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5" r:id="rId3"/>
    <p:sldId id="276" r:id="rId4"/>
    <p:sldId id="271" r:id="rId5"/>
    <p:sldId id="261" r:id="rId6"/>
    <p:sldId id="256" r:id="rId7"/>
    <p:sldId id="270" r:id="rId8"/>
    <p:sldId id="258" r:id="rId9"/>
    <p:sldId id="277" r:id="rId10"/>
    <p:sldId id="272" r:id="rId11"/>
    <p:sldId id="264" r:id="rId12"/>
    <p:sldId id="266" r:id="rId13"/>
    <p:sldId id="267" r:id="rId14"/>
    <p:sldId id="273" r:id="rId15"/>
    <p:sldId id="268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59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9C60D-631E-421C-BBAA-0A2C49EF765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83706-4716-45A5-BE29-A3040E49F527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জাহান্নাম</a:t>
          </a:r>
        </a:p>
        <a:p>
          <a:r>
            <a: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আটটি</a:t>
          </a:r>
          <a:endParaRPr lang="en-US" sz="32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0248973D-2A3F-4547-82E6-C45E02CB5533}" type="parTrans" cxnId="{9493B251-E278-423B-A57C-5E8DAFCE6D32}">
      <dgm:prSet/>
      <dgm:spPr/>
      <dgm:t>
        <a:bodyPr/>
        <a:lstStyle/>
        <a:p>
          <a:endParaRPr lang="en-US"/>
        </a:p>
      </dgm:t>
    </dgm:pt>
    <dgm:pt modelId="{49914110-A049-4635-A85A-DA5D11E1BB04}" type="sibTrans" cxnId="{9493B251-E278-423B-A57C-5E8DAFCE6D32}">
      <dgm:prSet/>
      <dgm:spPr/>
      <dgm:t>
        <a:bodyPr/>
        <a:lstStyle/>
        <a:p>
          <a:endParaRPr lang="en-US"/>
        </a:p>
      </dgm:t>
    </dgm:pt>
    <dgm:pt modelId="{CE522766-4189-474B-8707-754C041A3462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সাইর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208DDAF-8532-4A03-8CFB-6465AAFFAEC4}" type="parTrans" cxnId="{DC20D839-AF5C-468C-9F48-18F67F0157F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34EF8C-88C5-4A74-BE2D-3402288E56C4}" type="sibTrans" cxnId="{DC20D839-AF5C-468C-9F48-18F67F0157FB}">
      <dgm:prSet/>
      <dgm:spPr/>
      <dgm:t>
        <a:bodyPr/>
        <a:lstStyle/>
        <a:p>
          <a:endParaRPr lang="en-US"/>
        </a:p>
      </dgm:t>
    </dgm:pt>
    <dgm:pt modelId="{0F3EEEA8-A37E-430A-9ED3-198E836CCC0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হুতামাহ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47E655B-720E-4B3F-A5EC-AC1F0B49D011}" type="parTrans" cxnId="{E4656EAB-CE9F-455D-8608-5AF2D5F7573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6B4D6B-5104-499D-B681-BAAB983DBC66}" type="sibTrans" cxnId="{E4656EAB-CE9F-455D-8608-5AF2D5F75739}">
      <dgm:prSet/>
      <dgm:spPr/>
      <dgm:t>
        <a:bodyPr/>
        <a:lstStyle/>
        <a:p>
          <a:endParaRPr lang="en-US"/>
        </a:p>
      </dgm:t>
    </dgm:pt>
    <dgm:pt modelId="{2E4343C3-69EE-4029-9B13-942614AA54BE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লাযা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878A990-1FF7-4A8E-8589-BA2072F1EE51}" type="parTrans" cxnId="{1F804E1E-3A8D-4C8D-8CA2-F31B929C658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5E9CAB-720B-4C74-943D-40F7AFD03434}" type="sibTrans" cxnId="{1F804E1E-3A8D-4C8D-8CA2-F31B929C6587}">
      <dgm:prSet/>
      <dgm:spPr/>
      <dgm:t>
        <a:bodyPr/>
        <a:lstStyle/>
        <a:p>
          <a:endParaRPr lang="en-US"/>
        </a:p>
      </dgm:t>
    </dgm:pt>
    <dgm:pt modelId="{57F7C053-16FA-4141-AFDC-96F3335D9B9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হাবিয়া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DAAA239-057E-4EC2-B05A-32AE43F3BE41}" type="parTrans" cxnId="{E5A5533E-05DE-4912-B6B1-83EEBB75871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947EE3-7133-4C3F-B958-D1E2C02D37FC}" type="sibTrans" cxnId="{E5A5533E-05DE-4912-B6B1-83EEBB758710}">
      <dgm:prSet/>
      <dgm:spPr/>
      <dgm:t>
        <a:bodyPr/>
        <a:lstStyle/>
        <a:p>
          <a:endParaRPr lang="en-US"/>
        </a:p>
      </dgm:t>
    </dgm:pt>
    <dgm:pt modelId="{1D07CAD9-0F1A-44E1-A138-E0BA7516FE2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জাহিম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5F99615-BD74-431C-A00C-24C67FF07DAB}" type="parTrans" cxnId="{E0B70C6F-3F43-421F-A1DA-454BADFC844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D9C6FC1-A0B2-4405-9312-E85314DE68AE}" type="sibTrans" cxnId="{E0B70C6F-3F43-421F-A1DA-454BADFC844D}">
      <dgm:prSet/>
      <dgm:spPr/>
      <dgm:t>
        <a:bodyPr/>
        <a:lstStyle/>
        <a:p>
          <a:endParaRPr lang="en-US"/>
        </a:p>
      </dgm:t>
    </dgm:pt>
    <dgm:pt modelId="{4CE437F0-20F8-491C-B94C-0759F337B553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সাকার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DCD26C4C-8AC7-4D57-BC2B-D993EEE45FD0}" type="parTrans" cxnId="{17B06067-A91A-4F93-8E9D-924AAF815C3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499B211-1E5C-4CA4-8994-D732221C320E}" type="sibTrans" cxnId="{17B06067-A91A-4F93-8E9D-924AAF815C31}">
      <dgm:prSet/>
      <dgm:spPr/>
      <dgm:t>
        <a:bodyPr/>
        <a:lstStyle/>
        <a:p>
          <a:endParaRPr lang="en-US"/>
        </a:p>
      </dgm:t>
    </dgm:pt>
    <dgm:pt modelId="{C2EE9DAA-3A27-4B66-84D2-41B7DFDBA50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জাহান্নাম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381868B-0B38-45D8-A8B2-3CF271E701C1}" type="sibTrans" cxnId="{033454A3-751E-454A-B6A5-0573C7B8DE41}">
      <dgm:prSet/>
      <dgm:spPr/>
      <dgm:t>
        <a:bodyPr/>
        <a:lstStyle/>
        <a:p>
          <a:endParaRPr lang="en-US"/>
        </a:p>
      </dgm:t>
    </dgm:pt>
    <dgm:pt modelId="{0D34CFA9-3ED9-4161-A42A-E7444AD5A104}" type="parTrans" cxnId="{033454A3-751E-454A-B6A5-0573C7B8DE4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D194D5D-227A-4B0C-9BB6-DD35F6CA4E0E}" type="pres">
      <dgm:prSet presAssocID="{4A49C60D-631E-421C-BBAA-0A2C49EF76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C9DA-8623-4B76-87A0-B92F7CA5DE60}" type="pres">
      <dgm:prSet presAssocID="{D6D83706-4716-45A5-BE29-A3040E49F527}" presName="centerShape" presStyleLbl="node0" presStyleIdx="0" presStyleCnt="1" custScaleX="112433"/>
      <dgm:spPr/>
      <dgm:t>
        <a:bodyPr/>
        <a:lstStyle/>
        <a:p>
          <a:endParaRPr lang="en-US"/>
        </a:p>
      </dgm:t>
    </dgm:pt>
    <dgm:pt modelId="{A4376BAB-DFA3-4E63-B9A8-6FC6CF25D49C}" type="pres">
      <dgm:prSet presAssocID="{0D34CFA9-3ED9-4161-A42A-E7444AD5A104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B0929E3-59EE-449E-B83E-F3C46A2B1EF4}" type="pres">
      <dgm:prSet presAssocID="{0D34CFA9-3ED9-4161-A42A-E7444AD5A10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BA7FA32-2574-4031-B5AE-58D9AB30E3C4}" type="pres">
      <dgm:prSet presAssocID="{C2EE9DAA-3A27-4B66-84D2-41B7DFDBA50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F56CE-2F7D-4C80-9D62-48B19A3746C9}" type="pres">
      <dgm:prSet presAssocID="{FDAAA239-057E-4EC2-B05A-32AE43F3BE41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BC3967D-5FBF-48F5-BD41-99B45FA002EB}" type="pres">
      <dgm:prSet presAssocID="{FDAAA239-057E-4EC2-B05A-32AE43F3BE4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A35C408-16F4-4503-B3ED-85DBABE0E291}" type="pres">
      <dgm:prSet presAssocID="{57F7C053-16FA-4141-AFDC-96F3335D9B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B0F23-2174-4216-B39F-9D76ED7EE427}" type="pres">
      <dgm:prSet presAssocID="{75F99615-BD74-431C-A00C-24C67FF07DAB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1C28D90-BA1E-4202-9119-4F7E5A104B38}" type="pres">
      <dgm:prSet presAssocID="{75F99615-BD74-431C-A00C-24C67FF07DA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9136676-3EE4-4ACE-A296-5E6C2021AFBF}" type="pres">
      <dgm:prSet presAssocID="{1D07CAD9-0F1A-44E1-A138-E0BA7516FE2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559A7-F646-47BC-BA78-8B5EBC04A778}" type="pres">
      <dgm:prSet presAssocID="{DCD26C4C-8AC7-4D57-BC2B-D993EEE45FD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AB2ED99-2368-4919-ABBE-36CA8A9CC5F0}" type="pres">
      <dgm:prSet presAssocID="{DCD26C4C-8AC7-4D57-BC2B-D993EEE45FD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24747F1-00CB-40D5-95EE-1E6EF68C02A1}" type="pres">
      <dgm:prSet presAssocID="{4CE437F0-20F8-491C-B94C-0759F337B55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F3205-664C-4BA0-9010-55C442AEB5D2}" type="pres">
      <dgm:prSet presAssocID="{A208DDAF-8532-4A03-8CFB-6465AAFFAEC4}" presName="parTrans" presStyleLbl="sibTrans2D1" presStyleIdx="4" presStyleCnt="7"/>
      <dgm:spPr/>
      <dgm:t>
        <a:bodyPr/>
        <a:lstStyle/>
        <a:p>
          <a:endParaRPr lang="en-US"/>
        </a:p>
      </dgm:t>
    </dgm:pt>
    <dgm:pt modelId="{1F6B24F5-6B1B-4D45-8EEA-BA3954BEDA1E}" type="pres">
      <dgm:prSet presAssocID="{A208DDAF-8532-4A03-8CFB-6465AAFFAEC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8EA6A26-4248-4AFF-82BF-03DDB9D7CB74}" type="pres">
      <dgm:prSet presAssocID="{CE522766-4189-474B-8707-754C041A346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2EC4E-CD99-4607-8B65-800868F0087E}" type="pres">
      <dgm:prSet presAssocID="{F47E655B-720E-4B3F-A5EC-AC1F0B49D011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C0DBCAB-7D89-4B50-AC8A-5372C6B14F4E}" type="pres">
      <dgm:prSet presAssocID="{F47E655B-720E-4B3F-A5EC-AC1F0B49D01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6690414-2FB8-4895-943A-7B80B936B8D6}" type="pres">
      <dgm:prSet presAssocID="{0F3EEEA8-A37E-430A-9ED3-198E836CCC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118FD-4B49-42B8-9DB8-6B57B941B0D7}" type="pres">
      <dgm:prSet presAssocID="{5878A990-1FF7-4A8E-8589-BA2072F1EE5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F2B12859-780D-4251-8AB4-9E3566F37BCB}" type="pres">
      <dgm:prSet presAssocID="{5878A990-1FF7-4A8E-8589-BA2072F1EE5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CE35A01-E362-48C4-97E2-8D308D7D70D6}" type="pres">
      <dgm:prSet presAssocID="{2E4343C3-69EE-4029-9B13-942614AA54B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06D43-C522-432A-AB92-C17C24239FFD}" type="presOf" srcId="{0F3EEEA8-A37E-430A-9ED3-198E836CCC06}" destId="{C6690414-2FB8-4895-943A-7B80B936B8D6}" srcOrd="0" destOrd="0" presId="urn:microsoft.com/office/officeart/2005/8/layout/radial5"/>
    <dgm:cxn modelId="{E5A82439-D9DF-473B-961F-93F34EF0E1DC}" type="presOf" srcId="{A208DDAF-8532-4A03-8CFB-6465AAFFAEC4}" destId="{1F6B24F5-6B1B-4D45-8EEA-BA3954BEDA1E}" srcOrd="1" destOrd="0" presId="urn:microsoft.com/office/officeart/2005/8/layout/radial5"/>
    <dgm:cxn modelId="{9493B251-E278-423B-A57C-5E8DAFCE6D32}" srcId="{4A49C60D-631E-421C-BBAA-0A2C49EF7658}" destId="{D6D83706-4716-45A5-BE29-A3040E49F527}" srcOrd="0" destOrd="0" parTransId="{0248973D-2A3F-4547-82E6-C45E02CB5533}" sibTransId="{49914110-A049-4635-A85A-DA5D11E1BB04}"/>
    <dgm:cxn modelId="{1F804E1E-3A8D-4C8D-8CA2-F31B929C6587}" srcId="{D6D83706-4716-45A5-BE29-A3040E49F527}" destId="{2E4343C3-69EE-4029-9B13-942614AA54BE}" srcOrd="6" destOrd="0" parTransId="{5878A990-1FF7-4A8E-8589-BA2072F1EE51}" sibTransId="{DB5E9CAB-720B-4C74-943D-40F7AFD03434}"/>
    <dgm:cxn modelId="{17B06067-A91A-4F93-8E9D-924AAF815C31}" srcId="{D6D83706-4716-45A5-BE29-A3040E49F527}" destId="{4CE437F0-20F8-491C-B94C-0759F337B553}" srcOrd="3" destOrd="0" parTransId="{DCD26C4C-8AC7-4D57-BC2B-D993EEE45FD0}" sibTransId="{1499B211-1E5C-4CA4-8994-D732221C320E}"/>
    <dgm:cxn modelId="{621B9C06-4A51-45AC-9994-B08DDD3DCF70}" type="presOf" srcId="{5878A990-1FF7-4A8E-8589-BA2072F1EE51}" destId="{F2B12859-780D-4251-8AB4-9E3566F37BCB}" srcOrd="1" destOrd="0" presId="urn:microsoft.com/office/officeart/2005/8/layout/radial5"/>
    <dgm:cxn modelId="{E4656EAB-CE9F-455D-8608-5AF2D5F75739}" srcId="{D6D83706-4716-45A5-BE29-A3040E49F527}" destId="{0F3EEEA8-A37E-430A-9ED3-198E836CCC06}" srcOrd="5" destOrd="0" parTransId="{F47E655B-720E-4B3F-A5EC-AC1F0B49D011}" sibTransId="{BE6B4D6B-5104-499D-B681-BAAB983DBC66}"/>
    <dgm:cxn modelId="{D0642E89-96B9-477C-A923-D21735908BFF}" type="presOf" srcId="{1D07CAD9-0F1A-44E1-A138-E0BA7516FE20}" destId="{19136676-3EE4-4ACE-A296-5E6C2021AFBF}" srcOrd="0" destOrd="0" presId="urn:microsoft.com/office/officeart/2005/8/layout/radial5"/>
    <dgm:cxn modelId="{CDCB0702-E983-4267-B903-70E56C023802}" type="presOf" srcId="{4A49C60D-631E-421C-BBAA-0A2C49EF7658}" destId="{2D194D5D-227A-4B0C-9BB6-DD35F6CA4E0E}" srcOrd="0" destOrd="0" presId="urn:microsoft.com/office/officeart/2005/8/layout/radial5"/>
    <dgm:cxn modelId="{BD08B224-2B1F-4805-983E-05544B2FDA1C}" type="presOf" srcId="{4CE437F0-20F8-491C-B94C-0759F337B553}" destId="{324747F1-00CB-40D5-95EE-1E6EF68C02A1}" srcOrd="0" destOrd="0" presId="urn:microsoft.com/office/officeart/2005/8/layout/radial5"/>
    <dgm:cxn modelId="{ADB9A734-7268-4B4D-9428-B7B7C084EBDA}" type="presOf" srcId="{CE522766-4189-474B-8707-754C041A3462}" destId="{E8EA6A26-4248-4AFF-82BF-03DDB9D7CB74}" srcOrd="0" destOrd="0" presId="urn:microsoft.com/office/officeart/2005/8/layout/radial5"/>
    <dgm:cxn modelId="{7ABC2237-AAD2-4016-8529-33EE45254EB6}" type="presOf" srcId="{A208DDAF-8532-4A03-8CFB-6465AAFFAEC4}" destId="{0A4F3205-664C-4BA0-9010-55C442AEB5D2}" srcOrd="0" destOrd="0" presId="urn:microsoft.com/office/officeart/2005/8/layout/radial5"/>
    <dgm:cxn modelId="{3C25B700-C596-41F3-ACF0-A71FC2A25702}" type="presOf" srcId="{2E4343C3-69EE-4029-9B13-942614AA54BE}" destId="{2CE35A01-E362-48C4-97E2-8D308D7D70D6}" srcOrd="0" destOrd="0" presId="urn:microsoft.com/office/officeart/2005/8/layout/radial5"/>
    <dgm:cxn modelId="{6CD28A70-68E3-4BFF-9F2B-1D2214BEF399}" type="presOf" srcId="{DCD26C4C-8AC7-4D57-BC2B-D993EEE45FD0}" destId="{D6A559A7-F646-47BC-BA78-8B5EBC04A778}" srcOrd="0" destOrd="0" presId="urn:microsoft.com/office/officeart/2005/8/layout/radial5"/>
    <dgm:cxn modelId="{75B02375-B61D-4754-A169-B1C428761B8B}" type="presOf" srcId="{FDAAA239-057E-4EC2-B05A-32AE43F3BE41}" destId="{FBC3967D-5FBF-48F5-BD41-99B45FA002EB}" srcOrd="1" destOrd="0" presId="urn:microsoft.com/office/officeart/2005/8/layout/radial5"/>
    <dgm:cxn modelId="{E0B70C6F-3F43-421F-A1DA-454BADFC844D}" srcId="{D6D83706-4716-45A5-BE29-A3040E49F527}" destId="{1D07CAD9-0F1A-44E1-A138-E0BA7516FE20}" srcOrd="2" destOrd="0" parTransId="{75F99615-BD74-431C-A00C-24C67FF07DAB}" sibTransId="{2D9C6FC1-A0B2-4405-9312-E85314DE68AE}"/>
    <dgm:cxn modelId="{5133428A-7433-4B46-AFC4-3DD82B86F671}" type="presOf" srcId="{0D34CFA9-3ED9-4161-A42A-E7444AD5A104}" destId="{9B0929E3-59EE-449E-B83E-F3C46A2B1EF4}" srcOrd="1" destOrd="0" presId="urn:microsoft.com/office/officeart/2005/8/layout/radial5"/>
    <dgm:cxn modelId="{1FDD93ED-BC47-4011-9D78-8E8D8922F427}" type="presOf" srcId="{C2EE9DAA-3A27-4B66-84D2-41B7DFDBA501}" destId="{6BA7FA32-2574-4031-B5AE-58D9AB30E3C4}" srcOrd="0" destOrd="0" presId="urn:microsoft.com/office/officeart/2005/8/layout/radial5"/>
    <dgm:cxn modelId="{033454A3-751E-454A-B6A5-0573C7B8DE41}" srcId="{D6D83706-4716-45A5-BE29-A3040E49F527}" destId="{C2EE9DAA-3A27-4B66-84D2-41B7DFDBA501}" srcOrd="0" destOrd="0" parTransId="{0D34CFA9-3ED9-4161-A42A-E7444AD5A104}" sibTransId="{2381868B-0B38-45D8-A8B2-3CF271E701C1}"/>
    <dgm:cxn modelId="{93BC6387-677B-4B22-8AD8-9145C9C9D0FF}" type="presOf" srcId="{5878A990-1FF7-4A8E-8589-BA2072F1EE51}" destId="{894118FD-4B49-42B8-9DB8-6B57B941B0D7}" srcOrd="0" destOrd="0" presId="urn:microsoft.com/office/officeart/2005/8/layout/radial5"/>
    <dgm:cxn modelId="{DC20D839-AF5C-468C-9F48-18F67F0157FB}" srcId="{D6D83706-4716-45A5-BE29-A3040E49F527}" destId="{CE522766-4189-474B-8707-754C041A3462}" srcOrd="4" destOrd="0" parTransId="{A208DDAF-8532-4A03-8CFB-6465AAFFAEC4}" sibTransId="{5534EF8C-88C5-4A74-BE2D-3402288E56C4}"/>
    <dgm:cxn modelId="{E2298733-8868-4A7B-A4BC-FBE009CB8CA1}" type="presOf" srcId="{0D34CFA9-3ED9-4161-A42A-E7444AD5A104}" destId="{A4376BAB-DFA3-4E63-B9A8-6FC6CF25D49C}" srcOrd="0" destOrd="0" presId="urn:microsoft.com/office/officeart/2005/8/layout/radial5"/>
    <dgm:cxn modelId="{E5A5533E-05DE-4912-B6B1-83EEBB758710}" srcId="{D6D83706-4716-45A5-BE29-A3040E49F527}" destId="{57F7C053-16FA-4141-AFDC-96F3335D9B94}" srcOrd="1" destOrd="0" parTransId="{FDAAA239-057E-4EC2-B05A-32AE43F3BE41}" sibTransId="{19947EE3-7133-4C3F-B958-D1E2C02D37FC}"/>
    <dgm:cxn modelId="{30C47654-1C9B-48AB-AD7C-C84C7FFA5DDA}" type="presOf" srcId="{D6D83706-4716-45A5-BE29-A3040E49F527}" destId="{058FC9DA-8623-4B76-87A0-B92F7CA5DE60}" srcOrd="0" destOrd="0" presId="urn:microsoft.com/office/officeart/2005/8/layout/radial5"/>
    <dgm:cxn modelId="{57659EA6-DB8D-4C74-93B0-CD11752334D0}" type="presOf" srcId="{57F7C053-16FA-4141-AFDC-96F3335D9B94}" destId="{3A35C408-16F4-4503-B3ED-85DBABE0E291}" srcOrd="0" destOrd="0" presId="urn:microsoft.com/office/officeart/2005/8/layout/radial5"/>
    <dgm:cxn modelId="{C716B3A9-B25A-466E-9258-21CC4784DFE9}" type="presOf" srcId="{75F99615-BD74-431C-A00C-24C67FF07DAB}" destId="{B06B0F23-2174-4216-B39F-9D76ED7EE427}" srcOrd="0" destOrd="0" presId="urn:microsoft.com/office/officeart/2005/8/layout/radial5"/>
    <dgm:cxn modelId="{055F463D-76D2-44B2-AFC3-38E9C0D52AA8}" type="presOf" srcId="{F47E655B-720E-4B3F-A5EC-AC1F0B49D011}" destId="{8452EC4E-CD99-4607-8B65-800868F0087E}" srcOrd="0" destOrd="0" presId="urn:microsoft.com/office/officeart/2005/8/layout/radial5"/>
    <dgm:cxn modelId="{0F78FFAB-4416-441C-9FE9-7635496E1CE7}" type="presOf" srcId="{DCD26C4C-8AC7-4D57-BC2B-D993EEE45FD0}" destId="{2AB2ED99-2368-4919-ABBE-36CA8A9CC5F0}" srcOrd="1" destOrd="0" presId="urn:microsoft.com/office/officeart/2005/8/layout/radial5"/>
    <dgm:cxn modelId="{A5820F5C-D580-4B4F-A4BC-E65AED0E0A88}" type="presOf" srcId="{75F99615-BD74-431C-A00C-24C67FF07DAB}" destId="{31C28D90-BA1E-4202-9119-4F7E5A104B38}" srcOrd="1" destOrd="0" presId="urn:microsoft.com/office/officeart/2005/8/layout/radial5"/>
    <dgm:cxn modelId="{BB8E055E-17CE-481B-AA14-6C60DB09142C}" type="presOf" srcId="{FDAAA239-057E-4EC2-B05A-32AE43F3BE41}" destId="{4B0F56CE-2F7D-4C80-9D62-48B19A3746C9}" srcOrd="0" destOrd="0" presId="urn:microsoft.com/office/officeart/2005/8/layout/radial5"/>
    <dgm:cxn modelId="{7624D4EE-8873-4FFA-9E9C-8BF293544030}" type="presOf" srcId="{F47E655B-720E-4B3F-A5EC-AC1F0B49D011}" destId="{9C0DBCAB-7D89-4B50-AC8A-5372C6B14F4E}" srcOrd="1" destOrd="0" presId="urn:microsoft.com/office/officeart/2005/8/layout/radial5"/>
    <dgm:cxn modelId="{7BFC13B8-3E0C-4F63-9B3A-D1BC3FA81021}" type="presParOf" srcId="{2D194D5D-227A-4B0C-9BB6-DD35F6CA4E0E}" destId="{058FC9DA-8623-4B76-87A0-B92F7CA5DE60}" srcOrd="0" destOrd="0" presId="urn:microsoft.com/office/officeart/2005/8/layout/radial5"/>
    <dgm:cxn modelId="{8A327DCB-41BB-4BA7-965D-E6D26F2007C1}" type="presParOf" srcId="{2D194D5D-227A-4B0C-9BB6-DD35F6CA4E0E}" destId="{A4376BAB-DFA3-4E63-B9A8-6FC6CF25D49C}" srcOrd="1" destOrd="0" presId="urn:microsoft.com/office/officeart/2005/8/layout/radial5"/>
    <dgm:cxn modelId="{88D031AF-372D-412B-B0DB-A31EFBF0ED53}" type="presParOf" srcId="{A4376BAB-DFA3-4E63-B9A8-6FC6CF25D49C}" destId="{9B0929E3-59EE-449E-B83E-F3C46A2B1EF4}" srcOrd="0" destOrd="0" presId="urn:microsoft.com/office/officeart/2005/8/layout/radial5"/>
    <dgm:cxn modelId="{2286931A-1CD2-4D80-AC36-E0C21D9BBA86}" type="presParOf" srcId="{2D194D5D-227A-4B0C-9BB6-DD35F6CA4E0E}" destId="{6BA7FA32-2574-4031-B5AE-58D9AB30E3C4}" srcOrd="2" destOrd="0" presId="urn:microsoft.com/office/officeart/2005/8/layout/radial5"/>
    <dgm:cxn modelId="{A7315AAB-51A9-4B96-9275-B4646BC046EA}" type="presParOf" srcId="{2D194D5D-227A-4B0C-9BB6-DD35F6CA4E0E}" destId="{4B0F56CE-2F7D-4C80-9D62-48B19A3746C9}" srcOrd="3" destOrd="0" presId="urn:microsoft.com/office/officeart/2005/8/layout/radial5"/>
    <dgm:cxn modelId="{F91FE408-A72B-425F-936B-39F905A3EA46}" type="presParOf" srcId="{4B0F56CE-2F7D-4C80-9D62-48B19A3746C9}" destId="{FBC3967D-5FBF-48F5-BD41-99B45FA002EB}" srcOrd="0" destOrd="0" presId="urn:microsoft.com/office/officeart/2005/8/layout/radial5"/>
    <dgm:cxn modelId="{87E79113-9FC2-4B0A-AF5B-295390AB07F0}" type="presParOf" srcId="{2D194D5D-227A-4B0C-9BB6-DD35F6CA4E0E}" destId="{3A35C408-16F4-4503-B3ED-85DBABE0E291}" srcOrd="4" destOrd="0" presId="urn:microsoft.com/office/officeart/2005/8/layout/radial5"/>
    <dgm:cxn modelId="{F0D2ECB3-C39C-4B87-9CE7-C45BB3C5C22E}" type="presParOf" srcId="{2D194D5D-227A-4B0C-9BB6-DD35F6CA4E0E}" destId="{B06B0F23-2174-4216-B39F-9D76ED7EE427}" srcOrd="5" destOrd="0" presId="urn:microsoft.com/office/officeart/2005/8/layout/radial5"/>
    <dgm:cxn modelId="{FE2F5A18-325F-485A-8D48-4E11C72D0022}" type="presParOf" srcId="{B06B0F23-2174-4216-B39F-9D76ED7EE427}" destId="{31C28D90-BA1E-4202-9119-4F7E5A104B38}" srcOrd="0" destOrd="0" presId="urn:microsoft.com/office/officeart/2005/8/layout/radial5"/>
    <dgm:cxn modelId="{B618A365-2285-4156-B23F-EB70100E3490}" type="presParOf" srcId="{2D194D5D-227A-4B0C-9BB6-DD35F6CA4E0E}" destId="{19136676-3EE4-4ACE-A296-5E6C2021AFBF}" srcOrd="6" destOrd="0" presId="urn:microsoft.com/office/officeart/2005/8/layout/radial5"/>
    <dgm:cxn modelId="{1A0FCB9F-4441-4CA5-A01D-E9333A567A07}" type="presParOf" srcId="{2D194D5D-227A-4B0C-9BB6-DD35F6CA4E0E}" destId="{D6A559A7-F646-47BC-BA78-8B5EBC04A778}" srcOrd="7" destOrd="0" presId="urn:microsoft.com/office/officeart/2005/8/layout/radial5"/>
    <dgm:cxn modelId="{ADDAF79C-97B9-4F68-9CEC-9F79E3E5E48A}" type="presParOf" srcId="{D6A559A7-F646-47BC-BA78-8B5EBC04A778}" destId="{2AB2ED99-2368-4919-ABBE-36CA8A9CC5F0}" srcOrd="0" destOrd="0" presId="urn:microsoft.com/office/officeart/2005/8/layout/radial5"/>
    <dgm:cxn modelId="{B71E5655-5F2C-4AED-AC6A-988DB08382F8}" type="presParOf" srcId="{2D194D5D-227A-4B0C-9BB6-DD35F6CA4E0E}" destId="{324747F1-00CB-40D5-95EE-1E6EF68C02A1}" srcOrd="8" destOrd="0" presId="urn:microsoft.com/office/officeart/2005/8/layout/radial5"/>
    <dgm:cxn modelId="{7F1AB115-F0BE-4655-8FD4-A68EFE2F99FB}" type="presParOf" srcId="{2D194D5D-227A-4B0C-9BB6-DD35F6CA4E0E}" destId="{0A4F3205-664C-4BA0-9010-55C442AEB5D2}" srcOrd="9" destOrd="0" presId="urn:microsoft.com/office/officeart/2005/8/layout/radial5"/>
    <dgm:cxn modelId="{7E050A71-53D5-46A8-A035-58099C7BD9DF}" type="presParOf" srcId="{0A4F3205-664C-4BA0-9010-55C442AEB5D2}" destId="{1F6B24F5-6B1B-4D45-8EEA-BA3954BEDA1E}" srcOrd="0" destOrd="0" presId="urn:microsoft.com/office/officeart/2005/8/layout/radial5"/>
    <dgm:cxn modelId="{A3D9BC74-A018-41D4-980D-2DCEEA152189}" type="presParOf" srcId="{2D194D5D-227A-4B0C-9BB6-DD35F6CA4E0E}" destId="{E8EA6A26-4248-4AFF-82BF-03DDB9D7CB74}" srcOrd="10" destOrd="0" presId="urn:microsoft.com/office/officeart/2005/8/layout/radial5"/>
    <dgm:cxn modelId="{44BE9B55-ED3B-46CC-8C9A-C0A0ECBCFAB2}" type="presParOf" srcId="{2D194D5D-227A-4B0C-9BB6-DD35F6CA4E0E}" destId="{8452EC4E-CD99-4607-8B65-800868F0087E}" srcOrd="11" destOrd="0" presId="urn:microsoft.com/office/officeart/2005/8/layout/radial5"/>
    <dgm:cxn modelId="{484212BF-1BC0-4A0D-8169-FDB291A88638}" type="presParOf" srcId="{8452EC4E-CD99-4607-8B65-800868F0087E}" destId="{9C0DBCAB-7D89-4B50-AC8A-5372C6B14F4E}" srcOrd="0" destOrd="0" presId="urn:microsoft.com/office/officeart/2005/8/layout/radial5"/>
    <dgm:cxn modelId="{2AB97CB5-3D80-46C2-97B9-C32B992B10B1}" type="presParOf" srcId="{2D194D5D-227A-4B0C-9BB6-DD35F6CA4E0E}" destId="{C6690414-2FB8-4895-943A-7B80B936B8D6}" srcOrd="12" destOrd="0" presId="urn:microsoft.com/office/officeart/2005/8/layout/radial5"/>
    <dgm:cxn modelId="{B09AB135-5817-4ACF-9445-568F7C671067}" type="presParOf" srcId="{2D194D5D-227A-4B0C-9BB6-DD35F6CA4E0E}" destId="{894118FD-4B49-42B8-9DB8-6B57B941B0D7}" srcOrd="13" destOrd="0" presId="urn:microsoft.com/office/officeart/2005/8/layout/radial5"/>
    <dgm:cxn modelId="{A44C58F4-00F6-4BC9-ACFB-F89A22FB2AC3}" type="presParOf" srcId="{894118FD-4B49-42B8-9DB8-6B57B941B0D7}" destId="{F2B12859-780D-4251-8AB4-9E3566F37BCB}" srcOrd="0" destOrd="0" presId="urn:microsoft.com/office/officeart/2005/8/layout/radial5"/>
    <dgm:cxn modelId="{2800F608-B61B-4EF3-BA20-25C596EB2288}" type="presParOf" srcId="{2D194D5D-227A-4B0C-9BB6-DD35F6CA4E0E}" destId="{2CE35A01-E362-48C4-97E2-8D308D7D70D6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C9DA-8623-4B76-87A0-B92F7CA5DE60}">
      <dsp:nvSpPr>
        <dsp:cNvPr id="0" name=""/>
        <dsp:cNvSpPr/>
      </dsp:nvSpPr>
      <dsp:spPr>
        <a:xfrm>
          <a:off x="3010835" y="2115546"/>
          <a:ext cx="1826929" cy="162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জাহান্নাম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আটটি</a:t>
          </a:r>
          <a:endParaRPr lang="en-US" sz="32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278383" y="2353508"/>
        <a:ext cx="1291833" cy="1148981"/>
      </dsp:txXfrm>
    </dsp:sp>
    <dsp:sp modelId="{A4376BAB-DFA3-4E63-B9A8-6FC6CF25D49C}">
      <dsp:nvSpPr>
        <dsp:cNvPr id="0" name=""/>
        <dsp:cNvSpPr/>
      </dsp:nvSpPr>
      <dsp:spPr>
        <a:xfrm rot="16200000">
          <a:off x="3752162" y="1524267"/>
          <a:ext cx="344275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3803803" y="1686401"/>
        <a:ext cx="240993" cy="331481"/>
      </dsp:txXfrm>
    </dsp:sp>
    <dsp:sp modelId="{6BA7FA32-2574-4031-B5AE-58D9AB30E3C4}">
      <dsp:nvSpPr>
        <dsp:cNvPr id="0" name=""/>
        <dsp:cNvSpPr/>
      </dsp:nvSpPr>
      <dsp:spPr>
        <a:xfrm>
          <a:off x="3193092" y="3554"/>
          <a:ext cx="1462414" cy="1462414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জাহান্নাম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407258" y="217720"/>
        <a:ext cx="1034082" cy="1034082"/>
      </dsp:txXfrm>
    </dsp:sp>
    <dsp:sp modelId="{4B0F56CE-2F7D-4C80-9D62-48B19A3746C9}">
      <dsp:nvSpPr>
        <dsp:cNvPr id="0" name=""/>
        <dsp:cNvSpPr/>
      </dsp:nvSpPr>
      <dsp:spPr>
        <a:xfrm rot="19285714">
          <a:off x="4672028" y="1930336"/>
          <a:ext cx="313829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4682298" y="2070179"/>
        <a:ext cx="219680" cy="331481"/>
      </dsp:txXfrm>
    </dsp:sp>
    <dsp:sp modelId="{3A35C408-16F4-4503-B3ED-85DBABE0E291}">
      <dsp:nvSpPr>
        <dsp:cNvPr id="0" name=""/>
        <dsp:cNvSpPr/>
      </dsp:nvSpPr>
      <dsp:spPr>
        <a:xfrm>
          <a:off x="4907834" y="829330"/>
          <a:ext cx="1462414" cy="1462414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হাবিয়া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5122000" y="1043496"/>
        <a:ext cx="1034082" cy="1034082"/>
      </dsp:txXfrm>
    </dsp:sp>
    <dsp:sp modelId="{B06B0F23-2174-4216-B39F-9D76ED7EE427}">
      <dsp:nvSpPr>
        <dsp:cNvPr id="0" name=""/>
        <dsp:cNvSpPr/>
      </dsp:nvSpPr>
      <dsp:spPr>
        <a:xfrm rot="771429">
          <a:off x="4924338" y="2913555"/>
          <a:ext cx="293874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4925443" y="3014239"/>
        <a:ext cx="205712" cy="331481"/>
      </dsp:txXfrm>
    </dsp:sp>
    <dsp:sp modelId="{19136676-3EE4-4ACE-A296-5E6C2021AFBF}">
      <dsp:nvSpPr>
        <dsp:cNvPr id="0" name=""/>
        <dsp:cNvSpPr/>
      </dsp:nvSpPr>
      <dsp:spPr>
        <a:xfrm>
          <a:off x="5331340" y="2684833"/>
          <a:ext cx="1462414" cy="146241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জাহিম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5545506" y="2898999"/>
        <a:ext cx="1034082" cy="1034082"/>
      </dsp:txXfrm>
    </dsp:sp>
    <dsp:sp modelId="{D6A559A7-F646-47BC-BA78-8B5EBC04A778}">
      <dsp:nvSpPr>
        <dsp:cNvPr id="0" name=""/>
        <dsp:cNvSpPr/>
      </dsp:nvSpPr>
      <dsp:spPr>
        <a:xfrm rot="3857143">
          <a:off x="4249407" y="3675245"/>
          <a:ext cx="335549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4277901" y="3740390"/>
        <a:ext cx="234884" cy="331481"/>
      </dsp:txXfrm>
    </dsp:sp>
    <dsp:sp modelId="{324747F1-00CB-40D5-95EE-1E6EF68C02A1}">
      <dsp:nvSpPr>
        <dsp:cNvPr id="0" name=""/>
        <dsp:cNvSpPr/>
      </dsp:nvSpPr>
      <dsp:spPr>
        <a:xfrm>
          <a:off x="4144702" y="4172830"/>
          <a:ext cx="1462414" cy="1462414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সাকার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4358868" y="4386996"/>
        <a:ext cx="1034082" cy="1034082"/>
      </dsp:txXfrm>
    </dsp:sp>
    <dsp:sp modelId="{0A4F3205-664C-4BA0-9010-55C442AEB5D2}">
      <dsp:nvSpPr>
        <dsp:cNvPr id="0" name=""/>
        <dsp:cNvSpPr/>
      </dsp:nvSpPr>
      <dsp:spPr>
        <a:xfrm rot="6942857">
          <a:off x="3263643" y="3675245"/>
          <a:ext cx="335549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 rot="10800000">
        <a:off x="3335814" y="3740390"/>
        <a:ext cx="234884" cy="331481"/>
      </dsp:txXfrm>
    </dsp:sp>
    <dsp:sp modelId="{E8EA6A26-4248-4AFF-82BF-03DDB9D7CB74}">
      <dsp:nvSpPr>
        <dsp:cNvPr id="0" name=""/>
        <dsp:cNvSpPr/>
      </dsp:nvSpPr>
      <dsp:spPr>
        <a:xfrm>
          <a:off x="2241482" y="4172830"/>
          <a:ext cx="1462414" cy="1462414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সাইর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2455648" y="4386996"/>
        <a:ext cx="1034082" cy="1034082"/>
      </dsp:txXfrm>
    </dsp:sp>
    <dsp:sp modelId="{8452EC4E-CD99-4607-8B65-800868F0087E}">
      <dsp:nvSpPr>
        <dsp:cNvPr id="0" name=""/>
        <dsp:cNvSpPr/>
      </dsp:nvSpPr>
      <dsp:spPr>
        <a:xfrm rot="10028571">
          <a:off x="2630386" y="2913555"/>
          <a:ext cx="293874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 rot="10800000">
        <a:off x="2717443" y="3014239"/>
        <a:ext cx="205712" cy="331481"/>
      </dsp:txXfrm>
    </dsp:sp>
    <dsp:sp modelId="{C6690414-2FB8-4895-943A-7B80B936B8D6}">
      <dsp:nvSpPr>
        <dsp:cNvPr id="0" name=""/>
        <dsp:cNvSpPr/>
      </dsp:nvSpPr>
      <dsp:spPr>
        <a:xfrm>
          <a:off x="1054844" y="2684833"/>
          <a:ext cx="1462414" cy="1462414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হুতামাহ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1269010" y="2898999"/>
        <a:ext cx="1034082" cy="1034082"/>
      </dsp:txXfrm>
    </dsp:sp>
    <dsp:sp modelId="{894118FD-4B49-42B8-9DB8-6B57B941B0D7}">
      <dsp:nvSpPr>
        <dsp:cNvPr id="0" name=""/>
        <dsp:cNvSpPr/>
      </dsp:nvSpPr>
      <dsp:spPr>
        <a:xfrm rot="13114286">
          <a:off x="2862741" y="1930336"/>
          <a:ext cx="313829" cy="552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 rot="10800000">
        <a:off x="2946620" y="2070179"/>
        <a:ext cx="219680" cy="331481"/>
      </dsp:txXfrm>
    </dsp:sp>
    <dsp:sp modelId="{2CE35A01-E362-48C4-97E2-8D308D7D70D6}">
      <dsp:nvSpPr>
        <dsp:cNvPr id="0" name=""/>
        <dsp:cNvSpPr/>
      </dsp:nvSpPr>
      <dsp:spPr>
        <a:xfrm>
          <a:off x="1478350" y="829330"/>
          <a:ext cx="1462414" cy="1462414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লাযা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1692516" y="1043496"/>
        <a:ext cx="1034082" cy="103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7F207-D9CF-4847-AB04-9BDB9B13174D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D806-FFA5-47C1-8F11-1A31CCEF7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07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4D806-FFA5-47C1-8F11-1A31CCEF7B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4D806-FFA5-47C1-8F11-1A31CCEF7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63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457200"/>
            <a:ext cx="5943600" cy="9144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63000" cy="4267200"/>
          </a:xfrm>
          <a:prstGeom prst="rect">
            <a:avLst/>
          </a:prstGeom>
        </p:spPr>
      </p:pic>
      <p:pic>
        <p:nvPicPr>
          <p:cNvPr id="4" name="Picture 3" descr="mojib-phoot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52600"/>
            <a:ext cx="2895599" cy="3124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5" descr="C:\Users\acer\Desktop\FOL\images (4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514600" cy="32004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799" y="685800"/>
            <a:ext cx="7010401" cy="6463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জাহান্নামীদেরকে যা খাইতে দেওয়া হবেঃ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1881620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যাক্কুম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257800"/>
            <a:ext cx="1676400" cy="6463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উত্তপ্ত রক্ত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2057400" cy="3276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114800" y="5334000"/>
            <a:ext cx="1195820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024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707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752600"/>
            <a:ext cx="3048000" cy="9144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2390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জাহান্নামিদেরকে কী কী খাইতে দেওয়া 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971800"/>
            <a:ext cx="2361544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838200" y="838200"/>
            <a:ext cx="2890588" cy="308557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9532" tIns="49766" rIns="99532" bIns="49766" anchor="ctr"/>
          <a:lstStyle/>
          <a:p>
            <a:pPr algn="ctr">
              <a:defRPr/>
            </a:pPr>
            <a:endParaRPr 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738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30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010400" cy="1295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জাহান্নাম গুলোর নামের তালিকা পোষ্টারে লিখে শ্রেণিতে উপস্থাপন কর।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3810000" cy="32766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97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4953000" y="914400"/>
            <a:ext cx="3581400" cy="2971800"/>
          </a:xfrm>
          <a:prstGeom prst="irregularSeal2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55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1"/>
            <a:ext cx="3657600" cy="8382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8001000" cy="31242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জাহান্নাম মোট কয়টি?</a:t>
            </a:r>
          </a:p>
          <a:p>
            <a:pPr algn="l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জাহান্নামীদের খাদ্য কী?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কারা জাহান্নামে যাবে?</a:t>
            </a:r>
          </a:p>
          <a:p>
            <a:pPr algn="l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738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755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4800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511" y="1981200"/>
            <a:ext cx="4191000" cy="6463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কোনটি জাহান্নাম নয়?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971800"/>
            <a:ext cx="2444646" cy="762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হাবিয়া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1" y="2971800"/>
            <a:ext cx="2362200" cy="762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জাহিম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598" y="4724400"/>
            <a:ext cx="2474002" cy="762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দারুল কারার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5511" y="4724400"/>
            <a:ext cx="2379690" cy="762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সাকার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Oval 13"/>
              <p:cNvSpPr/>
              <p:nvPr/>
            </p:nvSpPr>
            <p:spPr>
              <a:xfrm>
                <a:off x="3351551" y="2971800"/>
                <a:ext cx="838200" cy="76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551" y="2971800"/>
                <a:ext cx="838200" cy="762000"/>
              </a:xfrm>
              <a:prstGeom prst="ellipse">
                <a:avLst/>
              </a:prstGeom>
              <a:blipFill rotWithShape="1">
                <a:blip r:embed="rId2" cstate="print"/>
                <a:stretch>
                  <a:fillRect t="-4000" r="-9489" b="-21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Oval 14"/>
              <p:cNvSpPr/>
              <p:nvPr/>
            </p:nvSpPr>
            <p:spPr>
              <a:xfrm>
                <a:off x="7348929" y="2971800"/>
                <a:ext cx="838200" cy="76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929" y="2971800"/>
                <a:ext cx="838200" cy="762000"/>
              </a:xfrm>
              <a:prstGeom prst="ellipse">
                <a:avLst/>
              </a:prstGeom>
              <a:blipFill rotWithShape="1">
                <a:blip r:embed="rId3" cstate="print"/>
                <a:stretch>
                  <a:fillRect t="-4000" r="-9489" b="-21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3373411" y="4724400"/>
                <a:ext cx="838200" cy="76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11" y="4724400"/>
                <a:ext cx="838200" cy="762000"/>
              </a:xfrm>
              <a:prstGeom prst="ellipse">
                <a:avLst/>
              </a:prstGeom>
              <a:blipFill rotWithShape="1">
                <a:blip r:embed="rId4" cstate="print"/>
                <a:stretch>
                  <a:fillRect r="-7246" b="-26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7367667" y="4741889"/>
                <a:ext cx="838200" cy="76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67" y="4741889"/>
                <a:ext cx="838200" cy="762000"/>
              </a:xfrm>
              <a:prstGeom prst="ellipse">
                <a:avLst/>
              </a:prstGeom>
              <a:blipFill rotWithShape="1">
                <a:blip r:embed="rId5" cstate="print"/>
                <a:stretch>
                  <a:fillRect t="-4000" r="-9489" b="-22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97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291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295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জাহান্নামের পরিচয় এবং জাহান্নাম থেকে পরিত্রাণের উপায়গুলো বাড়ি থেকে লিখে আনবে।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5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105400" y="1447800"/>
            <a:ext cx="3429000" cy="2362200"/>
          </a:xfrm>
          <a:prstGeom prst="cloud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909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4293405" cy="363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217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9600" y="381000"/>
            <a:ext cx="32766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jib-phoo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2057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re1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88392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7693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4176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657600"/>
          </a:xfrm>
        </p:spPr>
        <p:txBody>
          <a:bodyPr>
            <a:no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মুহাম্মদ মুজিবুর রহমান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মোহরা এস কে কিউ বালিকা উচ্চবিদ্যালয় ও কলেজ।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চান্দগাঁও,চট্টগ্রাম।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মুঠোফোন-০১৮১৫-৩৫৬৬৬২ 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</a:rPr>
              <a:t>পাঠ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352800"/>
            <a:ext cx="4041775" cy="2244725"/>
          </a:xfrm>
        </p:spPr>
        <p:txBody>
          <a:bodyPr>
            <a:norm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867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52010" cy="5326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255338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552720" cy="35617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20" y="1066800"/>
            <a:ext cx="3524480" cy="3556065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555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738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838200"/>
            <a:ext cx="4114800" cy="9906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90600" y="2362200"/>
            <a:ext cx="6553200" cy="3124200"/>
          </a:xfrm>
          <a:prstGeom prst="cloud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713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5410200" cy="6858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696200" cy="3352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জাহান্নামের সংজ্ঞা বলতে পারবে।</a:t>
            </a:r>
          </a:p>
          <a:p>
            <a:pPr algn="l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জাহান্নামের ভয়াবহতা বর্ণনা করতে পারবে।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জাহান্নামের স্তরগুলোর নাম বলতে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09601"/>
            <a:ext cx="4343400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4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73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4645"/>
            <a:ext cx="3886200" cy="441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046"/>
          <a:stretch/>
        </p:blipFill>
        <p:spPr>
          <a:xfrm>
            <a:off x="4649192" y="854645"/>
            <a:ext cx="4044622" cy="445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702340"/>
            <a:ext cx="8312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জাহান্নাম হলো আগুনের গর্ত, শাস্তির স্থান। একে দোযখ বা নরকও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04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90919598"/>
              </p:ext>
            </p:extLst>
          </p:nvPr>
        </p:nvGraphicFramePr>
        <p:xfrm>
          <a:off x="609600" y="685800"/>
          <a:ext cx="7848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152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8FC9DA-8623-4B76-87A0-B92F7CA5D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58FC9DA-8623-4B76-87A0-B92F7CA5D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76BAB-DFA3-4E63-B9A8-6FC6CF25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376BAB-DFA3-4E63-B9A8-6FC6CF25D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A7FA32-2574-4031-B5AE-58D9AB30E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BA7FA32-2574-4031-B5AE-58D9AB30E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F56CE-2F7D-4C80-9D62-48B19A37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B0F56CE-2F7D-4C80-9D62-48B19A374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5C408-16F4-4503-B3ED-85DBABE0E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A35C408-16F4-4503-B3ED-85DBABE0E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B0F23-2174-4216-B39F-9D76ED7EE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06B0F23-2174-4216-B39F-9D76ED7EE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36676-3EE4-4ACE-A296-5E6C2021A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9136676-3EE4-4ACE-A296-5E6C2021A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559A7-F646-47BC-BA78-8B5EBC04A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6A559A7-F646-47BC-BA78-8B5EBC04A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747F1-00CB-40D5-95EE-1E6EF68C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24747F1-00CB-40D5-95EE-1E6EF68C0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F3205-664C-4BA0-9010-55C442AEB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A4F3205-664C-4BA0-9010-55C442AEB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A6A26-4248-4AFF-82BF-03DDB9D7C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8EA6A26-4248-4AFF-82BF-03DDB9D7C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2EC4E-CD99-4607-8B65-800868F00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452EC4E-CD99-4607-8B65-800868F00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90414-2FB8-4895-943A-7B80B936B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6690414-2FB8-4895-943A-7B80B936B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118FD-4B49-42B8-9DB8-6B57B941B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94118FD-4B49-42B8-9DB8-6B57B941B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35A01-E362-48C4-97E2-8D308D7D7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CE35A01-E362-48C4-97E2-8D308D7D7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504"/>
            <a:ext cx="4267200" cy="2840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73" y="258247"/>
            <a:ext cx="4267527" cy="28409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3134458"/>
            <a:ext cx="6667500" cy="3752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037445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177</Words>
  <Application>Microsoft Office PowerPoint</Application>
  <PresentationFormat>On-screen Show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পরিচিতি </vt:lpstr>
      <vt:lpstr>Slide 3</vt:lpstr>
      <vt:lpstr>Slide 4</vt:lpstr>
      <vt:lpstr>Slide 5</vt:lpstr>
      <vt:lpstr> এই পাঠ শেষে শিক্ষার্থীরা…</vt:lpstr>
      <vt:lpstr>Slide 7</vt:lpstr>
      <vt:lpstr>Slide 8</vt:lpstr>
      <vt:lpstr>Slide 9</vt:lpstr>
      <vt:lpstr>Slide 10</vt:lpstr>
      <vt:lpstr>একক কাজ</vt:lpstr>
      <vt:lpstr>Slide 12</vt:lpstr>
      <vt:lpstr>মূল্যায়ন</vt:lpstr>
      <vt:lpstr>বহুনির্বাচনি প্রশ্ন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এই পাঠ শেষে শিক্ষার্থীরা…</dc:title>
  <dc:creator>model girls</dc:creator>
  <cp:lastModifiedBy>User</cp:lastModifiedBy>
  <cp:revision>134</cp:revision>
  <dcterms:created xsi:type="dcterms:W3CDTF">2006-08-16T00:00:00Z</dcterms:created>
  <dcterms:modified xsi:type="dcterms:W3CDTF">2020-08-13T09:31:40Z</dcterms:modified>
</cp:coreProperties>
</file>