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56" r:id="rId4"/>
    <p:sldId id="257" r:id="rId5"/>
    <p:sldId id="258" r:id="rId6"/>
    <p:sldId id="259" r:id="rId7"/>
    <p:sldId id="263" r:id="rId8"/>
    <p:sldId id="265" r:id="rId9"/>
    <p:sldId id="266" r:id="rId10"/>
    <p:sldId id="267" r:id="rId11"/>
    <p:sldId id="264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9A09-E6A4-4620-8760-A6737697DF6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E8C-BBB8-4A7B-87DD-157C6D3E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0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9A09-E6A4-4620-8760-A6737697DF6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E8C-BBB8-4A7B-87DD-157C6D3E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7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9A09-E6A4-4620-8760-A6737697DF6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E8C-BBB8-4A7B-87DD-157C6D3E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9A09-E6A4-4620-8760-A6737697DF6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E8C-BBB8-4A7B-87DD-157C6D3E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0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9A09-E6A4-4620-8760-A6737697DF6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E8C-BBB8-4A7B-87DD-157C6D3E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9A09-E6A4-4620-8760-A6737697DF6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E8C-BBB8-4A7B-87DD-157C6D3E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5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9A09-E6A4-4620-8760-A6737697DF6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E8C-BBB8-4A7B-87DD-157C6D3E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9A09-E6A4-4620-8760-A6737697DF6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E8C-BBB8-4A7B-87DD-157C6D3E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9A09-E6A4-4620-8760-A6737697DF6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E8C-BBB8-4A7B-87DD-157C6D3E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9A09-E6A4-4620-8760-A6737697DF6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E8C-BBB8-4A7B-87DD-157C6D3E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9A09-E6A4-4620-8760-A6737697DF6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7E8C-BBB8-4A7B-87DD-157C6D3E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0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9A09-E6A4-4620-8760-A6737697DF6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7E8C-BBB8-4A7B-87DD-157C6D3E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7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4" y="0"/>
            <a:ext cx="11816862" cy="65883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67406" y="728227"/>
            <a:ext cx="117253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 কে ফুলের শুভেচ্ছা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EAD60-3A42-4CCA-AAE4-A840BC019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066" y="321365"/>
            <a:ext cx="3117934" cy="6344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7F09D9-3698-40F6-B4A3-D824DE343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0" y="666801"/>
            <a:ext cx="2743200" cy="5854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25416-5C82-41CB-BF5D-5C0BF4F89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81" y="2286000"/>
            <a:ext cx="3200400" cy="388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054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taur\Desktop\OOOO\2cb7de678c6f6d99b244d4e892e0a884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117" y="1183660"/>
            <a:ext cx="9363075" cy="4133407"/>
          </a:xfrm>
          <a:prstGeom prst="rect">
            <a:avLst/>
          </a:prstGeom>
          <a:noFill/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9"/>
            </a:avLst>
          </a:prstGeom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225778" y="203199"/>
            <a:ext cx="11706578" cy="936979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 করণীয়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532" y="5599289"/>
            <a:ext cx="109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পুরোপুরি শান্ত থাকতে হবে। আতংকিত হয়ে ছোটাছোটি করা যাবে না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41030_070430.jpg"/>
          <p:cNvPicPr>
            <a:picLocks noChangeAspect="1"/>
          </p:cNvPicPr>
          <p:nvPr/>
        </p:nvPicPr>
        <p:blipFill>
          <a:blip r:embed="rId2" cstate="print">
            <a:lum bright="30000" contrast="30000"/>
          </a:blip>
          <a:stretch>
            <a:fillRect/>
          </a:stretch>
        </p:blipFill>
        <p:spPr>
          <a:xfrm>
            <a:off x="2397037" y="1369749"/>
            <a:ext cx="7848600" cy="424083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9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225778" y="203199"/>
            <a:ext cx="11706578" cy="936979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 করণীয়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9867" y="5644444"/>
            <a:ext cx="10397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বিছানায় থাকলে বালিশ দিয়ে মাথা ঢেকে রাখতে হবে।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50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11" y="3265095"/>
            <a:ext cx="4610236" cy="2255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23" y="973109"/>
            <a:ext cx="4804466" cy="2232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78" y="1079063"/>
            <a:ext cx="5523497" cy="2104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3183466"/>
            <a:ext cx="5528598" cy="2201333"/>
          </a:xfrm>
          <a:prstGeom prst="rect">
            <a:avLst/>
          </a:prstGeom>
        </p:spPr>
      </p:pic>
      <p:sp>
        <p:nvSpPr>
          <p:cNvPr id="10" name="Flowchart: Decision 9"/>
          <p:cNvSpPr/>
          <p:nvPr/>
        </p:nvSpPr>
        <p:spPr>
          <a:xfrm>
            <a:off x="225778" y="203199"/>
            <a:ext cx="11706578" cy="936979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 করণীয়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088" y="5610579"/>
            <a:ext cx="10893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কাঠের টেবিল বা শক্ত কোনো আসবাবপত্রের নিচে আশ্রয় নিতে হবে।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004711"/>
            <a:ext cx="11559822" cy="4413955"/>
          </a:xfrm>
          <a:prstGeom prst="rect">
            <a:avLst/>
          </a:prstGeom>
        </p:spPr>
      </p:pic>
      <p:sp>
        <p:nvSpPr>
          <p:cNvPr id="7" name="Flowchart: Decision 6"/>
          <p:cNvSpPr/>
          <p:nvPr/>
        </p:nvSpPr>
        <p:spPr>
          <a:xfrm>
            <a:off x="225778" y="203199"/>
            <a:ext cx="11706578" cy="936979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 করণীয়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66" y="5655734"/>
            <a:ext cx="1116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বারান্দা, আলমারি ,জানালা বা ঝোলানো ছবি থেকে দুরে থাকতে হবে।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5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41030_103057.jpg"/>
          <p:cNvPicPr>
            <a:picLocks noChangeAspect="1"/>
          </p:cNvPicPr>
          <p:nvPr/>
        </p:nvPicPr>
        <p:blipFill>
          <a:blip r:embed="rId2" cstate="print">
            <a:lum bright="30000" contrast="40000"/>
          </a:blip>
          <a:stretch>
            <a:fillRect/>
          </a:stretch>
        </p:blipFill>
        <p:spPr>
          <a:xfrm>
            <a:off x="970844" y="1211703"/>
            <a:ext cx="10272889" cy="419567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9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225778" y="203199"/>
            <a:ext cx="11706578" cy="936979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 করণীয়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6266" y="5746045"/>
            <a:ext cx="9843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পাকা দালানে থাকলে বিমের পাশে দাঁড়াতে হবে।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350044" cy="6858000"/>
          </a:xfrm>
          <a:prstGeom prst="frame">
            <a:avLst>
              <a:gd name="adj1" fmla="val 2294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2" y="1230488"/>
            <a:ext cx="9674577" cy="3928533"/>
          </a:xfrm>
          <a:prstGeom prst="rect">
            <a:avLst/>
          </a:prstGeom>
        </p:spPr>
      </p:pic>
      <p:sp>
        <p:nvSpPr>
          <p:cNvPr id="12" name="Flowchart: Decision 11"/>
          <p:cNvSpPr/>
          <p:nvPr/>
        </p:nvSpPr>
        <p:spPr>
          <a:xfrm>
            <a:off x="225778" y="203199"/>
            <a:ext cx="11706578" cy="936979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 করণীয়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044" y="5452533"/>
            <a:ext cx="1013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প্রাথমিক চিকিৎসা ব্যবস্থা বাড়িতেই রাখতে হবে।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0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7822" y="3239911"/>
            <a:ext cx="842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 করণীয় সম্পর্কে ৫  টি বাক্য লিখ।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16869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244"/>
            <a:ext cx="12192000" cy="6750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691" y="2336309"/>
            <a:ext cx="11864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তোমাদের বাংলাদেশের ও বিশ্বপরিচয় বইয়ের ৫৪ ও ৫৫ পৃষ্ঠা পড়।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47788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19503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(১) ভূমিকম্পের সময় তুমি কী করবে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685" y="631430"/>
            <a:ext cx="4800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(ক) ওঠে দৌড় দিব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189" y="1429874"/>
            <a:ext cx="4876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(গ) বালিশের নিচে মাথা রাখবো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9311" y="604926"/>
            <a:ext cx="3810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(খ) আলমারির কাছে যাব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5511" y="1443126"/>
            <a:ext cx="381000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(ঘ) টেবিলের উপর বসবো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311" y="2320795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(২) ভূমিকম্পের সময় কোথায় নিরাপদ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711" y="2930395"/>
            <a:ext cx="3733800" cy="646331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(ক) গাছের নীচে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9111" y="2930395"/>
            <a:ext cx="3352800" cy="646331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(খ) ব্রীজের নীচে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711" y="3768595"/>
            <a:ext cx="3733800" cy="646331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(গ) গাড়ির ভিতর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9111" y="3768595"/>
            <a:ext cx="3352800" cy="646331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(ঘ) ঘরের কোণে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511" y="5216395"/>
            <a:ext cx="4876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(ক) ভৌগলিক অবস্থানের কারণে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5911" y="5216395"/>
            <a:ext cx="3505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(খ) কৃত্রিম কারণে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511" y="5978395"/>
            <a:ext cx="4800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(গ) বন্যার কারণে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5911" y="5978395"/>
            <a:ext cx="3505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(ঘ) গাছপালার কারণে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5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3566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4233" y="461113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এলাকায় ঘটে যাওয়া ভূমিকম্পের ক্ষয়ক্ষতি সম্পর্কে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বাক্য লেখ 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91278-4345-4493-987D-28ACFCB9F234}"/>
              </a:ext>
            </a:extLst>
          </p:cNvPr>
          <p:cNvSpPr txBox="1"/>
          <p:nvPr/>
        </p:nvSpPr>
        <p:spPr>
          <a:xfrm>
            <a:off x="3061251" y="1192696"/>
            <a:ext cx="2756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4531502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462" y="269631"/>
            <a:ext cx="11746523" cy="63773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261" y="492369"/>
            <a:ext cx="11324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416" y="2438399"/>
            <a:ext cx="4021014" cy="397031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নামঃরমজান আলী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 শিক্ষক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 গাঁও সরকারি প্রাথমিক বিদ্যালয়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কোম্পানিগঞ্জ, সিলেট।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০১৭২৪৩৫৪৩৯৯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9" y="469790"/>
            <a:ext cx="2098809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6369" y="2485292"/>
            <a:ext cx="6025662" cy="397031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বিশ্বপরিচয়।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অধ্যায়ঃছয়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পাঠঃজলবায়ু ও দুর্যোগ 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98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lowers_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1" y="344385"/>
            <a:ext cx="11483438" cy="6293922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764" y="558140"/>
            <a:ext cx="6020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7044" y="5153891"/>
            <a:ext cx="5355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থেকো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0636" y="314237"/>
            <a:ext cx="7696200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42684"/>
              </a:avLst>
            </a:prstTxWarp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এসো একটা ভিডিও দেখি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95011"/>
              </p:ext>
            </p:extLst>
          </p:nvPr>
        </p:nvGraphicFramePr>
        <p:xfrm>
          <a:off x="386862" y="897901"/>
          <a:ext cx="11492089" cy="47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3" imgW="1229760" imgH="437760" progId="Package">
                  <p:embed/>
                </p:oleObj>
              </mc:Choice>
              <mc:Fallback>
                <p:oleObj name="Packager Shell Object" showAsIcon="1" r:id="rId3" imgW="1229760" imgH="437760" progId="Package">
                  <p:embed/>
                  <p:pic>
                    <p:nvPicPr>
                      <p:cNvPr id="1026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62" y="897901"/>
                        <a:ext cx="11492089" cy="47864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stretch>
                          <a:fillRect/>
                        </a:stretch>
                      </a:blip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481" y="59671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ভিডিওতে মানুষ এবং পানি কাঁপছিলো কেন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72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66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044" y="124178"/>
            <a:ext cx="11864623" cy="65927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4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Display 4"/>
          <p:cNvSpPr/>
          <p:nvPr/>
        </p:nvSpPr>
        <p:spPr>
          <a:xfrm>
            <a:off x="2901245" y="2144888"/>
            <a:ext cx="6626577" cy="1659466"/>
          </a:xfrm>
          <a:prstGeom prst="flowChartDispla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39" y="222739"/>
            <a:ext cx="11664462" cy="6389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369" y="832337"/>
            <a:ext cx="1112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১০.১.৬ বাংলাদেশের দুর্যোগ প্রবণ অঞ্চল ও সেখানে সৃষ্ট সমস্যা সম্পর্কে বলতে পারবে।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১০.২.১ প্রাকৃতিক ভারসাম্য নষ্ট হয় এমন কাজ করা থেকে বিরত থাকবে যেমন (গাছ কাট ,পাহাড় কাটা , পাখি শিকার, বন্যপ্রাণী নিধন, জলবায়ু ভরাট ইত্যাদি।) </a:t>
            </a:r>
          </a:p>
          <a:p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5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taur\Desktop\OOOO\800px-Bangladesh_earthquake_zo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5733" y="146756"/>
            <a:ext cx="6389511" cy="657013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748" y="50897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193" y="25409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8659" y="1426192"/>
            <a:ext cx="31242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1281" y="5408348"/>
            <a:ext cx="3124200" cy="914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5526" y="3379170"/>
            <a:ext cx="3124200" cy="914400"/>
          </a:xfrm>
          <a:prstGeom prst="rect">
            <a:avLst/>
          </a:prstGeom>
          <a:solidFill>
            <a:srgbClr val="FFFF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657327" y="800100"/>
            <a:ext cx="3701236" cy="2629342"/>
          </a:xfrm>
          <a:custGeom>
            <a:avLst/>
            <a:gdLst>
              <a:gd name="connsiteX0" fmla="*/ 57923 w 3701236"/>
              <a:gd name="connsiteY0" fmla="*/ 100013 h 2629342"/>
              <a:gd name="connsiteX1" fmla="*/ 72211 w 3701236"/>
              <a:gd name="connsiteY1" fmla="*/ 257175 h 2629342"/>
              <a:gd name="connsiteX2" fmla="*/ 100786 w 3701236"/>
              <a:gd name="connsiteY2" fmla="*/ 300038 h 2629342"/>
              <a:gd name="connsiteX3" fmla="*/ 115073 w 3701236"/>
              <a:gd name="connsiteY3" fmla="*/ 342900 h 2629342"/>
              <a:gd name="connsiteX4" fmla="*/ 143648 w 3701236"/>
              <a:gd name="connsiteY4" fmla="*/ 385763 h 2629342"/>
              <a:gd name="connsiteX5" fmla="*/ 172223 w 3701236"/>
              <a:gd name="connsiteY5" fmla="*/ 471488 h 2629342"/>
              <a:gd name="connsiteX6" fmla="*/ 200798 w 3701236"/>
              <a:gd name="connsiteY6" fmla="*/ 557213 h 2629342"/>
              <a:gd name="connsiteX7" fmla="*/ 215086 w 3701236"/>
              <a:gd name="connsiteY7" fmla="*/ 600075 h 2629342"/>
              <a:gd name="connsiteX8" fmla="*/ 243661 w 3701236"/>
              <a:gd name="connsiteY8" fmla="*/ 642938 h 2629342"/>
              <a:gd name="connsiteX9" fmla="*/ 257948 w 3701236"/>
              <a:gd name="connsiteY9" fmla="*/ 685800 h 2629342"/>
              <a:gd name="connsiteX10" fmla="*/ 315098 w 3701236"/>
              <a:gd name="connsiteY10" fmla="*/ 785813 h 2629342"/>
              <a:gd name="connsiteX11" fmla="*/ 357961 w 3701236"/>
              <a:gd name="connsiteY11" fmla="*/ 900113 h 2629342"/>
              <a:gd name="connsiteX12" fmla="*/ 400823 w 3701236"/>
              <a:gd name="connsiteY12" fmla="*/ 1014413 h 2629342"/>
              <a:gd name="connsiteX13" fmla="*/ 429398 w 3701236"/>
              <a:gd name="connsiteY13" fmla="*/ 1100138 h 2629342"/>
              <a:gd name="connsiteX14" fmla="*/ 529411 w 3701236"/>
              <a:gd name="connsiteY14" fmla="*/ 1243013 h 2629342"/>
              <a:gd name="connsiteX15" fmla="*/ 615136 w 3701236"/>
              <a:gd name="connsiteY15" fmla="*/ 1328738 h 2629342"/>
              <a:gd name="connsiteX16" fmla="*/ 729436 w 3701236"/>
              <a:gd name="connsiteY16" fmla="*/ 1457325 h 2629342"/>
              <a:gd name="connsiteX17" fmla="*/ 772298 w 3701236"/>
              <a:gd name="connsiteY17" fmla="*/ 1485900 h 2629342"/>
              <a:gd name="connsiteX18" fmla="*/ 858023 w 3701236"/>
              <a:gd name="connsiteY18" fmla="*/ 1543050 h 2629342"/>
              <a:gd name="connsiteX19" fmla="*/ 1000898 w 3701236"/>
              <a:gd name="connsiteY19" fmla="*/ 1671638 h 2629342"/>
              <a:gd name="connsiteX20" fmla="*/ 1043761 w 3701236"/>
              <a:gd name="connsiteY20" fmla="*/ 1714500 h 2629342"/>
              <a:gd name="connsiteX21" fmla="*/ 1115198 w 3701236"/>
              <a:gd name="connsiteY21" fmla="*/ 1785938 h 2629342"/>
              <a:gd name="connsiteX22" fmla="*/ 1215211 w 3701236"/>
              <a:gd name="connsiteY22" fmla="*/ 1914525 h 2629342"/>
              <a:gd name="connsiteX23" fmla="*/ 1300936 w 3701236"/>
              <a:gd name="connsiteY23" fmla="*/ 1985963 h 2629342"/>
              <a:gd name="connsiteX24" fmla="*/ 1329511 w 3701236"/>
              <a:gd name="connsiteY24" fmla="*/ 2028825 h 2629342"/>
              <a:gd name="connsiteX25" fmla="*/ 1372373 w 3701236"/>
              <a:gd name="connsiteY25" fmla="*/ 2043113 h 2629342"/>
              <a:gd name="connsiteX26" fmla="*/ 1415236 w 3701236"/>
              <a:gd name="connsiteY26" fmla="*/ 2071688 h 2629342"/>
              <a:gd name="connsiteX27" fmla="*/ 1472386 w 3701236"/>
              <a:gd name="connsiteY27" fmla="*/ 2100263 h 2629342"/>
              <a:gd name="connsiteX28" fmla="*/ 1515248 w 3701236"/>
              <a:gd name="connsiteY28" fmla="*/ 2143125 h 2629342"/>
              <a:gd name="connsiteX29" fmla="*/ 1558111 w 3701236"/>
              <a:gd name="connsiteY29" fmla="*/ 2157413 h 2629342"/>
              <a:gd name="connsiteX30" fmla="*/ 1700986 w 3701236"/>
              <a:gd name="connsiteY30" fmla="*/ 2228850 h 2629342"/>
              <a:gd name="connsiteX31" fmla="*/ 1743848 w 3701236"/>
              <a:gd name="connsiteY31" fmla="*/ 2271713 h 2629342"/>
              <a:gd name="connsiteX32" fmla="*/ 1786711 w 3701236"/>
              <a:gd name="connsiteY32" fmla="*/ 2286000 h 2629342"/>
              <a:gd name="connsiteX33" fmla="*/ 1843861 w 3701236"/>
              <a:gd name="connsiteY33" fmla="*/ 2314575 h 2629342"/>
              <a:gd name="connsiteX34" fmla="*/ 1886723 w 3701236"/>
              <a:gd name="connsiteY34" fmla="*/ 2328863 h 2629342"/>
              <a:gd name="connsiteX35" fmla="*/ 1929586 w 3701236"/>
              <a:gd name="connsiteY35" fmla="*/ 2357438 h 2629342"/>
              <a:gd name="connsiteX36" fmla="*/ 2015311 w 3701236"/>
              <a:gd name="connsiteY36" fmla="*/ 2386013 h 2629342"/>
              <a:gd name="connsiteX37" fmla="*/ 2058173 w 3701236"/>
              <a:gd name="connsiteY37" fmla="*/ 2400300 h 2629342"/>
              <a:gd name="connsiteX38" fmla="*/ 2115323 w 3701236"/>
              <a:gd name="connsiteY38" fmla="*/ 2414588 h 2629342"/>
              <a:gd name="connsiteX39" fmla="*/ 2172473 w 3701236"/>
              <a:gd name="connsiteY39" fmla="*/ 2443163 h 2629342"/>
              <a:gd name="connsiteX40" fmla="*/ 2243911 w 3701236"/>
              <a:gd name="connsiteY40" fmla="*/ 2457450 h 2629342"/>
              <a:gd name="connsiteX41" fmla="*/ 2329636 w 3701236"/>
              <a:gd name="connsiteY41" fmla="*/ 2486025 h 2629342"/>
              <a:gd name="connsiteX42" fmla="*/ 2372498 w 3701236"/>
              <a:gd name="connsiteY42" fmla="*/ 2500313 h 2629342"/>
              <a:gd name="connsiteX43" fmla="*/ 2501086 w 3701236"/>
              <a:gd name="connsiteY43" fmla="*/ 2600325 h 2629342"/>
              <a:gd name="connsiteX44" fmla="*/ 2572523 w 3701236"/>
              <a:gd name="connsiteY44" fmla="*/ 2543175 h 2629342"/>
              <a:gd name="connsiteX45" fmla="*/ 2629673 w 3701236"/>
              <a:gd name="connsiteY45" fmla="*/ 2528888 h 2629342"/>
              <a:gd name="connsiteX46" fmla="*/ 2715398 w 3701236"/>
              <a:gd name="connsiteY46" fmla="*/ 2571750 h 2629342"/>
              <a:gd name="connsiteX47" fmla="*/ 2758261 w 3701236"/>
              <a:gd name="connsiteY47" fmla="*/ 2557463 h 2629342"/>
              <a:gd name="connsiteX48" fmla="*/ 2786836 w 3701236"/>
              <a:gd name="connsiteY48" fmla="*/ 2457450 h 2629342"/>
              <a:gd name="connsiteX49" fmla="*/ 2829698 w 3701236"/>
              <a:gd name="connsiteY49" fmla="*/ 2414588 h 2629342"/>
              <a:gd name="connsiteX50" fmla="*/ 2872561 w 3701236"/>
              <a:gd name="connsiteY50" fmla="*/ 2400300 h 2629342"/>
              <a:gd name="connsiteX51" fmla="*/ 2986861 w 3701236"/>
              <a:gd name="connsiteY51" fmla="*/ 2471738 h 2629342"/>
              <a:gd name="connsiteX52" fmla="*/ 3086873 w 3701236"/>
              <a:gd name="connsiteY52" fmla="*/ 2414588 h 2629342"/>
              <a:gd name="connsiteX53" fmla="*/ 3101161 w 3701236"/>
              <a:gd name="connsiteY53" fmla="*/ 2457450 h 2629342"/>
              <a:gd name="connsiteX54" fmla="*/ 3129736 w 3701236"/>
              <a:gd name="connsiteY54" fmla="*/ 2371725 h 2629342"/>
              <a:gd name="connsiteX55" fmla="*/ 3158311 w 3701236"/>
              <a:gd name="connsiteY55" fmla="*/ 2243138 h 2629342"/>
              <a:gd name="connsiteX56" fmla="*/ 3201173 w 3701236"/>
              <a:gd name="connsiteY56" fmla="*/ 2214563 h 2629342"/>
              <a:gd name="connsiteX57" fmla="*/ 3315473 w 3701236"/>
              <a:gd name="connsiteY57" fmla="*/ 2185988 h 2629342"/>
              <a:gd name="connsiteX58" fmla="*/ 3358336 w 3701236"/>
              <a:gd name="connsiteY58" fmla="*/ 2157413 h 2629342"/>
              <a:gd name="connsiteX59" fmla="*/ 3372623 w 3701236"/>
              <a:gd name="connsiteY59" fmla="*/ 2114550 h 2629342"/>
              <a:gd name="connsiteX60" fmla="*/ 3401198 w 3701236"/>
              <a:gd name="connsiteY60" fmla="*/ 1985963 h 2629342"/>
              <a:gd name="connsiteX61" fmla="*/ 3444061 w 3701236"/>
              <a:gd name="connsiteY61" fmla="*/ 1943100 h 2629342"/>
              <a:gd name="connsiteX62" fmla="*/ 3501211 w 3701236"/>
              <a:gd name="connsiteY62" fmla="*/ 1843088 h 2629342"/>
              <a:gd name="connsiteX63" fmla="*/ 3486923 w 3701236"/>
              <a:gd name="connsiteY63" fmla="*/ 1700213 h 2629342"/>
              <a:gd name="connsiteX64" fmla="*/ 3458348 w 3701236"/>
              <a:gd name="connsiteY64" fmla="*/ 1614488 h 2629342"/>
              <a:gd name="connsiteX65" fmla="*/ 3472636 w 3701236"/>
              <a:gd name="connsiteY65" fmla="*/ 1528763 h 2629342"/>
              <a:gd name="connsiteX66" fmla="*/ 3515498 w 3701236"/>
              <a:gd name="connsiteY66" fmla="*/ 1543050 h 2629342"/>
              <a:gd name="connsiteX67" fmla="*/ 3629798 w 3701236"/>
              <a:gd name="connsiteY67" fmla="*/ 1571625 h 2629342"/>
              <a:gd name="connsiteX68" fmla="*/ 3686948 w 3701236"/>
              <a:gd name="connsiteY68" fmla="*/ 1557338 h 2629342"/>
              <a:gd name="connsiteX69" fmla="*/ 3701236 w 3701236"/>
              <a:gd name="connsiteY69" fmla="*/ 1514475 h 2629342"/>
              <a:gd name="connsiteX70" fmla="*/ 3629798 w 3701236"/>
              <a:gd name="connsiteY70" fmla="*/ 1357313 h 2629342"/>
              <a:gd name="connsiteX71" fmla="*/ 3586936 w 3701236"/>
              <a:gd name="connsiteY71" fmla="*/ 1314450 h 2629342"/>
              <a:gd name="connsiteX72" fmla="*/ 3429773 w 3701236"/>
              <a:gd name="connsiteY72" fmla="*/ 1271588 h 2629342"/>
              <a:gd name="connsiteX73" fmla="*/ 3372623 w 3701236"/>
              <a:gd name="connsiteY73" fmla="*/ 1257300 h 2629342"/>
              <a:gd name="connsiteX74" fmla="*/ 3329761 w 3701236"/>
              <a:gd name="connsiteY74" fmla="*/ 1243013 h 2629342"/>
              <a:gd name="connsiteX75" fmla="*/ 3201173 w 3701236"/>
              <a:gd name="connsiteY75" fmla="*/ 1214438 h 2629342"/>
              <a:gd name="connsiteX76" fmla="*/ 2901136 w 3701236"/>
              <a:gd name="connsiteY76" fmla="*/ 1228725 h 2629342"/>
              <a:gd name="connsiteX77" fmla="*/ 2815411 w 3701236"/>
              <a:gd name="connsiteY77" fmla="*/ 1257300 h 2629342"/>
              <a:gd name="connsiteX78" fmla="*/ 2543948 w 3701236"/>
              <a:gd name="connsiteY78" fmla="*/ 1271588 h 2629342"/>
              <a:gd name="connsiteX79" fmla="*/ 2315348 w 3701236"/>
              <a:gd name="connsiteY79" fmla="*/ 1257300 h 2629342"/>
              <a:gd name="connsiteX80" fmla="*/ 2272486 w 3701236"/>
              <a:gd name="connsiteY80" fmla="*/ 1243013 h 2629342"/>
              <a:gd name="connsiteX81" fmla="*/ 2029598 w 3701236"/>
              <a:gd name="connsiteY81" fmla="*/ 1228725 h 2629342"/>
              <a:gd name="connsiteX82" fmla="*/ 1186636 w 3701236"/>
              <a:gd name="connsiteY82" fmla="*/ 1200150 h 2629342"/>
              <a:gd name="connsiteX83" fmla="*/ 1086623 w 3701236"/>
              <a:gd name="connsiteY83" fmla="*/ 1171575 h 2629342"/>
              <a:gd name="connsiteX84" fmla="*/ 1043761 w 3701236"/>
              <a:gd name="connsiteY84" fmla="*/ 1143000 h 2629342"/>
              <a:gd name="connsiteX85" fmla="*/ 986611 w 3701236"/>
              <a:gd name="connsiteY85" fmla="*/ 1128713 h 2629342"/>
              <a:gd name="connsiteX86" fmla="*/ 900886 w 3701236"/>
              <a:gd name="connsiteY86" fmla="*/ 1100138 h 2629342"/>
              <a:gd name="connsiteX87" fmla="*/ 843736 w 3701236"/>
              <a:gd name="connsiteY87" fmla="*/ 1085850 h 2629342"/>
              <a:gd name="connsiteX88" fmla="*/ 800873 w 3701236"/>
              <a:gd name="connsiteY88" fmla="*/ 1071563 h 2629342"/>
              <a:gd name="connsiteX89" fmla="*/ 715148 w 3701236"/>
              <a:gd name="connsiteY89" fmla="*/ 1057275 h 2629342"/>
              <a:gd name="connsiteX90" fmla="*/ 729436 w 3701236"/>
              <a:gd name="connsiteY90" fmla="*/ 1014413 h 2629342"/>
              <a:gd name="connsiteX91" fmla="*/ 743723 w 3701236"/>
              <a:gd name="connsiteY91" fmla="*/ 957263 h 2629342"/>
              <a:gd name="connsiteX92" fmla="*/ 772298 w 3701236"/>
              <a:gd name="connsiteY92" fmla="*/ 914400 h 2629342"/>
              <a:gd name="connsiteX93" fmla="*/ 800873 w 3701236"/>
              <a:gd name="connsiteY93" fmla="*/ 828675 h 2629342"/>
              <a:gd name="connsiteX94" fmla="*/ 815161 w 3701236"/>
              <a:gd name="connsiteY94" fmla="*/ 785813 h 2629342"/>
              <a:gd name="connsiteX95" fmla="*/ 815161 w 3701236"/>
              <a:gd name="connsiteY95" fmla="*/ 328613 h 2629342"/>
              <a:gd name="connsiteX96" fmla="*/ 800873 w 3701236"/>
              <a:gd name="connsiteY96" fmla="*/ 285750 h 2629342"/>
              <a:gd name="connsiteX97" fmla="*/ 715148 w 3701236"/>
              <a:gd name="connsiteY97" fmla="*/ 157163 h 2629342"/>
              <a:gd name="connsiteX98" fmla="*/ 600848 w 3701236"/>
              <a:gd name="connsiteY98" fmla="*/ 28575 h 2629342"/>
              <a:gd name="connsiteX99" fmla="*/ 557986 w 3701236"/>
              <a:gd name="connsiteY99" fmla="*/ 14288 h 2629342"/>
              <a:gd name="connsiteX100" fmla="*/ 500836 w 3701236"/>
              <a:gd name="connsiteY100" fmla="*/ 142875 h 2629342"/>
              <a:gd name="connsiteX101" fmla="*/ 486548 w 3701236"/>
              <a:gd name="connsiteY101" fmla="*/ 214313 h 2629342"/>
              <a:gd name="connsiteX102" fmla="*/ 400823 w 3701236"/>
              <a:gd name="connsiteY102" fmla="*/ 228600 h 2629342"/>
              <a:gd name="connsiteX103" fmla="*/ 300811 w 3701236"/>
              <a:gd name="connsiteY103" fmla="*/ 185738 h 2629342"/>
              <a:gd name="connsiteX104" fmla="*/ 143648 w 3701236"/>
              <a:gd name="connsiteY104" fmla="*/ 157163 h 2629342"/>
              <a:gd name="connsiteX105" fmla="*/ 115073 w 3701236"/>
              <a:gd name="connsiteY105" fmla="*/ 114300 h 2629342"/>
              <a:gd name="connsiteX106" fmla="*/ 29348 w 3701236"/>
              <a:gd name="connsiteY106" fmla="*/ 42863 h 2629342"/>
              <a:gd name="connsiteX107" fmla="*/ 15061 w 3701236"/>
              <a:gd name="connsiteY107" fmla="*/ 0 h 2629342"/>
              <a:gd name="connsiteX108" fmla="*/ 773 w 3701236"/>
              <a:gd name="connsiteY108" fmla="*/ 42863 h 2629342"/>
              <a:gd name="connsiteX109" fmla="*/ 43636 w 3701236"/>
              <a:gd name="connsiteY109" fmla="*/ 157163 h 2629342"/>
              <a:gd name="connsiteX110" fmla="*/ 43636 w 3701236"/>
              <a:gd name="connsiteY110" fmla="*/ 157163 h 262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701236" h="2629342">
                <a:moveTo>
                  <a:pt x="57923" y="100013"/>
                </a:moveTo>
                <a:cubicBezTo>
                  <a:pt x="62686" y="152400"/>
                  <a:pt x="61189" y="205739"/>
                  <a:pt x="72211" y="257175"/>
                </a:cubicBezTo>
                <a:cubicBezTo>
                  <a:pt x="75809" y="273965"/>
                  <a:pt x="93107" y="284679"/>
                  <a:pt x="100786" y="300038"/>
                </a:cubicBezTo>
                <a:cubicBezTo>
                  <a:pt x="107521" y="313508"/>
                  <a:pt x="108338" y="329430"/>
                  <a:pt x="115073" y="342900"/>
                </a:cubicBezTo>
                <a:cubicBezTo>
                  <a:pt x="122752" y="358259"/>
                  <a:pt x="136674" y="370071"/>
                  <a:pt x="143648" y="385763"/>
                </a:cubicBezTo>
                <a:cubicBezTo>
                  <a:pt x="155881" y="413288"/>
                  <a:pt x="162698" y="442913"/>
                  <a:pt x="172223" y="471488"/>
                </a:cubicBezTo>
                <a:lnTo>
                  <a:pt x="200798" y="557213"/>
                </a:lnTo>
                <a:cubicBezTo>
                  <a:pt x="205560" y="571500"/>
                  <a:pt x="206732" y="587544"/>
                  <a:pt x="215086" y="600075"/>
                </a:cubicBezTo>
                <a:lnTo>
                  <a:pt x="243661" y="642938"/>
                </a:lnTo>
                <a:cubicBezTo>
                  <a:pt x="248423" y="657225"/>
                  <a:pt x="251213" y="672330"/>
                  <a:pt x="257948" y="685800"/>
                </a:cubicBezTo>
                <a:cubicBezTo>
                  <a:pt x="299401" y="768708"/>
                  <a:pt x="277524" y="685616"/>
                  <a:pt x="315098" y="785813"/>
                </a:cubicBezTo>
                <a:cubicBezTo>
                  <a:pt x="373458" y="941438"/>
                  <a:pt x="278405" y="741000"/>
                  <a:pt x="357961" y="900113"/>
                </a:cubicBezTo>
                <a:cubicBezTo>
                  <a:pt x="388893" y="1023844"/>
                  <a:pt x="351015" y="889894"/>
                  <a:pt x="400823" y="1014413"/>
                </a:cubicBezTo>
                <a:cubicBezTo>
                  <a:pt x="412010" y="1042379"/>
                  <a:pt x="412690" y="1075076"/>
                  <a:pt x="429398" y="1100138"/>
                </a:cubicBezTo>
                <a:cubicBezTo>
                  <a:pt x="447454" y="1127222"/>
                  <a:pt x="502208" y="1212787"/>
                  <a:pt x="529411" y="1243013"/>
                </a:cubicBezTo>
                <a:cubicBezTo>
                  <a:pt x="556445" y="1273050"/>
                  <a:pt x="592720" y="1295114"/>
                  <a:pt x="615136" y="1328738"/>
                </a:cubicBezTo>
                <a:cubicBezTo>
                  <a:pt x="649493" y="1380273"/>
                  <a:pt x="670716" y="1418178"/>
                  <a:pt x="729436" y="1457325"/>
                </a:cubicBezTo>
                <a:cubicBezTo>
                  <a:pt x="743723" y="1466850"/>
                  <a:pt x="759107" y="1474907"/>
                  <a:pt x="772298" y="1485900"/>
                </a:cubicBezTo>
                <a:cubicBezTo>
                  <a:pt x="843646" y="1545357"/>
                  <a:pt x="782698" y="1517942"/>
                  <a:pt x="858023" y="1543050"/>
                </a:cubicBezTo>
                <a:cubicBezTo>
                  <a:pt x="947504" y="1610161"/>
                  <a:pt x="898332" y="1569073"/>
                  <a:pt x="1000898" y="1671638"/>
                </a:cubicBezTo>
                <a:cubicBezTo>
                  <a:pt x="1015186" y="1685925"/>
                  <a:pt x="1032553" y="1697688"/>
                  <a:pt x="1043761" y="1714500"/>
                </a:cubicBezTo>
                <a:cubicBezTo>
                  <a:pt x="1081861" y="1771650"/>
                  <a:pt x="1058048" y="1747838"/>
                  <a:pt x="1115198" y="1785938"/>
                </a:cubicBezTo>
                <a:cubicBezTo>
                  <a:pt x="1142266" y="1867138"/>
                  <a:pt x="1118836" y="1818150"/>
                  <a:pt x="1215211" y="1914525"/>
                </a:cubicBezTo>
                <a:cubicBezTo>
                  <a:pt x="1270218" y="1969532"/>
                  <a:pt x="1241259" y="1946179"/>
                  <a:pt x="1300936" y="1985963"/>
                </a:cubicBezTo>
                <a:cubicBezTo>
                  <a:pt x="1310461" y="2000250"/>
                  <a:pt x="1316103" y="2018098"/>
                  <a:pt x="1329511" y="2028825"/>
                </a:cubicBezTo>
                <a:cubicBezTo>
                  <a:pt x="1341271" y="2038233"/>
                  <a:pt x="1358903" y="2036378"/>
                  <a:pt x="1372373" y="2043113"/>
                </a:cubicBezTo>
                <a:cubicBezTo>
                  <a:pt x="1387732" y="2050792"/>
                  <a:pt x="1400327" y="2063169"/>
                  <a:pt x="1415236" y="2071688"/>
                </a:cubicBezTo>
                <a:cubicBezTo>
                  <a:pt x="1433728" y="2082255"/>
                  <a:pt x="1455055" y="2087883"/>
                  <a:pt x="1472386" y="2100263"/>
                </a:cubicBezTo>
                <a:cubicBezTo>
                  <a:pt x="1488828" y="2112007"/>
                  <a:pt x="1498436" y="2131917"/>
                  <a:pt x="1515248" y="2143125"/>
                </a:cubicBezTo>
                <a:cubicBezTo>
                  <a:pt x="1527779" y="2151479"/>
                  <a:pt x="1544946" y="2150099"/>
                  <a:pt x="1558111" y="2157413"/>
                </a:cubicBezTo>
                <a:cubicBezTo>
                  <a:pt x="1697286" y="2234733"/>
                  <a:pt x="1589299" y="2200929"/>
                  <a:pt x="1700986" y="2228850"/>
                </a:cubicBezTo>
                <a:cubicBezTo>
                  <a:pt x="1715273" y="2243138"/>
                  <a:pt x="1727036" y="2260505"/>
                  <a:pt x="1743848" y="2271713"/>
                </a:cubicBezTo>
                <a:cubicBezTo>
                  <a:pt x="1756379" y="2280067"/>
                  <a:pt x="1772868" y="2280067"/>
                  <a:pt x="1786711" y="2286000"/>
                </a:cubicBezTo>
                <a:cubicBezTo>
                  <a:pt x="1806288" y="2294390"/>
                  <a:pt x="1824285" y="2306185"/>
                  <a:pt x="1843861" y="2314575"/>
                </a:cubicBezTo>
                <a:cubicBezTo>
                  <a:pt x="1857704" y="2320508"/>
                  <a:pt x="1873253" y="2322128"/>
                  <a:pt x="1886723" y="2328863"/>
                </a:cubicBezTo>
                <a:cubicBezTo>
                  <a:pt x="1902082" y="2336542"/>
                  <a:pt x="1913894" y="2350464"/>
                  <a:pt x="1929586" y="2357438"/>
                </a:cubicBezTo>
                <a:cubicBezTo>
                  <a:pt x="1957111" y="2369671"/>
                  <a:pt x="1986736" y="2376488"/>
                  <a:pt x="2015311" y="2386013"/>
                </a:cubicBezTo>
                <a:cubicBezTo>
                  <a:pt x="2029598" y="2390775"/>
                  <a:pt x="2043563" y="2396647"/>
                  <a:pt x="2058173" y="2400300"/>
                </a:cubicBezTo>
                <a:cubicBezTo>
                  <a:pt x="2077223" y="2405063"/>
                  <a:pt x="2096937" y="2407693"/>
                  <a:pt x="2115323" y="2414588"/>
                </a:cubicBezTo>
                <a:cubicBezTo>
                  <a:pt x="2135265" y="2422066"/>
                  <a:pt x="2152267" y="2436428"/>
                  <a:pt x="2172473" y="2443163"/>
                </a:cubicBezTo>
                <a:cubicBezTo>
                  <a:pt x="2195511" y="2450842"/>
                  <a:pt x="2220482" y="2451060"/>
                  <a:pt x="2243911" y="2457450"/>
                </a:cubicBezTo>
                <a:cubicBezTo>
                  <a:pt x="2272970" y="2465375"/>
                  <a:pt x="2301061" y="2476500"/>
                  <a:pt x="2329636" y="2486025"/>
                </a:cubicBezTo>
                <a:cubicBezTo>
                  <a:pt x="2343923" y="2490788"/>
                  <a:pt x="2359967" y="2491959"/>
                  <a:pt x="2372498" y="2500313"/>
                </a:cubicBezTo>
                <a:cubicBezTo>
                  <a:pt x="2475035" y="2568671"/>
                  <a:pt x="2433939" y="2533179"/>
                  <a:pt x="2501086" y="2600325"/>
                </a:cubicBezTo>
                <a:cubicBezTo>
                  <a:pt x="2641208" y="2553619"/>
                  <a:pt x="2443272" y="2629342"/>
                  <a:pt x="2572523" y="2543175"/>
                </a:cubicBezTo>
                <a:cubicBezTo>
                  <a:pt x="2588861" y="2532283"/>
                  <a:pt x="2610623" y="2533650"/>
                  <a:pt x="2629673" y="2528888"/>
                </a:cubicBezTo>
                <a:cubicBezTo>
                  <a:pt x="2651344" y="2543335"/>
                  <a:pt x="2685821" y="2571750"/>
                  <a:pt x="2715398" y="2571750"/>
                </a:cubicBezTo>
                <a:cubicBezTo>
                  <a:pt x="2730458" y="2571750"/>
                  <a:pt x="2743973" y="2562225"/>
                  <a:pt x="2758261" y="2557463"/>
                </a:cubicBezTo>
                <a:cubicBezTo>
                  <a:pt x="2760167" y="2549838"/>
                  <a:pt x="2778636" y="2469750"/>
                  <a:pt x="2786836" y="2457450"/>
                </a:cubicBezTo>
                <a:cubicBezTo>
                  <a:pt x="2798044" y="2440638"/>
                  <a:pt x="2812886" y="2425796"/>
                  <a:pt x="2829698" y="2414588"/>
                </a:cubicBezTo>
                <a:cubicBezTo>
                  <a:pt x="2842229" y="2406234"/>
                  <a:pt x="2858273" y="2405063"/>
                  <a:pt x="2872561" y="2400300"/>
                </a:cubicBezTo>
                <a:cubicBezTo>
                  <a:pt x="2940603" y="2502363"/>
                  <a:pt x="2896393" y="2494354"/>
                  <a:pt x="2986861" y="2471738"/>
                </a:cubicBezTo>
                <a:cubicBezTo>
                  <a:pt x="3053536" y="2371726"/>
                  <a:pt x="3015436" y="2366963"/>
                  <a:pt x="3086873" y="2414588"/>
                </a:cubicBezTo>
                <a:cubicBezTo>
                  <a:pt x="3091636" y="2428875"/>
                  <a:pt x="3090512" y="2468099"/>
                  <a:pt x="3101161" y="2457450"/>
                </a:cubicBezTo>
                <a:cubicBezTo>
                  <a:pt x="3122460" y="2436151"/>
                  <a:pt x="3129736" y="2371725"/>
                  <a:pt x="3129736" y="2371725"/>
                </a:cubicBezTo>
                <a:cubicBezTo>
                  <a:pt x="3129883" y="2370844"/>
                  <a:pt x="3143500" y="2261652"/>
                  <a:pt x="3158311" y="2243138"/>
                </a:cubicBezTo>
                <a:cubicBezTo>
                  <a:pt x="3169038" y="2229730"/>
                  <a:pt x="3185815" y="2222242"/>
                  <a:pt x="3201173" y="2214563"/>
                </a:cubicBezTo>
                <a:cubicBezTo>
                  <a:pt x="3230464" y="2199917"/>
                  <a:pt x="3288298" y="2191423"/>
                  <a:pt x="3315473" y="2185988"/>
                </a:cubicBezTo>
                <a:cubicBezTo>
                  <a:pt x="3329761" y="2176463"/>
                  <a:pt x="3347609" y="2170822"/>
                  <a:pt x="3358336" y="2157413"/>
                </a:cubicBezTo>
                <a:cubicBezTo>
                  <a:pt x="3367744" y="2145653"/>
                  <a:pt x="3369356" y="2129252"/>
                  <a:pt x="3372623" y="2114550"/>
                </a:cubicBezTo>
                <a:cubicBezTo>
                  <a:pt x="3375215" y="2102885"/>
                  <a:pt x="3385118" y="2010083"/>
                  <a:pt x="3401198" y="1985963"/>
                </a:cubicBezTo>
                <a:cubicBezTo>
                  <a:pt x="3412406" y="1969151"/>
                  <a:pt x="3431126" y="1958622"/>
                  <a:pt x="3444061" y="1943100"/>
                </a:cubicBezTo>
                <a:cubicBezTo>
                  <a:pt x="3469305" y="1912807"/>
                  <a:pt x="3483742" y="1878025"/>
                  <a:pt x="3501211" y="1843088"/>
                </a:cubicBezTo>
                <a:cubicBezTo>
                  <a:pt x="3496448" y="1795463"/>
                  <a:pt x="3495744" y="1747256"/>
                  <a:pt x="3486923" y="1700213"/>
                </a:cubicBezTo>
                <a:cubicBezTo>
                  <a:pt x="3481372" y="1670608"/>
                  <a:pt x="3460849" y="1644505"/>
                  <a:pt x="3458348" y="1614488"/>
                </a:cubicBezTo>
                <a:cubicBezTo>
                  <a:pt x="3455942" y="1585619"/>
                  <a:pt x="3467873" y="1557338"/>
                  <a:pt x="3472636" y="1528763"/>
                </a:cubicBezTo>
                <a:cubicBezTo>
                  <a:pt x="3486923" y="1533525"/>
                  <a:pt x="3500969" y="1539087"/>
                  <a:pt x="3515498" y="1543050"/>
                </a:cubicBezTo>
                <a:cubicBezTo>
                  <a:pt x="3553387" y="1553383"/>
                  <a:pt x="3629798" y="1571625"/>
                  <a:pt x="3629798" y="1571625"/>
                </a:cubicBezTo>
                <a:cubicBezTo>
                  <a:pt x="3648848" y="1566863"/>
                  <a:pt x="3671615" y="1569605"/>
                  <a:pt x="3686948" y="1557338"/>
                </a:cubicBezTo>
                <a:cubicBezTo>
                  <a:pt x="3698708" y="1547930"/>
                  <a:pt x="3701236" y="1529536"/>
                  <a:pt x="3701236" y="1514475"/>
                </a:cubicBezTo>
                <a:cubicBezTo>
                  <a:pt x="3701236" y="1455353"/>
                  <a:pt x="3670686" y="1398202"/>
                  <a:pt x="3629798" y="1357313"/>
                </a:cubicBezTo>
                <a:cubicBezTo>
                  <a:pt x="3615511" y="1343025"/>
                  <a:pt x="3604599" y="1324263"/>
                  <a:pt x="3586936" y="1314450"/>
                </a:cubicBezTo>
                <a:cubicBezTo>
                  <a:pt x="3542330" y="1289669"/>
                  <a:pt x="3479021" y="1282532"/>
                  <a:pt x="3429773" y="1271588"/>
                </a:cubicBezTo>
                <a:cubicBezTo>
                  <a:pt x="3410604" y="1267328"/>
                  <a:pt x="3391504" y="1262695"/>
                  <a:pt x="3372623" y="1257300"/>
                </a:cubicBezTo>
                <a:cubicBezTo>
                  <a:pt x="3358142" y="1253163"/>
                  <a:pt x="3344463" y="1246280"/>
                  <a:pt x="3329761" y="1243013"/>
                </a:cubicBezTo>
                <a:cubicBezTo>
                  <a:pt x="3178887" y="1209485"/>
                  <a:pt x="3297665" y="1246601"/>
                  <a:pt x="3201173" y="1214438"/>
                </a:cubicBezTo>
                <a:cubicBezTo>
                  <a:pt x="3101161" y="1219200"/>
                  <a:pt x="3000649" y="1217668"/>
                  <a:pt x="2901136" y="1228725"/>
                </a:cubicBezTo>
                <a:cubicBezTo>
                  <a:pt x="2871200" y="1232051"/>
                  <a:pt x="2845490" y="1255717"/>
                  <a:pt x="2815411" y="1257300"/>
                </a:cubicBezTo>
                <a:lnTo>
                  <a:pt x="2543948" y="1271588"/>
                </a:lnTo>
                <a:cubicBezTo>
                  <a:pt x="2467748" y="1266825"/>
                  <a:pt x="2391277" y="1265293"/>
                  <a:pt x="2315348" y="1257300"/>
                </a:cubicBezTo>
                <a:cubicBezTo>
                  <a:pt x="2300371" y="1255723"/>
                  <a:pt x="2287471" y="1244512"/>
                  <a:pt x="2272486" y="1243013"/>
                </a:cubicBezTo>
                <a:cubicBezTo>
                  <a:pt x="2191786" y="1234943"/>
                  <a:pt x="2110561" y="1233488"/>
                  <a:pt x="2029598" y="1228725"/>
                </a:cubicBezTo>
                <a:cubicBezTo>
                  <a:pt x="1713898" y="1149803"/>
                  <a:pt x="2050659" y="1229439"/>
                  <a:pt x="1186636" y="1200150"/>
                </a:cubicBezTo>
                <a:cubicBezTo>
                  <a:pt x="1176812" y="1199817"/>
                  <a:pt x="1100610" y="1178569"/>
                  <a:pt x="1086623" y="1171575"/>
                </a:cubicBezTo>
                <a:cubicBezTo>
                  <a:pt x="1071265" y="1163896"/>
                  <a:pt x="1059544" y="1149764"/>
                  <a:pt x="1043761" y="1143000"/>
                </a:cubicBezTo>
                <a:cubicBezTo>
                  <a:pt x="1025712" y="1135265"/>
                  <a:pt x="1005419" y="1134355"/>
                  <a:pt x="986611" y="1128713"/>
                </a:cubicBezTo>
                <a:cubicBezTo>
                  <a:pt x="957761" y="1120058"/>
                  <a:pt x="930107" y="1107444"/>
                  <a:pt x="900886" y="1100138"/>
                </a:cubicBezTo>
                <a:cubicBezTo>
                  <a:pt x="881836" y="1095375"/>
                  <a:pt x="862617" y="1091244"/>
                  <a:pt x="843736" y="1085850"/>
                </a:cubicBezTo>
                <a:cubicBezTo>
                  <a:pt x="829255" y="1081713"/>
                  <a:pt x="815575" y="1074830"/>
                  <a:pt x="800873" y="1071563"/>
                </a:cubicBezTo>
                <a:cubicBezTo>
                  <a:pt x="772594" y="1065279"/>
                  <a:pt x="743723" y="1062038"/>
                  <a:pt x="715148" y="1057275"/>
                </a:cubicBezTo>
                <a:cubicBezTo>
                  <a:pt x="719911" y="1042988"/>
                  <a:pt x="725299" y="1028894"/>
                  <a:pt x="729436" y="1014413"/>
                </a:cubicBezTo>
                <a:cubicBezTo>
                  <a:pt x="734831" y="995532"/>
                  <a:pt x="735988" y="975312"/>
                  <a:pt x="743723" y="957263"/>
                </a:cubicBezTo>
                <a:cubicBezTo>
                  <a:pt x="750487" y="941480"/>
                  <a:pt x="765324" y="930092"/>
                  <a:pt x="772298" y="914400"/>
                </a:cubicBezTo>
                <a:cubicBezTo>
                  <a:pt x="784531" y="886875"/>
                  <a:pt x="791348" y="857250"/>
                  <a:pt x="800873" y="828675"/>
                </a:cubicBezTo>
                <a:lnTo>
                  <a:pt x="815161" y="785813"/>
                </a:lnTo>
                <a:cubicBezTo>
                  <a:pt x="824968" y="570061"/>
                  <a:pt x="842920" y="509049"/>
                  <a:pt x="815161" y="328613"/>
                </a:cubicBezTo>
                <a:cubicBezTo>
                  <a:pt x="812871" y="313728"/>
                  <a:pt x="808187" y="298915"/>
                  <a:pt x="800873" y="285750"/>
                </a:cubicBezTo>
                <a:cubicBezTo>
                  <a:pt x="800867" y="285740"/>
                  <a:pt x="729439" y="178599"/>
                  <a:pt x="715148" y="157163"/>
                </a:cubicBezTo>
                <a:cubicBezTo>
                  <a:pt x="687920" y="116321"/>
                  <a:pt x="642793" y="42556"/>
                  <a:pt x="600848" y="28575"/>
                </a:cubicBezTo>
                <a:lnTo>
                  <a:pt x="557986" y="14288"/>
                </a:lnTo>
                <a:cubicBezTo>
                  <a:pt x="523981" y="116303"/>
                  <a:pt x="546119" y="74951"/>
                  <a:pt x="500836" y="142875"/>
                </a:cubicBezTo>
                <a:cubicBezTo>
                  <a:pt x="496073" y="166688"/>
                  <a:pt x="498596" y="193228"/>
                  <a:pt x="486548" y="214313"/>
                </a:cubicBezTo>
                <a:cubicBezTo>
                  <a:pt x="461648" y="257888"/>
                  <a:pt x="433231" y="242489"/>
                  <a:pt x="400823" y="228600"/>
                </a:cubicBezTo>
                <a:cubicBezTo>
                  <a:pt x="360160" y="211173"/>
                  <a:pt x="342696" y="194115"/>
                  <a:pt x="300811" y="185738"/>
                </a:cubicBezTo>
                <a:cubicBezTo>
                  <a:pt x="44829" y="134542"/>
                  <a:pt x="313078" y="199519"/>
                  <a:pt x="143648" y="157163"/>
                </a:cubicBezTo>
                <a:cubicBezTo>
                  <a:pt x="134123" y="142875"/>
                  <a:pt x="128265" y="125293"/>
                  <a:pt x="115073" y="114300"/>
                </a:cubicBezTo>
                <a:cubicBezTo>
                  <a:pt x="6308" y="23662"/>
                  <a:pt x="98968" y="147291"/>
                  <a:pt x="29348" y="42863"/>
                </a:cubicBezTo>
                <a:cubicBezTo>
                  <a:pt x="24586" y="28575"/>
                  <a:pt x="30121" y="0"/>
                  <a:pt x="15061" y="0"/>
                </a:cubicBezTo>
                <a:cubicBezTo>
                  <a:pt x="0" y="0"/>
                  <a:pt x="773" y="27802"/>
                  <a:pt x="773" y="42863"/>
                </a:cubicBezTo>
                <a:cubicBezTo>
                  <a:pt x="773" y="125372"/>
                  <a:pt x="2250" y="115777"/>
                  <a:pt x="43636" y="157163"/>
                </a:cubicBezTo>
                <a:lnTo>
                  <a:pt x="43636" y="157163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39278" y="-83311"/>
            <a:ext cx="5157788" cy="7072456"/>
          </a:xfrm>
          <a:custGeom>
            <a:avLst/>
            <a:gdLst>
              <a:gd name="connsiteX0" fmla="*/ 157163 w 5157788"/>
              <a:gd name="connsiteY0" fmla="*/ 1959913 h 7072456"/>
              <a:gd name="connsiteX1" fmla="*/ 200025 w 5157788"/>
              <a:gd name="connsiteY1" fmla="*/ 2017063 h 7072456"/>
              <a:gd name="connsiteX2" fmla="*/ 214313 w 5157788"/>
              <a:gd name="connsiteY2" fmla="*/ 2059925 h 7072456"/>
              <a:gd name="connsiteX3" fmla="*/ 242888 w 5157788"/>
              <a:gd name="connsiteY3" fmla="*/ 2102788 h 7072456"/>
              <a:gd name="connsiteX4" fmla="*/ 257175 w 5157788"/>
              <a:gd name="connsiteY4" fmla="*/ 2174225 h 7072456"/>
              <a:gd name="connsiteX5" fmla="*/ 285750 w 5157788"/>
              <a:gd name="connsiteY5" fmla="*/ 2231375 h 7072456"/>
              <a:gd name="connsiteX6" fmla="*/ 385763 w 5157788"/>
              <a:gd name="connsiteY6" fmla="*/ 2359963 h 7072456"/>
              <a:gd name="connsiteX7" fmla="*/ 471488 w 5157788"/>
              <a:gd name="connsiteY7" fmla="*/ 2417113 h 7072456"/>
              <a:gd name="connsiteX8" fmla="*/ 600075 w 5157788"/>
              <a:gd name="connsiteY8" fmla="*/ 2517125 h 7072456"/>
              <a:gd name="connsiteX9" fmla="*/ 685800 w 5157788"/>
              <a:gd name="connsiteY9" fmla="*/ 2602850 h 7072456"/>
              <a:gd name="connsiteX10" fmla="*/ 728663 w 5157788"/>
              <a:gd name="connsiteY10" fmla="*/ 2631425 h 7072456"/>
              <a:gd name="connsiteX11" fmla="*/ 814388 w 5157788"/>
              <a:gd name="connsiteY11" fmla="*/ 2731438 h 7072456"/>
              <a:gd name="connsiteX12" fmla="*/ 857250 w 5157788"/>
              <a:gd name="connsiteY12" fmla="*/ 2774300 h 7072456"/>
              <a:gd name="connsiteX13" fmla="*/ 900113 w 5157788"/>
              <a:gd name="connsiteY13" fmla="*/ 2860025 h 7072456"/>
              <a:gd name="connsiteX14" fmla="*/ 942975 w 5157788"/>
              <a:gd name="connsiteY14" fmla="*/ 2888600 h 7072456"/>
              <a:gd name="connsiteX15" fmla="*/ 1057275 w 5157788"/>
              <a:gd name="connsiteY15" fmla="*/ 3017188 h 7072456"/>
              <a:gd name="connsiteX16" fmla="*/ 1185863 w 5157788"/>
              <a:gd name="connsiteY16" fmla="*/ 3102913 h 7072456"/>
              <a:gd name="connsiteX17" fmla="*/ 1228725 w 5157788"/>
              <a:gd name="connsiteY17" fmla="*/ 3131488 h 7072456"/>
              <a:gd name="connsiteX18" fmla="*/ 1314450 w 5157788"/>
              <a:gd name="connsiteY18" fmla="*/ 3202925 h 7072456"/>
              <a:gd name="connsiteX19" fmla="*/ 1357313 w 5157788"/>
              <a:gd name="connsiteY19" fmla="*/ 3217213 h 7072456"/>
              <a:gd name="connsiteX20" fmla="*/ 1443038 w 5157788"/>
              <a:gd name="connsiteY20" fmla="*/ 3260075 h 7072456"/>
              <a:gd name="connsiteX21" fmla="*/ 1485900 w 5157788"/>
              <a:gd name="connsiteY21" fmla="*/ 3288650 h 7072456"/>
              <a:gd name="connsiteX22" fmla="*/ 1528763 w 5157788"/>
              <a:gd name="connsiteY22" fmla="*/ 3302938 h 7072456"/>
              <a:gd name="connsiteX23" fmla="*/ 1571625 w 5157788"/>
              <a:gd name="connsiteY23" fmla="*/ 3345800 h 7072456"/>
              <a:gd name="connsiteX24" fmla="*/ 1657350 w 5157788"/>
              <a:gd name="connsiteY24" fmla="*/ 3388663 h 7072456"/>
              <a:gd name="connsiteX25" fmla="*/ 1757363 w 5157788"/>
              <a:gd name="connsiteY25" fmla="*/ 3431525 h 7072456"/>
              <a:gd name="connsiteX26" fmla="*/ 1843088 w 5157788"/>
              <a:gd name="connsiteY26" fmla="*/ 3445813 h 7072456"/>
              <a:gd name="connsiteX27" fmla="*/ 1928813 w 5157788"/>
              <a:gd name="connsiteY27" fmla="*/ 3474388 h 7072456"/>
              <a:gd name="connsiteX28" fmla="*/ 2028825 w 5157788"/>
              <a:gd name="connsiteY28" fmla="*/ 3545825 h 7072456"/>
              <a:gd name="connsiteX29" fmla="*/ 2071688 w 5157788"/>
              <a:gd name="connsiteY29" fmla="*/ 3588688 h 7072456"/>
              <a:gd name="connsiteX30" fmla="*/ 2143125 w 5157788"/>
              <a:gd name="connsiteY30" fmla="*/ 3645838 h 7072456"/>
              <a:gd name="connsiteX31" fmla="*/ 2185988 w 5157788"/>
              <a:gd name="connsiteY31" fmla="*/ 3674413 h 7072456"/>
              <a:gd name="connsiteX32" fmla="*/ 2228850 w 5157788"/>
              <a:gd name="connsiteY32" fmla="*/ 3717275 h 7072456"/>
              <a:gd name="connsiteX33" fmla="*/ 2357438 w 5157788"/>
              <a:gd name="connsiteY33" fmla="*/ 3788713 h 7072456"/>
              <a:gd name="connsiteX34" fmla="*/ 2486025 w 5157788"/>
              <a:gd name="connsiteY34" fmla="*/ 3860150 h 7072456"/>
              <a:gd name="connsiteX35" fmla="*/ 2571750 w 5157788"/>
              <a:gd name="connsiteY35" fmla="*/ 3917300 h 7072456"/>
              <a:gd name="connsiteX36" fmla="*/ 2643188 w 5157788"/>
              <a:gd name="connsiteY36" fmla="*/ 3974450 h 7072456"/>
              <a:gd name="connsiteX37" fmla="*/ 2686050 w 5157788"/>
              <a:gd name="connsiteY37" fmla="*/ 4003025 h 7072456"/>
              <a:gd name="connsiteX38" fmla="*/ 2728913 w 5157788"/>
              <a:gd name="connsiteY38" fmla="*/ 4045888 h 7072456"/>
              <a:gd name="connsiteX39" fmla="*/ 2771775 w 5157788"/>
              <a:gd name="connsiteY39" fmla="*/ 4060175 h 7072456"/>
              <a:gd name="connsiteX40" fmla="*/ 2857500 w 5157788"/>
              <a:gd name="connsiteY40" fmla="*/ 4103038 h 7072456"/>
              <a:gd name="connsiteX41" fmla="*/ 2900363 w 5157788"/>
              <a:gd name="connsiteY41" fmla="*/ 4131613 h 7072456"/>
              <a:gd name="connsiteX42" fmla="*/ 3014663 w 5157788"/>
              <a:gd name="connsiteY42" fmla="*/ 4188763 h 7072456"/>
              <a:gd name="connsiteX43" fmla="*/ 3100388 w 5157788"/>
              <a:gd name="connsiteY43" fmla="*/ 4231625 h 7072456"/>
              <a:gd name="connsiteX44" fmla="*/ 3128963 w 5157788"/>
              <a:gd name="connsiteY44" fmla="*/ 4274488 h 7072456"/>
              <a:gd name="connsiteX45" fmla="*/ 3171825 w 5157788"/>
              <a:gd name="connsiteY45" fmla="*/ 4288775 h 7072456"/>
              <a:gd name="connsiteX46" fmla="*/ 3228975 w 5157788"/>
              <a:gd name="connsiteY46" fmla="*/ 4317350 h 7072456"/>
              <a:gd name="connsiteX47" fmla="*/ 3271838 w 5157788"/>
              <a:gd name="connsiteY47" fmla="*/ 4345925 h 7072456"/>
              <a:gd name="connsiteX48" fmla="*/ 3328988 w 5157788"/>
              <a:gd name="connsiteY48" fmla="*/ 4360213 h 7072456"/>
              <a:gd name="connsiteX49" fmla="*/ 3471863 w 5157788"/>
              <a:gd name="connsiteY49" fmla="*/ 4431650 h 7072456"/>
              <a:gd name="connsiteX50" fmla="*/ 3529013 w 5157788"/>
              <a:gd name="connsiteY50" fmla="*/ 4517375 h 7072456"/>
              <a:gd name="connsiteX51" fmla="*/ 3600450 w 5157788"/>
              <a:gd name="connsiteY51" fmla="*/ 4588813 h 7072456"/>
              <a:gd name="connsiteX52" fmla="*/ 3643313 w 5157788"/>
              <a:gd name="connsiteY52" fmla="*/ 4603100 h 7072456"/>
              <a:gd name="connsiteX53" fmla="*/ 3686175 w 5157788"/>
              <a:gd name="connsiteY53" fmla="*/ 4631675 h 7072456"/>
              <a:gd name="connsiteX54" fmla="*/ 3729038 w 5157788"/>
              <a:gd name="connsiteY54" fmla="*/ 4645963 h 7072456"/>
              <a:gd name="connsiteX55" fmla="*/ 3757613 w 5157788"/>
              <a:gd name="connsiteY55" fmla="*/ 4688825 h 7072456"/>
              <a:gd name="connsiteX56" fmla="*/ 3814763 w 5157788"/>
              <a:gd name="connsiteY56" fmla="*/ 4717400 h 7072456"/>
              <a:gd name="connsiteX57" fmla="*/ 3900488 w 5157788"/>
              <a:gd name="connsiteY57" fmla="*/ 4817413 h 7072456"/>
              <a:gd name="connsiteX58" fmla="*/ 3986213 w 5157788"/>
              <a:gd name="connsiteY58" fmla="*/ 4903138 h 7072456"/>
              <a:gd name="connsiteX59" fmla="*/ 4043363 w 5157788"/>
              <a:gd name="connsiteY59" fmla="*/ 4988863 h 7072456"/>
              <a:gd name="connsiteX60" fmla="*/ 4086225 w 5157788"/>
              <a:gd name="connsiteY60" fmla="*/ 5088875 h 7072456"/>
              <a:gd name="connsiteX61" fmla="*/ 4129088 w 5157788"/>
              <a:gd name="connsiteY61" fmla="*/ 5174600 h 7072456"/>
              <a:gd name="connsiteX62" fmla="*/ 4157663 w 5157788"/>
              <a:gd name="connsiteY62" fmla="*/ 5460350 h 7072456"/>
              <a:gd name="connsiteX63" fmla="*/ 4171950 w 5157788"/>
              <a:gd name="connsiteY63" fmla="*/ 5517500 h 7072456"/>
              <a:gd name="connsiteX64" fmla="*/ 4200525 w 5157788"/>
              <a:gd name="connsiteY64" fmla="*/ 5603225 h 7072456"/>
              <a:gd name="connsiteX65" fmla="*/ 4214813 w 5157788"/>
              <a:gd name="connsiteY65" fmla="*/ 5646088 h 7072456"/>
              <a:gd name="connsiteX66" fmla="*/ 4243388 w 5157788"/>
              <a:gd name="connsiteY66" fmla="*/ 5746100 h 7072456"/>
              <a:gd name="connsiteX67" fmla="*/ 4257675 w 5157788"/>
              <a:gd name="connsiteY67" fmla="*/ 5803250 h 7072456"/>
              <a:gd name="connsiteX68" fmla="*/ 4271963 w 5157788"/>
              <a:gd name="connsiteY68" fmla="*/ 5846113 h 7072456"/>
              <a:gd name="connsiteX69" fmla="*/ 4300538 w 5157788"/>
              <a:gd name="connsiteY69" fmla="*/ 6003275 h 7072456"/>
              <a:gd name="connsiteX70" fmla="*/ 4343400 w 5157788"/>
              <a:gd name="connsiteY70" fmla="*/ 6331888 h 7072456"/>
              <a:gd name="connsiteX71" fmla="*/ 4357688 w 5157788"/>
              <a:gd name="connsiteY71" fmla="*/ 6389038 h 7072456"/>
              <a:gd name="connsiteX72" fmla="*/ 4386263 w 5157788"/>
              <a:gd name="connsiteY72" fmla="*/ 6474763 h 7072456"/>
              <a:gd name="connsiteX73" fmla="*/ 4429125 w 5157788"/>
              <a:gd name="connsiteY73" fmla="*/ 6660500 h 7072456"/>
              <a:gd name="connsiteX74" fmla="*/ 4457700 w 5157788"/>
              <a:gd name="connsiteY74" fmla="*/ 6703363 h 7072456"/>
              <a:gd name="connsiteX75" fmla="*/ 4514850 w 5157788"/>
              <a:gd name="connsiteY75" fmla="*/ 6803375 h 7072456"/>
              <a:gd name="connsiteX76" fmla="*/ 4600575 w 5157788"/>
              <a:gd name="connsiteY76" fmla="*/ 6889100 h 7072456"/>
              <a:gd name="connsiteX77" fmla="*/ 4629150 w 5157788"/>
              <a:gd name="connsiteY77" fmla="*/ 6931963 h 7072456"/>
              <a:gd name="connsiteX78" fmla="*/ 4714875 w 5157788"/>
              <a:gd name="connsiteY78" fmla="*/ 6989113 h 7072456"/>
              <a:gd name="connsiteX79" fmla="*/ 4786313 w 5157788"/>
              <a:gd name="connsiteY79" fmla="*/ 7060550 h 7072456"/>
              <a:gd name="connsiteX80" fmla="*/ 4772025 w 5157788"/>
              <a:gd name="connsiteY80" fmla="*/ 7017688 h 7072456"/>
              <a:gd name="connsiteX81" fmla="*/ 4743450 w 5157788"/>
              <a:gd name="connsiteY81" fmla="*/ 6974825 h 7072456"/>
              <a:gd name="connsiteX82" fmla="*/ 4700588 w 5157788"/>
              <a:gd name="connsiteY82" fmla="*/ 6846238 h 7072456"/>
              <a:gd name="connsiteX83" fmla="*/ 4686300 w 5157788"/>
              <a:gd name="connsiteY83" fmla="*/ 6803375 h 7072456"/>
              <a:gd name="connsiteX84" fmla="*/ 4672013 w 5157788"/>
              <a:gd name="connsiteY84" fmla="*/ 6731938 h 7072456"/>
              <a:gd name="connsiteX85" fmla="*/ 4672013 w 5157788"/>
              <a:gd name="connsiteY85" fmla="*/ 6174725 h 7072456"/>
              <a:gd name="connsiteX86" fmla="*/ 4729163 w 5157788"/>
              <a:gd name="connsiteY86" fmla="*/ 6189013 h 7072456"/>
              <a:gd name="connsiteX87" fmla="*/ 4772025 w 5157788"/>
              <a:gd name="connsiteY87" fmla="*/ 6217588 h 7072456"/>
              <a:gd name="connsiteX88" fmla="*/ 4814888 w 5157788"/>
              <a:gd name="connsiteY88" fmla="*/ 6231875 h 7072456"/>
              <a:gd name="connsiteX89" fmla="*/ 4843463 w 5157788"/>
              <a:gd name="connsiteY89" fmla="*/ 6317600 h 7072456"/>
              <a:gd name="connsiteX90" fmla="*/ 4857750 w 5157788"/>
              <a:gd name="connsiteY90" fmla="*/ 6360463 h 7072456"/>
              <a:gd name="connsiteX91" fmla="*/ 5029200 w 5157788"/>
              <a:gd name="connsiteY91" fmla="*/ 6374750 h 7072456"/>
              <a:gd name="connsiteX92" fmla="*/ 5100638 w 5157788"/>
              <a:gd name="connsiteY92" fmla="*/ 6474763 h 7072456"/>
              <a:gd name="connsiteX93" fmla="*/ 5157788 w 5157788"/>
              <a:gd name="connsiteY93" fmla="*/ 6460475 h 7072456"/>
              <a:gd name="connsiteX94" fmla="*/ 5129213 w 5157788"/>
              <a:gd name="connsiteY94" fmla="*/ 6374750 h 7072456"/>
              <a:gd name="connsiteX95" fmla="*/ 5057775 w 5157788"/>
              <a:gd name="connsiteY95" fmla="*/ 6274738 h 7072456"/>
              <a:gd name="connsiteX96" fmla="*/ 5043488 w 5157788"/>
              <a:gd name="connsiteY96" fmla="*/ 5403200 h 7072456"/>
              <a:gd name="connsiteX97" fmla="*/ 5014913 w 5157788"/>
              <a:gd name="connsiteY97" fmla="*/ 5317475 h 7072456"/>
              <a:gd name="connsiteX98" fmla="*/ 5000625 w 5157788"/>
              <a:gd name="connsiteY98" fmla="*/ 5274613 h 7072456"/>
              <a:gd name="connsiteX99" fmla="*/ 5029200 w 5157788"/>
              <a:gd name="connsiteY99" fmla="*/ 4917425 h 7072456"/>
              <a:gd name="connsiteX100" fmla="*/ 5014913 w 5157788"/>
              <a:gd name="connsiteY100" fmla="*/ 4731688 h 7072456"/>
              <a:gd name="connsiteX101" fmla="*/ 5000625 w 5157788"/>
              <a:gd name="connsiteY101" fmla="*/ 4688825 h 7072456"/>
              <a:gd name="connsiteX102" fmla="*/ 4943475 w 5157788"/>
              <a:gd name="connsiteY102" fmla="*/ 4603100 h 7072456"/>
              <a:gd name="connsiteX103" fmla="*/ 4914900 w 5157788"/>
              <a:gd name="connsiteY103" fmla="*/ 4517375 h 7072456"/>
              <a:gd name="connsiteX104" fmla="*/ 4829175 w 5157788"/>
              <a:gd name="connsiteY104" fmla="*/ 4360213 h 7072456"/>
              <a:gd name="connsiteX105" fmla="*/ 4800600 w 5157788"/>
              <a:gd name="connsiteY105" fmla="*/ 4274488 h 7072456"/>
              <a:gd name="connsiteX106" fmla="*/ 4786313 w 5157788"/>
              <a:gd name="connsiteY106" fmla="*/ 4231625 h 7072456"/>
              <a:gd name="connsiteX107" fmla="*/ 4757738 w 5157788"/>
              <a:gd name="connsiteY107" fmla="*/ 4060175 h 7072456"/>
              <a:gd name="connsiteX108" fmla="*/ 4743450 w 5157788"/>
              <a:gd name="connsiteY108" fmla="*/ 3817288 h 7072456"/>
              <a:gd name="connsiteX109" fmla="*/ 4729163 w 5157788"/>
              <a:gd name="connsiteY109" fmla="*/ 3760138 h 7072456"/>
              <a:gd name="connsiteX110" fmla="*/ 4700588 w 5157788"/>
              <a:gd name="connsiteY110" fmla="*/ 3717275 h 7072456"/>
              <a:gd name="connsiteX111" fmla="*/ 4657725 w 5157788"/>
              <a:gd name="connsiteY111" fmla="*/ 3588688 h 7072456"/>
              <a:gd name="connsiteX112" fmla="*/ 4614863 w 5157788"/>
              <a:gd name="connsiteY112" fmla="*/ 3488675 h 7072456"/>
              <a:gd name="connsiteX113" fmla="*/ 4514850 w 5157788"/>
              <a:gd name="connsiteY113" fmla="*/ 3531538 h 7072456"/>
              <a:gd name="connsiteX114" fmla="*/ 4429125 w 5157788"/>
              <a:gd name="connsiteY114" fmla="*/ 3560113 h 7072456"/>
              <a:gd name="connsiteX115" fmla="*/ 4386263 w 5157788"/>
              <a:gd name="connsiteY115" fmla="*/ 3574400 h 7072456"/>
              <a:gd name="connsiteX116" fmla="*/ 4343400 w 5157788"/>
              <a:gd name="connsiteY116" fmla="*/ 3560113 h 7072456"/>
              <a:gd name="connsiteX117" fmla="*/ 4257675 w 5157788"/>
              <a:gd name="connsiteY117" fmla="*/ 3502963 h 7072456"/>
              <a:gd name="connsiteX118" fmla="*/ 4214813 w 5157788"/>
              <a:gd name="connsiteY118" fmla="*/ 3560113 h 7072456"/>
              <a:gd name="connsiteX119" fmla="*/ 4186238 w 5157788"/>
              <a:gd name="connsiteY119" fmla="*/ 3602975 h 7072456"/>
              <a:gd name="connsiteX120" fmla="*/ 4243388 w 5157788"/>
              <a:gd name="connsiteY120" fmla="*/ 3617263 h 7072456"/>
              <a:gd name="connsiteX121" fmla="*/ 4286250 w 5157788"/>
              <a:gd name="connsiteY121" fmla="*/ 3631550 h 7072456"/>
              <a:gd name="connsiteX122" fmla="*/ 4243388 w 5157788"/>
              <a:gd name="connsiteY122" fmla="*/ 3760138 h 7072456"/>
              <a:gd name="connsiteX123" fmla="*/ 4229100 w 5157788"/>
              <a:gd name="connsiteY123" fmla="*/ 3803000 h 7072456"/>
              <a:gd name="connsiteX124" fmla="*/ 4200525 w 5157788"/>
              <a:gd name="connsiteY124" fmla="*/ 3845863 h 7072456"/>
              <a:gd name="connsiteX125" fmla="*/ 4186238 w 5157788"/>
              <a:gd name="connsiteY125" fmla="*/ 3888725 h 7072456"/>
              <a:gd name="connsiteX126" fmla="*/ 4129088 w 5157788"/>
              <a:gd name="connsiteY126" fmla="*/ 3974450 h 7072456"/>
              <a:gd name="connsiteX127" fmla="*/ 4100513 w 5157788"/>
              <a:gd name="connsiteY127" fmla="*/ 4060175 h 7072456"/>
              <a:gd name="connsiteX128" fmla="*/ 4086225 w 5157788"/>
              <a:gd name="connsiteY128" fmla="*/ 4345925 h 7072456"/>
              <a:gd name="connsiteX129" fmla="*/ 4043363 w 5157788"/>
              <a:gd name="connsiteY129" fmla="*/ 4374500 h 7072456"/>
              <a:gd name="connsiteX130" fmla="*/ 3914775 w 5157788"/>
              <a:gd name="connsiteY130" fmla="*/ 4360213 h 7072456"/>
              <a:gd name="connsiteX131" fmla="*/ 3829050 w 5157788"/>
              <a:gd name="connsiteY131" fmla="*/ 4317350 h 7072456"/>
              <a:gd name="connsiteX132" fmla="*/ 3814763 w 5157788"/>
              <a:gd name="connsiteY132" fmla="*/ 4274488 h 7072456"/>
              <a:gd name="connsiteX133" fmla="*/ 3786188 w 5157788"/>
              <a:gd name="connsiteY133" fmla="*/ 4231625 h 7072456"/>
              <a:gd name="connsiteX134" fmla="*/ 3743325 w 5157788"/>
              <a:gd name="connsiteY134" fmla="*/ 4088750 h 7072456"/>
              <a:gd name="connsiteX135" fmla="*/ 3714750 w 5157788"/>
              <a:gd name="connsiteY135" fmla="*/ 4045888 h 7072456"/>
              <a:gd name="connsiteX136" fmla="*/ 3657600 w 5157788"/>
              <a:gd name="connsiteY136" fmla="*/ 4060175 h 7072456"/>
              <a:gd name="connsiteX137" fmla="*/ 3643313 w 5157788"/>
              <a:gd name="connsiteY137" fmla="*/ 4174475 h 7072456"/>
              <a:gd name="connsiteX138" fmla="*/ 3614738 w 5157788"/>
              <a:gd name="connsiteY138" fmla="*/ 4217338 h 7072456"/>
              <a:gd name="connsiteX139" fmla="*/ 3571875 w 5157788"/>
              <a:gd name="connsiteY139" fmla="*/ 4203050 h 7072456"/>
              <a:gd name="connsiteX140" fmla="*/ 3557588 w 5157788"/>
              <a:gd name="connsiteY140" fmla="*/ 4117325 h 7072456"/>
              <a:gd name="connsiteX141" fmla="*/ 3543300 w 5157788"/>
              <a:gd name="connsiteY141" fmla="*/ 3888725 h 7072456"/>
              <a:gd name="connsiteX142" fmla="*/ 3529013 w 5157788"/>
              <a:gd name="connsiteY142" fmla="*/ 3845863 h 7072456"/>
              <a:gd name="connsiteX143" fmla="*/ 3500438 w 5157788"/>
              <a:gd name="connsiteY143" fmla="*/ 3774425 h 7072456"/>
              <a:gd name="connsiteX144" fmla="*/ 3486150 w 5157788"/>
              <a:gd name="connsiteY144" fmla="*/ 3731563 h 7072456"/>
              <a:gd name="connsiteX145" fmla="*/ 3457575 w 5157788"/>
              <a:gd name="connsiteY145" fmla="*/ 3688700 h 7072456"/>
              <a:gd name="connsiteX146" fmla="*/ 3414713 w 5157788"/>
              <a:gd name="connsiteY146" fmla="*/ 3560113 h 7072456"/>
              <a:gd name="connsiteX147" fmla="*/ 3400425 w 5157788"/>
              <a:gd name="connsiteY147" fmla="*/ 3517250 h 7072456"/>
              <a:gd name="connsiteX148" fmla="*/ 3386138 w 5157788"/>
              <a:gd name="connsiteY148" fmla="*/ 3474388 h 7072456"/>
              <a:gd name="connsiteX149" fmla="*/ 3400425 w 5157788"/>
              <a:gd name="connsiteY149" fmla="*/ 3431525 h 7072456"/>
              <a:gd name="connsiteX150" fmla="*/ 3429000 w 5157788"/>
              <a:gd name="connsiteY150" fmla="*/ 3317225 h 7072456"/>
              <a:gd name="connsiteX151" fmla="*/ 3457575 w 5157788"/>
              <a:gd name="connsiteY151" fmla="*/ 3231500 h 7072456"/>
              <a:gd name="connsiteX152" fmla="*/ 3486150 w 5157788"/>
              <a:gd name="connsiteY152" fmla="*/ 3188638 h 7072456"/>
              <a:gd name="connsiteX153" fmla="*/ 3500438 w 5157788"/>
              <a:gd name="connsiteY153" fmla="*/ 3145775 h 7072456"/>
              <a:gd name="connsiteX154" fmla="*/ 3514725 w 5157788"/>
              <a:gd name="connsiteY154" fmla="*/ 3088625 h 7072456"/>
              <a:gd name="connsiteX155" fmla="*/ 3557588 w 5157788"/>
              <a:gd name="connsiteY155" fmla="*/ 3060050 h 7072456"/>
              <a:gd name="connsiteX156" fmla="*/ 3543300 w 5157788"/>
              <a:gd name="connsiteY156" fmla="*/ 3002900 h 7072456"/>
              <a:gd name="connsiteX157" fmla="*/ 3457575 w 5157788"/>
              <a:gd name="connsiteY157" fmla="*/ 2974325 h 7072456"/>
              <a:gd name="connsiteX158" fmla="*/ 3371850 w 5157788"/>
              <a:gd name="connsiteY158" fmla="*/ 2945750 h 7072456"/>
              <a:gd name="connsiteX159" fmla="*/ 3271838 w 5157788"/>
              <a:gd name="connsiteY159" fmla="*/ 2917175 h 7072456"/>
              <a:gd name="connsiteX160" fmla="*/ 3086100 w 5157788"/>
              <a:gd name="connsiteY160" fmla="*/ 2888600 h 7072456"/>
              <a:gd name="connsiteX161" fmla="*/ 2957513 w 5157788"/>
              <a:gd name="connsiteY161" fmla="*/ 2860025 h 7072456"/>
              <a:gd name="connsiteX162" fmla="*/ 2871788 w 5157788"/>
              <a:gd name="connsiteY162" fmla="*/ 2831450 h 7072456"/>
              <a:gd name="connsiteX163" fmla="*/ 2814638 w 5157788"/>
              <a:gd name="connsiteY163" fmla="*/ 2817163 h 7072456"/>
              <a:gd name="connsiteX164" fmla="*/ 2700338 w 5157788"/>
              <a:gd name="connsiteY164" fmla="*/ 2774300 h 7072456"/>
              <a:gd name="connsiteX165" fmla="*/ 2657475 w 5157788"/>
              <a:gd name="connsiteY165" fmla="*/ 2745725 h 7072456"/>
              <a:gd name="connsiteX166" fmla="*/ 2614613 w 5157788"/>
              <a:gd name="connsiteY166" fmla="*/ 2731438 h 7072456"/>
              <a:gd name="connsiteX167" fmla="*/ 2486025 w 5157788"/>
              <a:gd name="connsiteY167" fmla="*/ 2645713 h 7072456"/>
              <a:gd name="connsiteX168" fmla="*/ 2443163 w 5157788"/>
              <a:gd name="connsiteY168" fmla="*/ 2617138 h 7072456"/>
              <a:gd name="connsiteX169" fmla="*/ 2400300 w 5157788"/>
              <a:gd name="connsiteY169" fmla="*/ 2588563 h 7072456"/>
              <a:gd name="connsiteX170" fmla="*/ 2314575 w 5157788"/>
              <a:gd name="connsiteY170" fmla="*/ 2517125 h 7072456"/>
              <a:gd name="connsiteX171" fmla="*/ 2243138 w 5157788"/>
              <a:gd name="connsiteY171" fmla="*/ 2431400 h 7072456"/>
              <a:gd name="connsiteX172" fmla="*/ 2185988 w 5157788"/>
              <a:gd name="connsiteY172" fmla="*/ 2345675 h 7072456"/>
              <a:gd name="connsiteX173" fmla="*/ 2157413 w 5157788"/>
              <a:gd name="connsiteY173" fmla="*/ 2302813 h 7072456"/>
              <a:gd name="connsiteX174" fmla="*/ 2114550 w 5157788"/>
              <a:gd name="connsiteY174" fmla="*/ 2259950 h 7072456"/>
              <a:gd name="connsiteX175" fmla="*/ 2071688 w 5157788"/>
              <a:gd name="connsiteY175" fmla="*/ 2174225 h 7072456"/>
              <a:gd name="connsiteX176" fmla="*/ 2043113 w 5157788"/>
              <a:gd name="connsiteY176" fmla="*/ 2117075 h 7072456"/>
              <a:gd name="connsiteX177" fmla="*/ 2014538 w 5157788"/>
              <a:gd name="connsiteY177" fmla="*/ 2074213 h 7072456"/>
              <a:gd name="connsiteX178" fmla="*/ 2000250 w 5157788"/>
              <a:gd name="connsiteY178" fmla="*/ 2031350 h 7072456"/>
              <a:gd name="connsiteX179" fmla="*/ 1957388 w 5157788"/>
              <a:gd name="connsiteY179" fmla="*/ 2002775 h 7072456"/>
              <a:gd name="connsiteX180" fmla="*/ 1871663 w 5157788"/>
              <a:gd name="connsiteY180" fmla="*/ 1917050 h 7072456"/>
              <a:gd name="connsiteX181" fmla="*/ 1785938 w 5157788"/>
              <a:gd name="connsiteY181" fmla="*/ 1845613 h 7072456"/>
              <a:gd name="connsiteX182" fmla="*/ 1743075 w 5157788"/>
              <a:gd name="connsiteY182" fmla="*/ 1817038 h 7072456"/>
              <a:gd name="connsiteX183" fmla="*/ 1714500 w 5157788"/>
              <a:gd name="connsiteY183" fmla="*/ 1774175 h 7072456"/>
              <a:gd name="connsiteX184" fmla="*/ 1628775 w 5157788"/>
              <a:gd name="connsiteY184" fmla="*/ 1688450 h 7072456"/>
              <a:gd name="connsiteX185" fmla="*/ 1600200 w 5157788"/>
              <a:gd name="connsiteY185" fmla="*/ 1645588 h 7072456"/>
              <a:gd name="connsiteX186" fmla="*/ 1557338 w 5157788"/>
              <a:gd name="connsiteY186" fmla="*/ 1588438 h 7072456"/>
              <a:gd name="connsiteX187" fmla="*/ 1485900 w 5157788"/>
              <a:gd name="connsiteY187" fmla="*/ 1488425 h 7072456"/>
              <a:gd name="connsiteX188" fmla="*/ 1443038 w 5157788"/>
              <a:gd name="connsiteY188" fmla="*/ 1402700 h 7072456"/>
              <a:gd name="connsiteX189" fmla="*/ 1400175 w 5157788"/>
              <a:gd name="connsiteY189" fmla="*/ 1316975 h 7072456"/>
              <a:gd name="connsiteX190" fmla="*/ 1385888 w 5157788"/>
              <a:gd name="connsiteY190" fmla="*/ 1274113 h 7072456"/>
              <a:gd name="connsiteX191" fmla="*/ 1357313 w 5157788"/>
              <a:gd name="connsiteY191" fmla="*/ 1145525 h 7072456"/>
              <a:gd name="connsiteX192" fmla="*/ 1328738 w 5157788"/>
              <a:gd name="connsiteY192" fmla="*/ 1059800 h 7072456"/>
              <a:gd name="connsiteX193" fmla="*/ 1314450 w 5157788"/>
              <a:gd name="connsiteY193" fmla="*/ 1016938 h 7072456"/>
              <a:gd name="connsiteX194" fmla="*/ 1285875 w 5157788"/>
              <a:gd name="connsiteY194" fmla="*/ 916925 h 7072456"/>
              <a:gd name="connsiteX195" fmla="*/ 1271588 w 5157788"/>
              <a:gd name="connsiteY195" fmla="*/ 859775 h 7072456"/>
              <a:gd name="connsiteX196" fmla="*/ 1243013 w 5157788"/>
              <a:gd name="connsiteY196" fmla="*/ 774050 h 7072456"/>
              <a:gd name="connsiteX197" fmla="*/ 1228725 w 5157788"/>
              <a:gd name="connsiteY197" fmla="*/ 731188 h 7072456"/>
              <a:gd name="connsiteX198" fmla="*/ 1171575 w 5157788"/>
              <a:gd name="connsiteY198" fmla="*/ 602600 h 7072456"/>
              <a:gd name="connsiteX199" fmla="*/ 1128713 w 5157788"/>
              <a:gd name="connsiteY199" fmla="*/ 416863 h 7072456"/>
              <a:gd name="connsiteX200" fmla="*/ 1085850 w 5157788"/>
              <a:gd name="connsiteY200" fmla="*/ 231125 h 7072456"/>
              <a:gd name="connsiteX201" fmla="*/ 1057275 w 5157788"/>
              <a:gd name="connsiteY201" fmla="*/ 188263 h 7072456"/>
              <a:gd name="connsiteX202" fmla="*/ 928688 w 5157788"/>
              <a:gd name="connsiteY202" fmla="*/ 202550 h 7072456"/>
              <a:gd name="connsiteX203" fmla="*/ 828675 w 5157788"/>
              <a:gd name="connsiteY203" fmla="*/ 245413 h 7072456"/>
              <a:gd name="connsiteX204" fmla="*/ 757238 w 5157788"/>
              <a:gd name="connsiteY204" fmla="*/ 316850 h 7072456"/>
              <a:gd name="connsiteX205" fmla="*/ 714375 w 5157788"/>
              <a:gd name="connsiteY205" fmla="*/ 288275 h 7072456"/>
              <a:gd name="connsiteX206" fmla="*/ 614363 w 5157788"/>
              <a:gd name="connsiteY206" fmla="*/ 188263 h 7072456"/>
              <a:gd name="connsiteX207" fmla="*/ 571500 w 5157788"/>
              <a:gd name="connsiteY207" fmla="*/ 145400 h 7072456"/>
              <a:gd name="connsiteX208" fmla="*/ 542925 w 5157788"/>
              <a:gd name="connsiteY208" fmla="*/ 102538 h 7072456"/>
              <a:gd name="connsiteX209" fmla="*/ 500063 w 5157788"/>
              <a:gd name="connsiteY209" fmla="*/ 73963 h 7072456"/>
              <a:gd name="connsiteX210" fmla="*/ 400050 w 5157788"/>
              <a:gd name="connsiteY210" fmla="*/ 2525 h 7072456"/>
              <a:gd name="connsiteX211" fmla="*/ 285750 w 5157788"/>
              <a:gd name="connsiteY211" fmla="*/ 16813 h 7072456"/>
              <a:gd name="connsiteX212" fmla="*/ 228600 w 5157788"/>
              <a:gd name="connsiteY212" fmla="*/ 45388 h 7072456"/>
              <a:gd name="connsiteX213" fmla="*/ 242888 w 5157788"/>
              <a:gd name="connsiteY213" fmla="*/ 145400 h 7072456"/>
              <a:gd name="connsiteX214" fmla="*/ 314325 w 5157788"/>
              <a:gd name="connsiteY214" fmla="*/ 159688 h 7072456"/>
              <a:gd name="connsiteX215" fmla="*/ 414338 w 5157788"/>
              <a:gd name="connsiteY215" fmla="*/ 173975 h 7072456"/>
              <a:gd name="connsiteX216" fmla="*/ 514350 w 5157788"/>
              <a:gd name="connsiteY216" fmla="*/ 202550 h 7072456"/>
              <a:gd name="connsiteX217" fmla="*/ 542925 w 5157788"/>
              <a:gd name="connsiteY217" fmla="*/ 245413 h 7072456"/>
              <a:gd name="connsiteX218" fmla="*/ 471488 w 5157788"/>
              <a:gd name="connsiteY218" fmla="*/ 259700 h 7072456"/>
              <a:gd name="connsiteX219" fmla="*/ 342900 w 5157788"/>
              <a:gd name="connsiteY219" fmla="*/ 331138 h 7072456"/>
              <a:gd name="connsiteX220" fmla="*/ 271463 w 5157788"/>
              <a:gd name="connsiteY220" fmla="*/ 416863 h 7072456"/>
              <a:gd name="connsiteX221" fmla="*/ 257175 w 5157788"/>
              <a:gd name="connsiteY221" fmla="*/ 459725 h 7072456"/>
              <a:gd name="connsiteX222" fmla="*/ 214313 w 5157788"/>
              <a:gd name="connsiteY222" fmla="*/ 474013 h 7072456"/>
              <a:gd name="connsiteX223" fmla="*/ 128588 w 5157788"/>
              <a:gd name="connsiteY223" fmla="*/ 545450 h 7072456"/>
              <a:gd name="connsiteX224" fmla="*/ 114300 w 5157788"/>
              <a:gd name="connsiteY224" fmla="*/ 702613 h 7072456"/>
              <a:gd name="connsiteX225" fmla="*/ 71438 w 5157788"/>
              <a:gd name="connsiteY225" fmla="*/ 745475 h 7072456"/>
              <a:gd name="connsiteX226" fmla="*/ 28575 w 5157788"/>
              <a:gd name="connsiteY226" fmla="*/ 831200 h 7072456"/>
              <a:gd name="connsiteX227" fmla="*/ 0 w 5157788"/>
              <a:gd name="connsiteY227" fmla="*/ 874063 h 7072456"/>
              <a:gd name="connsiteX228" fmla="*/ 57150 w 5157788"/>
              <a:gd name="connsiteY228" fmla="*/ 974075 h 7072456"/>
              <a:gd name="connsiteX229" fmla="*/ 157163 w 5157788"/>
              <a:gd name="connsiteY229" fmla="*/ 959788 h 7072456"/>
              <a:gd name="connsiteX230" fmla="*/ 300038 w 5157788"/>
              <a:gd name="connsiteY230" fmla="*/ 1074088 h 7072456"/>
              <a:gd name="connsiteX231" fmla="*/ 400050 w 5157788"/>
              <a:gd name="connsiteY231" fmla="*/ 1159813 h 7072456"/>
              <a:gd name="connsiteX232" fmla="*/ 442913 w 5157788"/>
              <a:gd name="connsiteY232" fmla="*/ 1188388 h 7072456"/>
              <a:gd name="connsiteX233" fmla="*/ 528638 w 5157788"/>
              <a:gd name="connsiteY233" fmla="*/ 1274113 h 7072456"/>
              <a:gd name="connsiteX234" fmla="*/ 571500 w 5157788"/>
              <a:gd name="connsiteY234" fmla="*/ 1359838 h 7072456"/>
              <a:gd name="connsiteX235" fmla="*/ 614363 w 5157788"/>
              <a:gd name="connsiteY235" fmla="*/ 1374125 h 7072456"/>
              <a:gd name="connsiteX236" fmla="*/ 742950 w 5157788"/>
              <a:gd name="connsiteY236" fmla="*/ 1416988 h 7072456"/>
              <a:gd name="connsiteX237" fmla="*/ 757238 w 5157788"/>
              <a:gd name="connsiteY237" fmla="*/ 1459850 h 7072456"/>
              <a:gd name="connsiteX238" fmla="*/ 785813 w 5157788"/>
              <a:gd name="connsiteY238" fmla="*/ 1531288 h 7072456"/>
              <a:gd name="connsiteX239" fmla="*/ 771525 w 5157788"/>
              <a:gd name="connsiteY239" fmla="*/ 1731313 h 7072456"/>
              <a:gd name="connsiteX240" fmla="*/ 714375 w 5157788"/>
              <a:gd name="connsiteY240" fmla="*/ 1759888 h 7072456"/>
              <a:gd name="connsiteX241" fmla="*/ 571500 w 5157788"/>
              <a:gd name="connsiteY241" fmla="*/ 1745600 h 7072456"/>
              <a:gd name="connsiteX242" fmla="*/ 514350 w 5157788"/>
              <a:gd name="connsiteY242" fmla="*/ 1731313 h 7072456"/>
              <a:gd name="connsiteX243" fmla="*/ 428625 w 5157788"/>
              <a:gd name="connsiteY243" fmla="*/ 1717025 h 7072456"/>
              <a:gd name="connsiteX244" fmla="*/ 371475 w 5157788"/>
              <a:gd name="connsiteY244" fmla="*/ 1731313 h 7072456"/>
              <a:gd name="connsiteX245" fmla="*/ 371475 w 5157788"/>
              <a:gd name="connsiteY245" fmla="*/ 1817038 h 7072456"/>
              <a:gd name="connsiteX246" fmla="*/ 328613 w 5157788"/>
              <a:gd name="connsiteY246" fmla="*/ 1974200 h 7072456"/>
              <a:gd name="connsiteX247" fmla="*/ 285750 w 5157788"/>
              <a:gd name="connsiteY247" fmla="*/ 2017063 h 7072456"/>
              <a:gd name="connsiteX248" fmla="*/ 257175 w 5157788"/>
              <a:gd name="connsiteY248" fmla="*/ 2059925 h 7072456"/>
              <a:gd name="connsiteX249" fmla="*/ 257175 w 5157788"/>
              <a:gd name="connsiteY249" fmla="*/ 2059925 h 70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5157788" h="7072456">
                <a:moveTo>
                  <a:pt x="157163" y="1959913"/>
                </a:moveTo>
                <a:cubicBezTo>
                  <a:pt x="171450" y="1978963"/>
                  <a:pt x="188211" y="1996388"/>
                  <a:pt x="200025" y="2017063"/>
                </a:cubicBezTo>
                <a:cubicBezTo>
                  <a:pt x="207497" y="2030139"/>
                  <a:pt x="207578" y="2046455"/>
                  <a:pt x="214313" y="2059925"/>
                </a:cubicBezTo>
                <a:cubicBezTo>
                  <a:pt x="221992" y="2075284"/>
                  <a:pt x="233363" y="2088500"/>
                  <a:pt x="242888" y="2102788"/>
                </a:cubicBezTo>
                <a:cubicBezTo>
                  <a:pt x="247650" y="2126600"/>
                  <a:pt x="249496" y="2151187"/>
                  <a:pt x="257175" y="2174225"/>
                </a:cubicBezTo>
                <a:cubicBezTo>
                  <a:pt x="263910" y="2194431"/>
                  <a:pt x="274792" y="2213112"/>
                  <a:pt x="285750" y="2231375"/>
                </a:cubicBezTo>
                <a:cubicBezTo>
                  <a:pt x="312759" y="2276391"/>
                  <a:pt x="342944" y="2326659"/>
                  <a:pt x="385763" y="2359963"/>
                </a:cubicBezTo>
                <a:cubicBezTo>
                  <a:pt x="412872" y="2381048"/>
                  <a:pt x="447204" y="2392829"/>
                  <a:pt x="471488" y="2417113"/>
                </a:cubicBezTo>
                <a:cubicBezTo>
                  <a:pt x="567862" y="2513487"/>
                  <a:pt x="518876" y="2490059"/>
                  <a:pt x="600075" y="2517125"/>
                </a:cubicBezTo>
                <a:cubicBezTo>
                  <a:pt x="628650" y="2545700"/>
                  <a:pt x="652176" y="2580434"/>
                  <a:pt x="685800" y="2602850"/>
                </a:cubicBezTo>
                <a:cubicBezTo>
                  <a:pt x="700088" y="2612375"/>
                  <a:pt x="715471" y="2620432"/>
                  <a:pt x="728663" y="2631425"/>
                </a:cubicBezTo>
                <a:cubicBezTo>
                  <a:pt x="781837" y="2675737"/>
                  <a:pt x="767093" y="2676260"/>
                  <a:pt x="814388" y="2731438"/>
                </a:cubicBezTo>
                <a:cubicBezTo>
                  <a:pt x="827537" y="2746779"/>
                  <a:pt x="842963" y="2760013"/>
                  <a:pt x="857250" y="2774300"/>
                </a:cubicBezTo>
                <a:cubicBezTo>
                  <a:pt x="868871" y="2809161"/>
                  <a:pt x="872416" y="2832328"/>
                  <a:pt x="900113" y="2860025"/>
                </a:cubicBezTo>
                <a:cubicBezTo>
                  <a:pt x="912255" y="2872167"/>
                  <a:pt x="928688" y="2879075"/>
                  <a:pt x="942975" y="2888600"/>
                </a:cubicBezTo>
                <a:cubicBezTo>
                  <a:pt x="977332" y="2940136"/>
                  <a:pt x="998554" y="2978041"/>
                  <a:pt x="1057275" y="3017188"/>
                </a:cubicBezTo>
                <a:lnTo>
                  <a:pt x="1185863" y="3102913"/>
                </a:lnTo>
                <a:cubicBezTo>
                  <a:pt x="1200150" y="3112438"/>
                  <a:pt x="1216583" y="3119346"/>
                  <a:pt x="1228725" y="3131488"/>
                </a:cubicBezTo>
                <a:cubicBezTo>
                  <a:pt x="1260322" y="3163084"/>
                  <a:pt x="1274669" y="3183034"/>
                  <a:pt x="1314450" y="3202925"/>
                </a:cubicBezTo>
                <a:cubicBezTo>
                  <a:pt x="1327921" y="3209660"/>
                  <a:pt x="1343842" y="3210478"/>
                  <a:pt x="1357313" y="3217213"/>
                </a:cubicBezTo>
                <a:cubicBezTo>
                  <a:pt x="1468093" y="3272603"/>
                  <a:pt x="1335307" y="3224166"/>
                  <a:pt x="1443038" y="3260075"/>
                </a:cubicBezTo>
                <a:cubicBezTo>
                  <a:pt x="1457325" y="3269600"/>
                  <a:pt x="1470542" y="3280971"/>
                  <a:pt x="1485900" y="3288650"/>
                </a:cubicBezTo>
                <a:cubicBezTo>
                  <a:pt x="1499371" y="3295385"/>
                  <a:pt x="1516232" y="3294584"/>
                  <a:pt x="1528763" y="3302938"/>
                </a:cubicBezTo>
                <a:cubicBezTo>
                  <a:pt x="1545575" y="3314146"/>
                  <a:pt x="1556103" y="3332865"/>
                  <a:pt x="1571625" y="3345800"/>
                </a:cubicBezTo>
                <a:cubicBezTo>
                  <a:pt x="1620077" y="3386177"/>
                  <a:pt x="1604286" y="3365921"/>
                  <a:pt x="1657350" y="3388663"/>
                </a:cubicBezTo>
                <a:cubicBezTo>
                  <a:pt x="1704394" y="3408825"/>
                  <a:pt x="1710965" y="3421214"/>
                  <a:pt x="1757363" y="3431525"/>
                </a:cubicBezTo>
                <a:cubicBezTo>
                  <a:pt x="1785642" y="3437809"/>
                  <a:pt x="1814984" y="3438787"/>
                  <a:pt x="1843088" y="3445813"/>
                </a:cubicBezTo>
                <a:cubicBezTo>
                  <a:pt x="1872309" y="3453118"/>
                  <a:pt x="1928813" y="3474388"/>
                  <a:pt x="1928813" y="3474388"/>
                </a:cubicBezTo>
                <a:cubicBezTo>
                  <a:pt x="2040257" y="3585832"/>
                  <a:pt x="1897185" y="3451797"/>
                  <a:pt x="2028825" y="3545825"/>
                </a:cubicBezTo>
                <a:cubicBezTo>
                  <a:pt x="2045267" y="3557569"/>
                  <a:pt x="2056482" y="3575382"/>
                  <a:pt x="2071688" y="3588688"/>
                </a:cubicBezTo>
                <a:cubicBezTo>
                  <a:pt x="2094638" y="3608769"/>
                  <a:pt x="2118729" y="3627541"/>
                  <a:pt x="2143125" y="3645838"/>
                </a:cubicBezTo>
                <a:cubicBezTo>
                  <a:pt x="2156862" y="3656141"/>
                  <a:pt x="2172796" y="3663420"/>
                  <a:pt x="2185988" y="3674413"/>
                </a:cubicBezTo>
                <a:cubicBezTo>
                  <a:pt x="2201510" y="3687348"/>
                  <a:pt x="2212901" y="3704870"/>
                  <a:pt x="2228850" y="3717275"/>
                </a:cubicBezTo>
                <a:cubicBezTo>
                  <a:pt x="2450010" y="3889288"/>
                  <a:pt x="2228097" y="3716857"/>
                  <a:pt x="2357438" y="3788713"/>
                </a:cubicBezTo>
                <a:cubicBezTo>
                  <a:pt x="2504819" y="3870591"/>
                  <a:pt x="2389040" y="3827822"/>
                  <a:pt x="2486025" y="3860150"/>
                </a:cubicBezTo>
                <a:cubicBezTo>
                  <a:pt x="2514600" y="3879200"/>
                  <a:pt x="2552700" y="3888725"/>
                  <a:pt x="2571750" y="3917300"/>
                </a:cubicBezTo>
                <a:cubicBezTo>
                  <a:pt x="2608679" y="3972694"/>
                  <a:pt x="2584035" y="3954733"/>
                  <a:pt x="2643188" y="3974450"/>
                </a:cubicBezTo>
                <a:cubicBezTo>
                  <a:pt x="2657475" y="3983975"/>
                  <a:pt x="2672859" y="3992032"/>
                  <a:pt x="2686050" y="4003025"/>
                </a:cubicBezTo>
                <a:cubicBezTo>
                  <a:pt x="2701572" y="4015960"/>
                  <a:pt x="2712101" y="4034680"/>
                  <a:pt x="2728913" y="4045888"/>
                </a:cubicBezTo>
                <a:cubicBezTo>
                  <a:pt x="2741444" y="4054242"/>
                  <a:pt x="2757488" y="4055413"/>
                  <a:pt x="2771775" y="4060175"/>
                </a:cubicBezTo>
                <a:cubicBezTo>
                  <a:pt x="2894616" y="4142068"/>
                  <a:pt x="2739194" y="4043884"/>
                  <a:pt x="2857500" y="4103038"/>
                </a:cubicBezTo>
                <a:cubicBezTo>
                  <a:pt x="2872859" y="4110717"/>
                  <a:pt x="2885288" y="4123390"/>
                  <a:pt x="2900363" y="4131613"/>
                </a:cubicBezTo>
                <a:cubicBezTo>
                  <a:pt x="2937759" y="4152011"/>
                  <a:pt x="2979220" y="4165134"/>
                  <a:pt x="3014663" y="4188763"/>
                </a:cubicBezTo>
                <a:cubicBezTo>
                  <a:pt x="3070056" y="4225692"/>
                  <a:pt x="3041235" y="4211908"/>
                  <a:pt x="3100388" y="4231625"/>
                </a:cubicBezTo>
                <a:cubicBezTo>
                  <a:pt x="3109913" y="4245913"/>
                  <a:pt x="3115554" y="4263761"/>
                  <a:pt x="3128963" y="4274488"/>
                </a:cubicBezTo>
                <a:cubicBezTo>
                  <a:pt x="3140723" y="4283896"/>
                  <a:pt x="3157983" y="4282843"/>
                  <a:pt x="3171825" y="4288775"/>
                </a:cubicBezTo>
                <a:cubicBezTo>
                  <a:pt x="3191401" y="4297165"/>
                  <a:pt x="3210483" y="4306783"/>
                  <a:pt x="3228975" y="4317350"/>
                </a:cubicBezTo>
                <a:cubicBezTo>
                  <a:pt x="3243884" y="4325869"/>
                  <a:pt x="3256055" y="4339161"/>
                  <a:pt x="3271838" y="4345925"/>
                </a:cubicBezTo>
                <a:cubicBezTo>
                  <a:pt x="3289887" y="4353660"/>
                  <a:pt x="3309938" y="4355450"/>
                  <a:pt x="3328988" y="4360213"/>
                </a:cubicBezTo>
                <a:cubicBezTo>
                  <a:pt x="3431051" y="4428255"/>
                  <a:pt x="3381395" y="4409034"/>
                  <a:pt x="3471863" y="4431650"/>
                </a:cubicBezTo>
                <a:lnTo>
                  <a:pt x="3529013" y="4517375"/>
                </a:lnTo>
                <a:cubicBezTo>
                  <a:pt x="3557588" y="4560237"/>
                  <a:pt x="3552826" y="4565001"/>
                  <a:pt x="3600450" y="4588813"/>
                </a:cubicBezTo>
                <a:cubicBezTo>
                  <a:pt x="3613921" y="4595548"/>
                  <a:pt x="3629025" y="4598338"/>
                  <a:pt x="3643313" y="4603100"/>
                </a:cubicBezTo>
                <a:cubicBezTo>
                  <a:pt x="3657600" y="4612625"/>
                  <a:pt x="3670817" y="4623996"/>
                  <a:pt x="3686175" y="4631675"/>
                </a:cubicBezTo>
                <a:cubicBezTo>
                  <a:pt x="3699646" y="4638410"/>
                  <a:pt x="3717278" y="4636555"/>
                  <a:pt x="3729038" y="4645963"/>
                </a:cubicBezTo>
                <a:cubicBezTo>
                  <a:pt x="3742447" y="4656690"/>
                  <a:pt x="3744422" y="4677832"/>
                  <a:pt x="3757613" y="4688825"/>
                </a:cubicBezTo>
                <a:cubicBezTo>
                  <a:pt x="3773975" y="4702460"/>
                  <a:pt x="3795713" y="4707875"/>
                  <a:pt x="3814763" y="4717400"/>
                </a:cubicBezTo>
                <a:cubicBezTo>
                  <a:pt x="3967796" y="4870437"/>
                  <a:pt x="3735507" y="4634101"/>
                  <a:pt x="3900488" y="4817413"/>
                </a:cubicBezTo>
                <a:cubicBezTo>
                  <a:pt x="3927522" y="4847450"/>
                  <a:pt x="3963797" y="4869514"/>
                  <a:pt x="3986213" y="4903138"/>
                </a:cubicBezTo>
                <a:lnTo>
                  <a:pt x="4043363" y="4988863"/>
                </a:lnTo>
                <a:cubicBezTo>
                  <a:pt x="4059392" y="5036951"/>
                  <a:pt x="4057976" y="5039440"/>
                  <a:pt x="4086225" y="5088875"/>
                </a:cubicBezTo>
                <a:cubicBezTo>
                  <a:pt x="4130540" y="5166427"/>
                  <a:pt x="4102891" y="5096014"/>
                  <a:pt x="4129088" y="5174600"/>
                </a:cubicBezTo>
                <a:cubicBezTo>
                  <a:pt x="4141015" y="5353507"/>
                  <a:pt x="4130682" y="5338935"/>
                  <a:pt x="4157663" y="5460350"/>
                </a:cubicBezTo>
                <a:cubicBezTo>
                  <a:pt x="4161923" y="5479519"/>
                  <a:pt x="4166308" y="5498692"/>
                  <a:pt x="4171950" y="5517500"/>
                </a:cubicBezTo>
                <a:cubicBezTo>
                  <a:pt x="4180605" y="5546350"/>
                  <a:pt x="4191000" y="5574650"/>
                  <a:pt x="4200525" y="5603225"/>
                </a:cubicBezTo>
                <a:cubicBezTo>
                  <a:pt x="4205288" y="5617513"/>
                  <a:pt x="4210676" y="5631607"/>
                  <a:pt x="4214813" y="5646088"/>
                </a:cubicBezTo>
                <a:cubicBezTo>
                  <a:pt x="4224338" y="5679425"/>
                  <a:pt x="4234265" y="5712650"/>
                  <a:pt x="4243388" y="5746100"/>
                </a:cubicBezTo>
                <a:cubicBezTo>
                  <a:pt x="4248555" y="5765044"/>
                  <a:pt x="4252281" y="5784369"/>
                  <a:pt x="4257675" y="5803250"/>
                </a:cubicBezTo>
                <a:cubicBezTo>
                  <a:pt x="4261812" y="5817731"/>
                  <a:pt x="4268310" y="5831502"/>
                  <a:pt x="4271963" y="5846113"/>
                </a:cubicBezTo>
                <a:cubicBezTo>
                  <a:pt x="4281945" y="5886040"/>
                  <a:pt x="4294171" y="5965074"/>
                  <a:pt x="4300538" y="6003275"/>
                </a:cubicBezTo>
                <a:cubicBezTo>
                  <a:pt x="4317437" y="6256768"/>
                  <a:pt x="4297461" y="6148132"/>
                  <a:pt x="4343400" y="6331888"/>
                </a:cubicBezTo>
                <a:cubicBezTo>
                  <a:pt x="4348163" y="6350938"/>
                  <a:pt x="4351478" y="6370409"/>
                  <a:pt x="4357688" y="6389038"/>
                </a:cubicBezTo>
                <a:lnTo>
                  <a:pt x="4386263" y="6474763"/>
                </a:lnTo>
                <a:cubicBezTo>
                  <a:pt x="4392850" y="6520874"/>
                  <a:pt x="4400598" y="6617709"/>
                  <a:pt x="4429125" y="6660500"/>
                </a:cubicBezTo>
                <a:cubicBezTo>
                  <a:pt x="4438650" y="6674788"/>
                  <a:pt x="4449181" y="6688454"/>
                  <a:pt x="4457700" y="6703363"/>
                </a:cubicBezTo>
                <a:cubicBezTo>
                  <a:pt x="4478398" y="6739585"/>
                  <a:pt x="4487002" y="6772046"/>
                  <a:pt x="4514850" y="6803375"/>
                </a:cubicBezTo>
                <a:cubicBezTo>
                  <a:pt x="4541698" y="6833579"/>
                  <a:pt x="4578159" y="6855476"/>
                  <a:pt x="4600575" y="6889100"/>
                </a:cubicBezTo>
                <a:cubicBezTo>
                  <a:pt x="4610100" y="6903388"/>
                  <a:pt x="4616227" y="6920655"/>
                  <a:pt x="4629150" y="6931963"/>
                </a:cubicBezTo>
                <a:cubicBezTo>
                  <a:pt x="4654996" y="6954578"/>
                  <a:pt x="4714875" y="6989113"/>
                  <a:pt x="4714875" y="6989113"/>
                </a:cubicBezTo>
                <a:cubicBezTo>
                  <a:pt x="4719638" y="6996258"/>
                  <a:pt x="4762500" y="7072456"/>
                  <a:pt x="4786313" y="7060550"/>
                </a:cubicBezTo>
                <a:cubicBezTo>
                  <a:pt x="4799783" y="7053815"/>
                  <a:pt x="4778760" y="7031158"/>
                  <a:pt x="4772025" y="7017688"/>
                </a:cubicBezTo>
                <a:cubicBezTo>
                  <a:pt x="4764346" y="7002329"/>
                  <a:pt x="4752975" y="6989113"/>
                  <a:pt x="4743450" y="6974825"/>
                </a:cubicBezTo>
                <a:lnTo>
                  <a:pt x="4700588" y="6846238"/>
                </a:lnTo>
                <a:cubicBezTo>
                  <a:pt x="4695825" y="6831950"/>
                  <a:pt x="4689254" y="6818143"/>
                  <a:pt x="4686300" y="6803375"/>
                </a:cubicBezTo>
                <a:lnTo>
                  <a:pt x="4672013" y="6731938"/>
                </a:lnTo>
                <a:cubicBezTo>
                  <a:pt x="4662541" y="6618280"/>
                  <a:pt x="4612515" y="6313554"/>
                  <a:pt x="4672013" y="6174725"/>
                </a:cubicBezTo>
                <a:cubicBezTo>
                  <a:pt x="4679748" y="6156676"/>
                  <a:pt x="4710113" y="6184250"/>
                  <a:pt x="4729163" y="6189013"/>
                </a:cubicBezTo>
                <a:cubicBezTo>
                  <a:pt x="4743450" y="6198538"/>
                  <a:pt x="4756666" y="6209909"/>
                  <a:pt x="4772025" y="6217588"/>
                </a:cubicBezTo>
                <a:cubicBezTo>
                  <a:pt x="4785496" y="6224323"/>
                  <a:pt x="4806134" y="6219620"/>
                  <a:pt x="4814888" y="6231875"/>
                </a:cubicBezTo>
                <a:cubicBezTo>
                  <a:pt x="4832395" y="6256385"/>
                  <a:pt x="4833938" y="6289025"/>
                  <a:pt x="4843463" y="6317600"/>
                </a:cubicBezTo>
                <a:cubicBezTo>
                  <a:pt x="4848225" y="6331888"/>
                  <a:pt x="4842742" y="6359212"/>
                  <a:pt x="4857750" y="6360463"/>
                </a:cubicBezTo>
                <a:lnTo>
                  <a:pt x="5029200" y="6374750"/>
                </a:lnTo>
                <a:cubicBezTo>
                  <a:pt x="5041371" y="6399093"/>
                  <a:pt x="5066849" y="6465109"/>
                  <a:pt x="5100638" y="6474763"/>
                </a:cubicBezTo>
                <a:cubicBezTo>
                  <a:pt x="5119519" y="6480157"/>
                  <a:pt x="5138738" y="6465238"/>
                  <a:pt x="5157788" y="6460475"/>
                </a:cubicBezTo>
                <a:cubicBezTo>
                  <a:pt x="5148263" y="6431900"/>
                  <a:pt x="5147286" y="6398846"/>
                  <a:pt x="5129213" y="6374750"/>
                </a:cubicBezTo>
                <a:cubicBezTo>
                  <a:pt x="5076047" y="6303863"/>
                  <a:pt x="5099559" y="6337413"/>
                  <a:pt x="5057775" y="6274738"/>
                </a:cubicBezTo>
                <a:cubicBezTo>
                  <a:pt x="5053013" y="5984225"/>
                  <a:pt x="5056485" y="5693461"/>
                  <a:pt x="5043488" y="5403200"/>
                </a:cubicBezTo>
                <a:cubicBezTo>
                  <a:pt x="5042141" y="5373109"/>
                  <a:pt x="5024438" y="5346050"/>
                  <a:pt x="5014913" y="5317475"/>
                </a:cubicBezTo>
                <a:lnTo>
                  <a:pt x="5000625" y="5274613"/>
                </a:lnTo>
                <a:cubicBezTo>
                  <a:pt x="5006773" y="5206992"/>
                  <a:pt x="5029200" y="4971544"/>
                  <a:pt x="5029200" y="4917425"/>
                </a:cubicBezTo>
                <a:cubicBezTo>
                  <a:pt x="5029200" y="4855330"/>
                  <a:pt x="5022615" y="4793304"/>
                  <a:pt x="5014913" y="4731688"/>
                </a:cubicBezTo>
                <a:cubicBezTo>
                  <a:pt x="5013045" y="4716744"/>
                  <a:pt x="5007939" y="4701990"/>
                  <a:pt x="5000625" y="4688825"/>
                </a:cubicBezTo>
                <a:cubicBezTo>
                  <a:pt x="4983947" y="4658804"/>
                  <a:pt x="4943475" y="4603100"/>
                  <a:pt x="4943475" y="4603100"/>
                </a:cubicBezTo>
                <a:cubicBezTo>
                  <a:pt x="4933950" y="4574525"/>
                  <a:pt x="4928370" y="4544316"/>
                  <a:pt x="4914900" y="4517375"/>
                </a:cubicBezTo>
                <a:cubicBezTo>
                  <a:pt x="4850071" y="4387717"/>
                  <a:pt x="4881379" y="4438518"/>
                  <a:pt x="4829175" y="4360213"/>
                </a:cubicBezTo>
                <a:lnTo>
                  <a:pt x="4800600" y="4274488"/>
                </a:lnTo>
                <a:cubicBezTo>
                  <a:pt x="4795838" y="4260200"/>
                  <a:pt x="4789267" y="4246393"/>
                  <a:pt x="4786313" y="4231625"/>
                </a:cubicBezTo>
                <a:cubicBezTo>
                  <a:pt x="4765420" y="4127166"/>
                  <a:pt x="4775459" y="4184228"/>
                  <a:pt x="4757738" y="4060175"/>
                </a:cubicBezTo>
                <a:cubicBezTo>
                  <a:pt x="4752975" y="3979213"/>
                  <a:pt x="4751139" y="3898025"/>
                  <a:pt x="4743450" y="3817288"/>
                </a:cubicBezTo>
                <a:cubicBezTo>
                  <a:pt x="4741588" y="3797740"/>
                  <a:pt x="4736898" y="3778187"/>
                  <a:pt x="4729163" y="3760138"/>
                </a:cubicBezTo>
                <a:cubicBezTo>
                  <a:pt x="4722399" y="3744355"/>
                  <a:pt x="4710113" y="3731563"/>
                  <a:pt x="4700588" y="3717275"/>
                </a:cubicBezTo>
                <a:cubicBezTo>
                  <a:pt x="4666357" y="3511899"/>
                  <a:pt x="4712517" y="3716536"/>
                  <a:pt x="4657725" y="3588688"/>
                </a:cubicBezTo>
                <a:cubicBezTo>
                  <a:pt x="4602367" y="3459519"/>
                  <a:pt x="4686604" y="3596288"/>
                  <a:pt x="4614863" y="3488675"/>
                </a:cubicBezTo>
                <a:cubicBezTo>
                  <a:pt x="4463682" y="3526472"/>
                  <a:pt x="4641712" y="3475155"/>
                  <a:pt x="4514850" y="3531538"/>
                </a:cubicBezTo>
                <a:cubicBezTo>
                  <a:pt x="4487325" y="3543771"/>
                  <a:pt x="4457700" y="3550588"/>
                  <a:pt x="4429125" y="3560113"/>
                </a:cubicBezTo>
                <a:lnTo>
                  <a:pt x="4386263" y="3574400"/>
                </a:lnTo>
                <a:cubicBezTo>
                  <a:pt x="4371975" y="3569638"/>
                  <a:pt x="4356565" y="3567427"/>
                  <a:pt x="4343400" y="3560113"/>
                </a:cubicBezTo>
                <a:cubicBezTo>
                  <a:pt x="4313379" y="3543435"/>
                  <a:pt x="4257675" y="3502963"/>
                  <a:pt x="4257675" y="3502963"/>
                </a:cubicBezTo>
                <a:cubicBezTo>
                  <a:pt x="4243388" y="3522013"/>
                  <a:pt x="4228654" y="3540736"/>
                  <a:pt x="4214813" y="3560113"/>
                </a:cubicBezTo>
                <a:cubicBezTo>
                  <a:pt x="4204832" y="3574086"/>
                  <a:pt x="4178559" y="3587617"/>
                  <a:pt x="4186238" y="3602975"/>
                </a:cubicBezTo>
                <a:cubicBezTo>
                  <a:pt x="4195020" y="3620538"/>
                  <a:pt x="4224507" y="3611868"/>
                  <a:pt x="4243388" y="3617263"/>
                </a:cubicBezTo>
                <a:cubicBezTo>
                  <a:pt x="4257869" y="3621400"/>
                  <a:pt x="4271963" y="3626788"/>
                  <a:pt x="4286250" y="3631550"/>
                </a:cubicBezTo>
                <a:lnTo>
                  <a:pt x="4243388" y="3760138"/>
                </a:lnTo>
                <a:cubicBezTo>
                  <a:pt x="4238626" y="3774425"/>
                  <a:pt x="4237454" y="3790469"/>
                  <a:pt x="4229100" y="3803000"/>
                </a:cubicBezTo>
                <a:lnTo>
                  <a:pt x="4200525" y="3845863"/>
                </a:lnTo>
                <a:cubicBezTo>
                  <a:pt x="4195763" y="3860150"/>
                  <a:pt x="4193552" y="3875560"/>
                  <a:pt x="4186238" y="3888725"/>
                </a:cubicBezTo>
                <a:cubicBezTo>
                  <a:pt x="4169560" y="3918746"/>
                  <a:pt x="4139948" y="3941869"/>
                  <a:pt x="4129088" y="3974450"/>
                </a:cubicBezTo>
                <a:lnTo>
                  <a:pt x="4100513" y="4060175"/>
                </a:lnTo>
                <a:cubicBezTo>
                  <a:pt x="4095750" y="4155425"/>
                  <a:pt x="4103285" y="4252094"/>
                  <a:pt x="4086225" y="4345925"/>
                </a:cubicBezTo>
                <a:cubicBezTo>
                  <a:pt x="4083153" y="4362819"/>
                  <a:pt x="4060475" y="4373074"/>
                  <a:pt x="4043363" y="4374500"/>
                </a:cubicBezTo>
                <a:cubicBezTo>
                  <a:pt x="4000386" y="4378082"/>
                  <a:pt x="3957638" y="4364975"/>
                  <a:pt x="3914775" y="4360213"/>
                </a:cubicBezTo>
                <a:cubicBezTo>
                  <a:pt x="3886540" y="4350801"/>
                  <a:pt x="3849192" y="4342528"/>
                  <a:pt x="3829050" y="4317350"/>
                </a:cubicBezTo>
                <a:cubicBezTo>
                  <a:pt x="3819642" y="4305590"/>
                  <a:pt x="3821498" y="4287958"/>
                  <a:pt x="3814763" y="4274488"/>
                </a:cubicBezTo>
                <a:cubicBezTo>
                  <a:pt x="3807084" y="4259129"/>
                  <a:pt x="3795713" y="4245913"/>
                  <a:pt x="3786188" y="4231625"/>
                </a:cubicBezTo>
                <a:cubicBezTo>
                  <a:pt x="3778201" y="4199679"/>
                  <a:pt x="3757238" y="4109619"/>
                  <a:pt x="3743325" y="4088750"/>
                </a:cubicBezTo>
                <a:lnTo>
                  <a:pt x="3714750" y="4045888"/>
                </a:lnTo>
                <a:cubicBezTo>
                  <a:pt x="3695700" y="4050650"/>
                  <a:pt x="3667136" y="4043010"/>
                  <a:pt x="3657600" y="4060175"/>
                </a:cubicBezTo>
                <a:cubicBezTo>
                  <a:pt x="3638953" y="4093740"/>
                  <a:pt x="3653416" y="4137431"/>
                  <a:pt x="3643313" y="4174475"/>
                </a:cubicBezTo>
                <a:cubicBezTo>
                  <a:pt x="3638795" y="4191042"/>
                  <a:pt x="3624263" y="4203050"/>
                  <a:pt x="3614738" y="4217338"/>
                </a:cubicBezTo>
                <a:cubicBezTo>
                  <a:pt x="3600450" y="4212575"/>
                  <a:pt x="3579347" y="4216126"/>
                  <a:pt x="3571875" y="4203050"/>
                </a:cubicBezTo>
                <a:cubicBezTo>
                  <a:pt x="3557502" y="4177898"/>
                  <a:pt x="3560211" y="4146175"/>
                  <a:pt x="3557588" y="4117325"/>
                </a:cubicBezTo>
                <a:cubicBezTo>
                  <a:pt x="3550676" y="4041290"/>
                  <a:pt x="3551293" y="3964654"/>
                  <a:pt x="3543300" y="3888725"/>
                </a:cubicBezTo>
                <a:cubicBezTo>
                  <a:pt x="3541723" y="3873748"/>
                  <a:pt x="3534301" y="3859964"/>
                  <a:pt x="3529013" y="3845863"/>
                </a:cubicBezTo>
                <a:cubicBezTo>
                  <a:pt x="3520008" y="3821849"/>
                  <a:pt x="3509443" y="3798439"/>
                  <a:pt x="3500438" y="3774425"/>
                </a:cubicBezTo>
                <a:cubicBezTo>
                  <a:pt x="3495150" y="3760324"/>
                  <a:pt x="3492885" y="3745033"/>
                  <a:pt x="3486150" y="3731563"/>
                </a:cubicBezTo>
                <a:cubicBezTo>
                  <a:pt x="3478471" y="3716204"/>
                  <a:pt x="3467100" y="3702988"/>
                  <a:pt x="3457575" y="3688700"/>
                </a:cubicBezTo>
                <a:lnTo>
                  <a:pt x="3414713" y="3560113"/>
                </a:lnTo>
                <a:lnTo>
                  <a:pt x="3400425" y="3517250"/>
                </a:lnTo>
                <a:lnTo>
                  <a:pt x="3386138" y="3474388"/>
                </a:lnTo>
                <a:cubicBezTo>
                  <a:pt x="3390900" y="3460100"/>
                  <a:pt x="3396462" y="3446055"/>
                  <a:pt x="3400425" y="3431525"/>
                </a:cubicBezTo>
                <a:cubicBezTo>
                  <a:pt x="3410758" y="3393636"/>
                  <a:pt x="3416581" y="3354482"/>
                  <a:pt x="3429000" y="3317225"/>
                </a:cubicBezTo>
                <a:cubicBezTo>
                  <a:pt x="3438525" y="3288650"/>
                  <a:pt x="3440867" y="3256562"/>
                  <a:pt x="3457575" y="3231500"/>
                </a:cubicBezTo>
                <a:cubicBezTo>
                  <a:pt x="3467100" y="3217213"/>
                  <a:pt x="3478471" y="3203996"/>
                  <a:pt x="3486150" y="3188638"/>
                </a:cubicBezTo>
                <a:cubicBezTo>
                  <a:pt x="3492885" y="3175167"/>
                  <a:pt x="3496301" y="3160256"/>
                  <a:pt x="3500438" y="3145775"/>
                </a:cubicBezTo>
                <a:cubicBezTo>
                  <a:pt x="3505832" y="3126894"/>
                  <a:pt x="3503833" y="3104963"/>
                  <a:pt x="3514725" y="3088625"/>
                </a:cubicBezTo>
                <a:cubicBezTo>
                  <a:pt x="3524250" y="3074337"/>
                  <a:pt x="3543300" y="3069575"/>
                  <a:pt x="3557588" y="3060050"/>
                </a:cubicBezTo>
                <a:cubicBezTo>
                  <a:pt x="3552825" y="3041000"/>
                  <a:pt x="3558209" y="3015679"/>
                  <a:pt x="3543300" y="3002900"/>
                </a:cubicBezTo>
                <a:cubicBezTo>
                  <a:pt x="3520431" y="2983298"/>
                  <a:pt x="3486150" y="2983850"/>
                  <a:pt x="3457575" y="2974325"/>
                </a:cubicBezTo>
                <a:lnTo>
                  <a:pt x="3371850" y="2945750"/>
                </a:lnTo>
                <a:cubicBezTo>
                  <a:pt x="3331005" y="2932135"/>
                  <a:pt x="3316679" y="2926143"/>
                  <a:pt x="3271838" y="2917175"/>
                </a:cubicBezTo>
                <a:cubicBezTo>
                  <a:pt x="3222296" y="2907267"/>
                  <a:pt x="3134114" y="2895459"/>
                  <a:pt x="3086100" y="2888600"/>
                </a:cubicBezTo>
                <a:cubicBezTo>
                  <a:pt x="2963462" y="2847722"/>
                  <a:pt x="3158683" y="2910318"/>
                  <a:pt x="2957513" y="2860025"/>
                </a:cubicBezTo>
                <a:cubicBezTo>
                  <a:pt x="2928292" y="2852720"/>
                  <a:pt x="2901009" y="2838755"/>
                  <a:pt x="2871788" y="2831450"/>
                </a:cubicBezTo>
                <a:lnTo>
                  <a:pt x="2814638" y="2817163"/>
                </a:lnTo>
                <a:cubicBezTo>
                  <a:pt x="2714116" y="2750149"/>
                  <a:pt x="2841579" y="2827266"/>
                  <a:pt x="2700338" y="2774300"/>
                </a:cubicBezTo>
                <a:cubicBezTo>
                  <a:pt x="2684260" y="2768271"/>
                  <a:pt x="2672834" y="2753404"/>
                  <a:pt x="2657475" y="2745725"/>
                </a:cubicBezTo>
                <a:cubicBezTo>
                  <a:pt x="2644005" y="2738990"/>
                  <a:pt x="2628900" y="2736200"/>
                  <a:pt x="2614613" y="2731438"/>
                </a:cubicBezTo>
                <a:lnTo>
                  <a:pt x="2486025" y="2645713"/>
                </a:lnTo>
                <a:lnTo>
                  <a:pt x="2443163" y="2617138"/>
                </a:lnTo>
                <a:cubicBezTo>
                  <a:pt x="2428875" y="2607613"/>
                  <a:pt x="2412442" y="2600705"/>
                  <a:pt x="2400300" y="2588563"/>
                </a:cubicBezTo>
                <a:cubicBezTo>
                  <a:pt x="2345296" y="2533558"/>
                  <a:pt x="2374250" y="2556908"/>
                  <a:pt x="2314575" y="2517125"/>
                </a:cubicBezTo>
                <a:cubicBezTo>
                  <a:pt x="2212461" y="2363956"/>
                  <a:pt x="2371487" y="2596422"/>
                  <a:pt x="2243138" y="2431400"/>
                </a:cubicBezTo>
                <a:cubicBezTo>
                  <a:pt x="2222054" y="2404291"/>
                  <a:pt x="2205038" y="2374250"/>
                  <a:pt x="2185988" y="2345675"/>
                </a:cubicBezTo>
                <a:cubicBezTo>
                  <a:pt x="2176463" y="2331388"/>
                  <a:pt x="2169555" y="2314955"/>
                  <a:pt x="2157413" y="2302813"/>
                </a:cubicBezTo>
                <a:lnTo>
                  <a:pt x="2114550" y="2259950"/>
                </a:lnTo>
                <a:cubicBezTo>
                  <a:pt x="2088356" y="2181366"/>
                  <a:pt x="2116002" y="2251775"/>
                  <a:pt x="2071688" y="2174225"/>
                </a:cubicBezTo>
                <a:cubicBezTo>
                  <a:pt x="2061121" y="2155733"/>
                  <a:pt x="2053680" y="2135567"/>
                  <a:pt x="2043113" y="2117075"/>
                </a:cubicBezTo>
                <a:cubicBezTo>
                  <a:pt x="2034594" y="2102166"/>
                  <a:pt x="2022217" y="2089571"/>
                  <a:pt x="2014538" y="2074213"/>
                </a:cubicBezTo>
                <a:cubicBezTo>
                  <a:pt x="2007803" y="2060742"/>
                  <a:pt x="2009658" y="2043110"/>
                  <a:pt x="2000250" y="2031350"/>
                </a:cubicBezTo>
                <a:cubicBezTo>
                  <a:pt x="1989523" y="2017941"/>
                  <a:pt x="1970222" y="2014183"/>
                  <a:pt x="1957388" y="2002775"/>
                </a:cubicBezTo>
                <a:cubicBezTo>
                  <a:pt x="1927184" y="1975927"/>
                  <a:pt x="1905287" y="1939466"/>
                  <a:pt x="1871663" y="1917050"/>
                </a:cubicBezTo>
                <a:cubicBezTo>
                  <a:pt x="1765242" y="1846103"/>
                  <a:pt x="1895948" y="1937287"/>
                  <a:pt x="1785938" y="1845613"/>
                </a:cubicBezTo>
                <a:cubicBezTo>
                  <a:pt x="1772746" y="1834620"/>
                  <a:pt x="1757363" y="1826563"/>
                  <a:pt x="1743075" y="1817038"/>
                </a:cubicBezTo>
                <a:cubicBezTo>
                  <a:pt x="1733550" y="1802750"/>
                  <a:pt x="1725908" y="1787009"/>
                  <a:pt x="1714500" y="1774175"/>
                </a:cubicBezTo>
                <a:cubicBezTo>
                  <a:pt x="1687652" y="1743971"/>
                  <a:pt x="1651191" y="1722074"/>
                  <a:pt x="1628775" y="1688450"/>
                </a:cubicBezTo>
                <a:cubicBezTo>
                  <a:pt x="1619250" y="1674163"/>
                  <a:pt x="1610181" y="1659561"/>
                  <a:pt x="1600200" y="1645588"/>
                </a:cubicBezTo>
                <a:cubicBezTo>
                  <a:pt x="1586359" y="1626211"/>
                  <a:pt x="1569958" y="1608631"/>
                  <a:pt x="1557338" y="1588438"/>
                </a:cubicBezTo>
                <a:cubicBezTo>
                  <a:pt x="1494654" y="1488142"/>
                  <a:pt x="1567610" y="1570135"/>
                  <a:pt x="1485900" y="1488425"/>
                </a:cubicBezTo>
                <a:cubicBezTo>
                  <a:pt x="1449992" y="1380698"/>
                  <a:pt x="1498428" y="1513479"/>
                  <a:pt x="1443038" y="1402700"/>
                </a:cubicBezTo>
                <a:cubicBezTo>
                  <a:pt x="1383884" y="1284394"/>
                  <a:pt x="1482068" y="1439816"/>
                  <a:pt x="1400175" y="1316975"/>
                </a:cubicBezTo>
                <a:cubicBezTo>
                  <a:pt x="1395413" y="1302688"/>
                  <a:pt x="1389541" y="1288723"/>
                  <a:pt x="1385888" y="1274113"/>
                </a:cubicBezTo>
                <a:cubicBezTo>
                  <a:pt x="1365500" y="1192562"/>
                  <a:pt x="1379308" y="1218842"/>
                  <a:pt x="1357313" y="1145525"/>
                </a:cubicBezTo>
                <a:cubicBezTo>
                  <a:pt x="1348658" y="1116675"/>
                  <a:pt x="1338263" y="1088375"/>
                  <a:pt x="1328738" y="1059800"/>
                </a:cubicBezTo>
                <a:cubicBezTo>
                  <a:pt x="1323975" y="1045513"/>
                  <a:pt x="1318103" y="1031549"/>
                  <a:pt x="1314450" y="1016938"/>
                </a:cubicBezTo>
                <a:cubicBezTo>
                  <a:pt x="1269787" y="838280"/>
                  <a:pt x="1326869" y="1060404"/>
                  <a:pt x="1285875" y="916925"/>
                </a:cubicBezTo>
                <a:cubicBezTo>
                  <a:pt x="1280481" y="898044"/>
                  <a:pt x="1277230" y="878583"/>
                  <a:pt x="1271588" y="859775"/>
                </a:cubicBezTo>
                <a:cubicBezTo>
                  <a:pt x="1262933" y="830925"/>
                  <a:pt x="1252538" y="802625"/>
                  <a:pt x="1243013" y="774050"/>
                </a:cubicBezTo>
                <a:cubicBezTo>
                  <a:pt x="1238250" y="759763"/>
                  <a:pt x="1237079" y="743719"/>
                  <a:pt x="1228725" y="731188"/>
                </a:cubicBezTo>
                <a:cubicBezTo>
                  <a:pt x="1191197" y="674895"/>
                  <a:pt x="1191978" y="684212"/>
                  <a:pt x="1171575" y="602600"/>
                </a:cubicBezTo>
                <a:cubicBezTo>
                  <a:pt x="1108516" y="350363"/>
                  <a:pt x="1168135" y="535133"/>
                  <a:pt x="1128713" y="416863"/>
                </a:cubicBezTo>
                <a:cubicBezTo>
                  <a:pt x="1122126" y="370755"/>
                  <a:pt x="1114376" y="273914"/>
                  <a:pt x="1085850" y="231125"/>
                </a:cubicBezTo>
                <a:lnTo>
                  <a:pt x="1057275" y="188263"/>
                </a:lnTo>
                <a:cubicBezTo>
                  <a:pt x="1014413" y="193025"/>
                  <a:pt x="971227" y="195460"/>
                  <a:pt x="928688" y="202550"/>
                </a:cubicBezTo>
                <a:cubicBezTo>
                  <a:pt x="897155" y="207805"/>
                  <a:pt x="854698" y="232402"/>
                  <a:pt x="828675" y="245413"/>
                </a:cubicBezTo>
                <a:cubicBezTo>
                  <a:pt x="802141" y="325016"/>
                  <a:pt x="825273" y="350868"/>
                  <a:pt x="757238" y="316850"/>
                </a:cubicBezTo>
                <a:cubicBezTo>
                  <a:pt x="741879" y="309171"/>
                  <a:pt x="728663" y="297800"/>
                  <a:pt x="714375" y="288275"/>
                </a:cubicBezTo>
                <a:cubicBezTo>
                  <a:pt x="682047" y="191289"/>
                  <a:pt x="728994" y="302894"/>
                  <a:pt x="614363" y="188263"/>
                </a:cubicBezTo>
                <a:cubicBezTo>
                  <a:pt x="600075" y="173975"/>
                  <a:pt x="584435" y="160922"/>
                  <a:pt x="571500" y="145400"/>
                </a:cubicBezTo>
                <a:cubicBezTo>
                  <a:pt x="560507" y="132209"/>
                  <a:pt x="555067" y="114680"/>
                  <a:pt x="542925" y="102538"/>
                </a:cubicBezTo>
                <a:cubicBezTo>
                  <a:pt x="530783" y="90396"/>
                  <a:pt x="513100" y="85138"/>
                  <a:pt x="500063" y="73963"/>
                </a:cubicBezTo>
                <a:cubicBezTo>
                  <a:pt x="413773" y="0"/>
                  <a:pt x="478808" y="28778"/>
                  <a:pt x="400050" y="2525"/>
                </a:cubicBezTo>
                <a:cubicBezTo>
                  <a:pt x="361950" y="7288"/>
                  <a:pt x="323000" y="7500"/>
                  <a:pt x="285750" y="16813"/>
                </a:cubicBezTo>
                <a:cubicBezTo>
                  <a:pt x="265087" y="21979"/>
                  <a:pt x="235335" y="25182"/>
                  <a:pt x="228600" y="45388"/>
                </a:cubicBezTo>
                <a:cubicBezTo>
                  <a:pt x="217951" y="77336"/>
                  <a:pt x="222683" y="118459"/>
                  <a:pt x="242888" y="145400"/>
                </a:cubicBezTo>
                <a:cubicBezTo>
                  <a:pt x="257458" y="164827"/>
                  <a:pt x="290371" y="155696"/>
                  <a:pt x="314325" y="159688"/>
                </a:cubicBezTo>
                <a:cubicBezTo>
                  <a:pt x="347543" y="165224"/>
                  <a:pt x="381205" y="167951"/>
                  <a:pt x="414338" y="173975"/>
                </a:cubicBezTo>
                <a:cubicBezTo>
                  <a:pt x="453800" y="181150"/>
                  <a:pt x="477630" y="190310"/>
                  <a:pt x="514350" y="202550"/>
                </a:cubicBezTo>
                <a:cubicBezTo>
                  <a:pt x="523875" y="216838"/>
                  <a:pt x="553228" y="231676"/>
                  <a:pt x="542925" y="245413"/>
                </a:cubicBezTo>
                <a:cubicBezTo>
                  <a:pt x="528355" y="264840"/>
                  <a:pt x="495047" y="253810"/>
                  <a:pt x="471488" y="259700"/>
                </a:cubicBezTo>
                <a:cubicBezTo>
                  <a:pt x="423579" y="271677"/>
                  <a:pt x="378370" y="295668"/>
                  <a:pt x="342900" y="331138"/>
                </a:cubicBezTo>
                <a:cubicBezTo>
                  <a:pt x="311300" y="362738"/>
                  <a:pt x="291356" y="377078"/>
                  <a:pt x="271463" y="416863"/>
                </a:cubicBezTo>
                <a:cubicBezTo>
                  <a:pt x="264728" y="430333"/>
                  <a:pt x="267824" y="449076"/>
                  <a:pt x="257175" y="459725"/>
                </a:cubicBezTo>
                <a:cubicBezTo>
                  <a:pt x="246526" y="470374"/>
                  <a:pt x="227783" y="467278"/>
                  <a:pt x="214313" y="474013"/>
                </a:cubicBezTo>
                <a:cubicBezTo>
                  <a:pt x="174528" y="493906"/>
                  <a:pt x="160188" y="513850"/>
                  <a:pt x="128588" y="545450"/>
                </a:cubicBezTo>
                <a:cubicBezTo>
                  <a:pt x="123825" y="597838"/>
                  <a:pt x="128751" y="652033"/>
                  <a:pt x="114300" y="702613"/>
                </a:cubicBezTo>
                <a:cubicBezTo>
                  <a:pt x="108749" y="722041"/>
                  <a:pt x="84373" y="729953"/>
                  <a:pt x="71438" y="745475"/>
                </a:cubicBezTo>
                <a:cubicBezTo>
                  <a:pt x="20257" y="806892"/>
                  <a:pt x="60793" y="766765"/>
                  <a:pt x="28575" y="831200"/>
                </a:cubicBezTo>
                <a:cubicBezTo>
                  <a:pt x="20896" y="846559"/>
                  <a:pt x="9525" y="859775"/>
                  <a:pt x="0" y="874063"/>
                </a:cubicBezTo>
                <a:cubicBezTo>
                  <a:pt x="7578" y="904374"/>
                  <a:pt x="12350" y="965115"/>
                  <a:pt x="57150" y="974075"/>
                </a:cubicBezTo>
                <a:cubicBezTo>
                  <a:pt x="90172" y="980679"/>
                  <a:pt x="123825" y="964550"/>
                  <a:pt x="157163" y="959788"/>
                </a:cubicBezTo>
                <a:cubicBezTo>
                  <a:pt x="244752" y="988984"/>
                  <a:pt x="189376" y="963426"/>
                  <a:pt x="300038" y="1074088"/>
                </a:cubicBezTo>
                <a:cubicBezTo>
                  <a:pt x="351960" y="1126010"/>
                  <a:pt x="335902" y="1113993"/>
                  <a:pt x="400050" y="1159813"/>
                </a:cubicBezTo>
                <a:cubicBezTo>
                  <a:pt x="414023" y="1169794"/>
                  <a:pt x="430079" y="1176980"/>
                  <a:pt x="442913" y="1188388"/>
                </a:cubicBezTo>
                <a:cubicBezTo>
                  <a:pt x="473117" y="1215236"/>
                  <a:pt x="528638" y="1274113"/>
                  <a:pt x="528638" y="1274113"/>
                </a:cubicBezTo>
                <a:cubicBezTo>
                  <a:pt x="538050" y="1302349"/>
                  <a:pt x="546321" y="1339695"/>
                  <a:pt x="571500" y="1359838"/>
                </a:cubicBezTo>
                <a:cubicBezTo>
                  <a:pt x="583260" y="1369246"/>
                  <a:pt x="600520" y="1368192"/>
                  <a:pt x="614363" y="1374125"/>
                </a:cubicBezTo>
                <a:cubicBezTo>
                  <a:pt x="717884" y="1418491"/>
                  <a:pt x="622522" y="1392901"/>
                  <a:pt x="742950" y="1416988"/>
                </a:cubicBezTo>
                <a:cubicBezTo>
                  <a:pt x="747713" y="1431275"/>
                  <a:pt x="751950" y="1445749"/>
                  <a:pt x="757238" y="1459850"/>
                </a:cubicBezTo>
                <a:cubicBezTo>
                  <a:pt x="766243" y="1483864"/>
                  <a:pt x="784465" y="1505676"/>
                  <a:pt x="785813" y="1531288"/>
                </a:cubicBezTo>
                <a:cubicBezTo>
                  <a:pt x="789326" y="1598041"/>
                  <a:pt x="791463" y="1667511"/>
                  <a:pt x="771525" y="1731313"/>
                </a:cubicBezTo>
                <a:cubicBezTo>
                  <a:pt x="765172" y="1751642"/>
                  <a:pt x="733425" y="1750363"/>
                  <a:pt x="714375" y="1759888"/>
                </a:cubicBezTo>
                <a:cubicBezTo>
                  <a:pt x="666750" y="1755125"/>
                  <a:pt x="618882" y="1752369"/>
                  <a:pt x="571500" y="1745600"/>
                </a:cubicBezTo>
                <a:cubicBezTo>
                  <a:pt x="552061" y="1742823"/>
                  <a:pt x="533605" y="1735164"/>
                  <a:pt x="514350" y="1731313"/>
                </a:cubicBezTo>
                <a:cubicBezTo>
                  <a:pt x="485943" y="1725632"/>
                  <a:pt x="457200" y="1721788"/>
                  <a:pt x="428625" y="1717025"/>
                </a:cubicBezTo>
                <a:cubicBezTo>
                  <a:pt x="409575" y="1721788"/>
                  <a:pt x="386808" y="1719046"/>
                  <a:pt x="371475" y="1731313"/>
                </a:cubicBezTo>
                <a:cubicBezTo>
                  <a:pt x="341397" y="1755376"/>
                  <a:pt x="363455" y="1792975"/>
                  <a:pt x="371475" y="1817038"/>
                </a:cubicBezTo>
                <a:cubicBezTo>
                  <a:pt x="359978" y="1909018"/>
                  <a:pt x="376287" y="1916992"/>
                  <a:pt x="328613" y="1974200"/>
                </a:cubicBezTo>
                <a:cubicBezTo>
                  <a:pt x="315678" y="1989722"/>
                  <a:pt x="298685" y="2001541"/>
                  <a:pt x="285750" y="2017063"/>
                </a:cubicBezTo>
                <a:cubicBezTo>
                  <a:pt x="274757" y="2030254"/>
                  <a:pt x="257175" y="2059925"/>
                  <a:pt x="257175" y="2059925"/>
                </a:cubicBezTo>
                <a:lnTo>
                  <a:pt x="257175" y="2059925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41659" y="2275118"/>
            <a:ext cx="3979203" cy="4030349"/>
          </a:xfrm>
          <a:custGeom>
            <a:avLst/>
            <a:gdLst>
              <a:gd name="connsiteX0" fmla="*/ 716379 w 3979203"/>
              <a:gd name="connsiteY0" fmla="*/ 782407 h 4030349"/>
              <a:gd name="connsiteX1" fmla="*/ 530641 w 3979203"/>
              <a:gd name="connsiteY1" fmla="*/ 739545 h 4030349"/>
              <a:gd name="connsiteX2" fmla="*/ 416341 w 3979203"/>
              <a:gd name="connsiteY2" fmla="*/ 668107 h 4030349"/>
              <a:gd name="connsiteX3" fmla="*/ 373479 w 3979203"/>
              <a:gd name="connsiteY3" fmla="*/ 639532 h 4030349"/>
              <a:gd name="connsiteX4" fmla="*/ 330616 w 3979203"/>
              <a:gd name="connsiteY4" fmla="*/ 596670 h 4030349"/>
              <a:gd name="connsiteX5" fmla="*/ 173454 w 3979203"/>
              <a:gd name="connsiteY5" fmla="*/ 568095 h 4030349"/>
              <a:gd name="connsiteX6" fmla="*/ 130591 w 3979203"/>
              <a:gd name="connsiteY6" fmla="*/ 539520 h 4030349"/>
              <a:gd name="connsiteX7" fmla="*/ 59154 w 3979203"/>
              <a:gd name="connsiteY7" fmla="*/ 439507 h 4030349"/>
              <a:gd name="connsiteX8" fmla="*/ 16291 w 3979203"/>
              <a:gd name="connsiteY8" fmla="*/ 353782 h 4030349"/>
              <a:gd name="connsiteX9" fmla="*/ 30579 w 3979203"/>
              <a:gd name="connsiteY9" fmla="*/ 253770 h 4030349"/>
              <a:gd name="connsiteX10" fmla="*/ 116304 w 3979203"/>
              <a:gd name="connsiteY10" fmla="*/ 210907 h 4030349"/>
              <a:gd name="connsiteX11" fmla="*/ 144879 w 3979203"/>
              <a:gd name="connsiteY11" fmla="*/ 168045 h 4030349"/>
              <a:gd name="connsiteX12" fmla="*/ 159166 w 3979203"/>
              <a:gd name="connsiteY12" fmla="*/ 25170 h 4030349"/>
              <a:gd name="connsiteX13" fmla="*/ 259179 w 3979203"/>
              <a:gd name="connsiteY13" fmla="*/ 39457 h 4030349"/>
              <a:gd name="connsiteX14" fmla="*/ 359191 w 3979203"/>
              <a:gd name="connsiteY14" fmla="*/ 182332 h 4030349"/>
              <a:gd name="connsiteX15" fmla="*/ 387766 w 3979203"/>
              <a:gd name="connsiteY15" fmla="*/ 225195 h 4030349"/>
              <a:gd name="connsiteX16" fmla="*/ 430629 w 3979203"/>
              <a:gd name="connsiteY16" fmla="*/ 253770 h 4030349"/>
              <a:gd name="connsiteX17" fmla="*/ 444916 w 3979203"/>
              <a:gd name="connsiteY17" fmla="*/ 296632 h 4030349"/>
              <a:gd name="connsiteX18" fmla="*/ 459204 w 3979203"/>
              <a:gd name="connsiteY18" fmla="*/ 353782 h 4030349"/>
              <a:gd name="connsiteX19" fmla="*/ 502066 w 3979203"/>
              <a:gd name="connsiteY19" fmla="*/ 382357 h 4030349"/>
              <a:gd name="connsiteX20" fmla="*/ 544929 w 3979203"/>
              <a:gd name="connsiteY20" fmla="*/ 468082 h 4030349"/>
              <a:gd name="connsiteX21" fmla="*/ 616366 w 3979203"/>
              <a:gd name="connsiteY21" fmla="*/ 596670 h 4030349"/>
              <a:gd name="connsiteX22" fmla="*/ 744954 w 3979203"/>
              <a:gd name="connsiteY22" fmla="*/ 739545 h 4030349"/>
              <a:gd name="connsiteX23" fmla="*/ 787816 w 3979203"/>
              <a:gd name="connsiteY23" fmla="*/ 782407 h 4030349"/>
              <a:gd name="connsiteX24" fmla="*/ 816391 w 3979203"/>
              <a:gd name="connsiteY24" fmla="*/ 825270 h 4030349"/>
              <a:gd name="connsiteX25" fmla="*/ 859254 w 3979203"/>
              <a:gd name="connsiteY25" fmla="*/ 868132 h 4030349"/>
              <a:gd name="connsiteX26" fmla="*/ 930691 w 3979203"/>
              <a:gd name="connsiteY26" fmla="*/ 968145 h 4030349"/>
              <a:gd name="connsiteX27" fmla="*/ 973554 w 3979203"/>
              <a:gd name="connsiteY27" fmla="*/ 996720 h 4030349"/>
              <a:gd name="connsiteX28" fmla="*/ 1044991 w 3979203"/>
              <a:gd name="connsiteY28" fmla="*/ 1068157 h 4030349"/>
              <a:gd name="connsiteX29" fmla="*/ 1116429 w 3979203"/>
              <a:gd name="connsiteY29" fmla="*/ 1125307 h 4030349"/>
              <a:gd name="connsiteX30" fmla="*/ 1202154 w 3979203"/>
              <a:gd name="connsiteY30" fmla="*/ 1182457 h 4030349"/>
              <a:gd name="connsiteX31" fmla="*/ 1316454 w 3979203"/>
              <a:gd name="connsiteY31" fmla="*/ 1239607 h 4030349"/>
              <a:gd name="connsiteX32" fmla="*/ 1373604 w 3979203"/>
              <a:gd name="connsiteY32" fmla="*/ 1282470 h 4030349"/>
              <a:gd name="connsiteX33" fmla="*/ 1430754 w 3979203"/>
              <a:gd name="connsiteY33" fmla="*/ 1296757 h 4030349"/>
              <a:gd name="connsiteX34" fmla="*/ 1473616 w 3979203"/>
              <a:gd name="connsiteY34" fmla="*/ 1325332 h 4030349"/>
              <a:gd name="connsiteX35" fmla="*/ 1516479 w 3979203"/>
              <a:gd name="connsiteY35" fmla="*/ 1339620 h 4030349"/>
              <a:gd name="connsiteX36" fmla="*/ 1645066 w 3979203"/>
              <a:gd name="connsiteY36" fmla="*/ 1411057 h 4030349"/>
              <a:gd name="connsiteX37" fmla="*/ 1687929 w 3979203"/>
              <a:gd name="connsiteY37" fmla="*/ 1439632 h 4030349"/>
              <a:gd name="connsiteX38" fmla="*/ 1730791 w 3979203"/>
              <a:gd name="connsiteY38" fmla="*/ 1482495 h 4030349"/>
              <a:gd name="connsiteX39" fmla="*/ 1773654 w 3979203"/>
              <a:gd name="connsiteY39" fmla="*/ 1496782 h 4030349"/>
              <a:gd name="connsiteX40" fmla="*/ 1816516 w 3979203"/>
              <a:gd name="connsiteY40" fmla="*/ 1525357 h 4030349"/>
              <a:gd name="connsiteX41" fmla="*/ 1873666 w 3979203"/>
              <a:gd name="connsiteY41" fmla="*/ 1539645 h 4030349"/>
              <a:gd name="connsiteX42" fmla="*/ 1916529 w 3979203"/>
              <a:gd name="connsiteY42" fmla="*/ 1553932 h 4030349"/>
              <a:gd name="connsiteX43" fmla="*/ 2016541 w 3979203"/>
              <a:gd name="connsiteY43" fmla="*/ 1611082 h 4030349"/>
              <a:gd name="connsiteX44" fmla="*/ 2059404 w 3979203"/>
              <a:gd name="connsiteY44" fmla="*/ 1639657 h 4030349"/>
              <a:gd name="connsiteX45" fmla="*/ 2130841 w 3979203"/>
              <a:gd name="connsiteY45" fmla="*/ 1668232 h 4030349"/>
              <a:gd name="connsiteX46" fmla="*/ 2216566 w 3979203"/>
              <a:gd name="connsiteY46" fmla="*/ 1696807 h 4030349"/>
              <a:gd name="connsiteX47" fmla="*/ 2259429 w 3979203"/>
              <a:gd name="connsiteY47" fmla="*/ 1725382 h 4030349"/>
              <a:gd name="connsiteX48" fmla="*/ 2302291 w 3979203"/>
              <a:gd name="connsiteY48" fmla="*/ 1739670 h 4030349"/>
              <a:gd name="connsiteX49" fmla="*/ 2388016 w 3979203"/>
              <a:gd name="connsiteY49" fmla="*/ 1796820 h 4030349"/>
              <a:gd name="connsiteX50" fmla="*/ 2430879 w 3979203"/>
              <a:gd name="connsiteY50" fmla="*/ 1825395 h 4030349"/>
              <a:gd name="connsiteX51" fmla="*/ 2530891 w 3979203"/>
              <a:gd name="connsiteY51" fmla="*/ 1911120 h 4030349"/>
              <a:gd name="connsiteX52" fmla="*/ 2588041 w 3979203"/>
              <a:gd name="connsiteY52" fmla="*/ 1996845 h 4030349"/>
              <a:gd name="connsiteX53" fmla="*/ 2645191 w 3979203"/>
              <a:gd name="connsiteY53" fmla="*/ 2011132 h 4030349"/>
              <a:gd name="connsiteX54" fmla="*/ 2745204 w 3979203"/>
              <a:gd name="connsiteY54" fmla="*/ 2082570 h 4030349"/>
              <a:gd name="connsiteX55" fmla="*/ 2788066 w 3979203"/>
              <a:gd name="connsiteY55" fmla="*/ 2111145 h 4030349"/>
              <a:gd name="connsiteX56" fmla="*/ 2888079 w 3979203"/>
              <a:gd name="connsiteY56" fmla="*/ 2182582 h 4030349"/>
              <a:gd name="connsiteX57" fmla="*/ 2973804 w 3979203"/>
              <a:gd name="connsiteY57" fmla="*/ 2225445 h 4030349"/>
              <a:gd name="connsiteX58" fmla="*/ 3059529 w 3979203"/>
              <a:gd name="connsiteY58" fmla="*/ 2268307 h 4030349"/>
              <a:gd name="connsiteX59" fmla="*/ 3216691 w 3979203"/>
              <a:gd name="connsiteY59" fmla="*/ 2368320 h 4030349"/>
              <a:gd name="connsiteX60" fmla="*/ 3273841 w 3979203"/>
              <a:gd name="connsiteY60" fmla="*/ 2396895 h 4030349"/>
              <a:gd name="connsiteX61" fmla="*/ 3359566 w 3979203"/>
              <a:gd name="connsiteY61" fmla="*/ 2454045 h 4030349"/>
              <a:gd name="connsiteX62" fmla="*/ 3445291 w 3979203"/>
              <a:gd name="connsiteY62" fmla="*/ 2511195 h 4030349"/>
              <a:gd name="connsiteX63" fmla="*/ 3531016 w 3979203"/>
              <a:gd name="connsiteY63" fmla="*/ 2568345 h 4030349"/>
              <a:gd name="connsiteX64" fmla="*/ 3631029 w 3979203"/>
              <a:gd name="connsiteY64" fmla="*/ 2639782 h 4030349"/>
              <a:gd name="connsiteX65" fmla="*/ 3716754 w 3979203"/>
              <a:gd name="connsiteY65" fmla="*/ 2696932 h 4030349"/>
              <a:gd name="connsiteX66" fmla="*/ 3845341 w 3979203"/>
              <a:gd name="connsiteY66" fmla="*/ 2811232 h 4030349"/>
              <a:gd name="connsiteX67" fmla="*/ 3873916 w 3979203"/>
              <a:gd name="connsiteY67" fmla="*/ 2854095 h 4030349"/>
              <a:gd name="connsiteX68" fmla="*/ 3888204 w 3979203"/>
              <a:gd name="connsiteY68" fmla="*/ 2896957 h 4030349"/>
              <a:gd name="connsiteX69" fmla="*/ 3945354 w 3979203"/>
              <a:gd name="connsiteY69" fmla="*/ 2982682 h 4030349"/>
              <a:gd name="connsiteX70" fmla="*/ 3945354 w 3979203"/>
              <a:gd name="connsiteY70" fmla="*/ 3139845 h 4030349"/>
              <a:gd name="connsiteX71" fmla="*/ 3902491 w 3979203"/>
              <a:gd name="connsiteY71" fmla="*/ 3154132 h 4030349"/>
              <a:gd name="connsiteX72" fmla="*/ 3802479 w 3979203"/>
              <a:gd name="connsiteY72" fmla="*/ 3125557 h 4030349"/>
              <a:gd name="connsiteX73" fmla="*/ 3759616 w 3979203"/>
              <a:gd name="connsiteY73" fmla="*/ 3096982 h 4030349"/>
              <a:gd name="connsiteX74" fmla="*/ 3731041 w 3979203"/>
              <a:gd name="connsiteY74" fmla="*/ 2996970 h 4030349"/>
              <a:gd name="connsiteX75" fmla="*/ 3716754 w 3979203"/>
              <a:gd name="connsiteY75" fmla="*/ 2939820 h 4030349"/>
              <a:gd name="connsiteX76" fmla="*/ 3688179 w 3979203"/>
              <a:gd name="connsiteY76" fmla="*/ 2854095 h 4030349"/>
              <a:gd name="connsiteX77" fmla="*/ 3631029 w 3979203"/>
              <a:gd name="connsiteY77" fmla="*/ 2839807 h 4030349"/>
              <a:gd name="connsiteX78" fmla="*/ 3602454 w 3979203"/>
              <a:gd name="connsiteY78" fmla="*/ 2882670 h 4030349"/>
              <a:gd name="connsiteX79" fmla="*/ 3545304 w 3979203"/>
              <a:gd name="connsiteY79" fmla="*/ 2939820 h 4030349"/>
              <a:gd name="connsiteX80" fmla="*/ 3531016 w 3979203"/>
              <a:gd name="connsiteY80" fmla="*/ 3082695 h 4030349"/>
              <a:gd name="connsiteX81" fmla="*/ 3502441 w 3979203"/>
              <a:gd name="connsiteY81" fmla="*/ 3182707 h 4030349"/>
              <a:gd name="connsiteX82" fmla="*/ 3488154 w 3979203"/>
              <a:gd name="connsiteY82" fmla="*/ 3425595 h 4030349"/>
              <a:gd name="connsiteX83" fmla="*/ 3473866 w 3979203"/>
              <a:gd name="connsiteY83" fmla="*/ 3497032 h 4030349"/>
              <a:gd name="connsiteX84" fmla="*/ 3431004 w 3979203"/>
              <a:gd name="connsiteY84" fmla="*/ 3525607 h 4030349"/>
              <a:gd name="connsiteX85" fmla="*/ 3345279 w 3979203"/>
              <a:gd name="connsiteY85" fmla="*/ 3554182 h 4030349"/>
              <a:gd name="connsiteX86" fmla="*/ 3230979 w 3979203"/>
              <a:gd name="connsiteY86" fmla="*/ 3497032 h 4030349"/>
              <a:gd name="connsiteX87" fmla="*/ 3202404 w 3979203"/>
              <a:gd name="connsiteY87" fmla="*/ 3454170 h 4030349"/>
              <a:gd name="connsiteX88" fmla="*/ 3188116 w 3979203"/>
              <a:gd name="connsiteY88" fmla="*/ 3311295 h 4030349"/>
              <a:gd name="connsiteX89" fmla="*/ 3173829 w 3979203"/>
              <a:gd name="connsiteY89" fmla="*/ 3368445 h 4030349"/>
              <a:gd name="connsiteX90" fmla="*/ 3145254 w 3979203"/>
              <a:gd name="connsiteY90" fmla="*/ 3497032 h 4030349"/>
              <a:gd name="connsiteX91" fmla="*/ 3130966 w 3979203"/>
              <a:gd name="connsiteY91" fmla="*/ 3539895 h 4030349"/>
              <a:gd name="connsiteX92" fmla="*/ 3045241 w 3979203"/>
              <a:gd name="connsiteY92" fmla="*/ 3625620 h 4030349"/>
              <a:gd name="connsiteX93" fmla="*/ 2973804 w 3979203"/>
              <a:gd name="connsiteY93" fmla="*/ 3725632 h 4030349"/>
              <a:gd name="connsiteX94" fmla="*/ 2930941 w 3979203"/>
              <a:gd name="connsiteY94" fmla="*/ 3739920 h 4030349"/>
              <a:gd name="connsiteX95" fmla="*/ 2888079 w 3979203"/>
              <a:gd name="connsiteY95" fmla="*/ 3768495 h 4030349"/>
              <a:gd name="connsiteX96" fmla="*/ 2788066 w 3979203"/>
              <a:gd name="connsiteY96" fmla="*/ 3811357 h 4030349"/>
              <a:gd name="connsiteX97" fmla="*/ 2745204 w 3979203"/>
              <a:gd name="connsiteY97" fmla="*/ 3797070 h 4030349"/>
              <a:gd name="connsiteX98" fmla="*/ 2559466 w 3979203"/>
              <a:gd name="connsiteY98" fmla="*/ 3825645 h 4030349"/>
              <a:gd name="connsiteX99" fmla="*/ 2516604 w 3979203"/>
              <a:gd name="connsiteY99" fmla="*/ 3854220 h 4030349"/>
              <a:gd name="connsiteX100" fmla="*/ 2430879 w 3979203"/>
              <a:gd name="connsiteY100" fmla="*/ 3882795 h 4030349"/>
              <a:gd name="connsiteX101" fmla="*/ 2302291 w 3979203"/>
              <a:gd name="connsiteY101" fmla="*/ 3868507 h 4030349"/>
              <a:gd name="connsiteX102" fmla="*/ 2245141 w 3979203"/>
              <a:gd name="connsiteY102" fmla="*/ 3754207 h 4030349"/>
              <a:gd name="connsiteX103" fmla="*/ 2159416 w 3979203"/>
              <a:gd name="connsiteY103" fmla="*/ 3682770 h 4030349"/>
              <a:gd name="connsiteX104" fmla="*/ 2045116 w 3979203"/>
              <a:gd name="connsiteY104" fmla="*/ 3697057 h 4030349"/>
              <a:gd name="connsiteX105" fmla="*/ 2002254 w 3979203"/>
              <a:gd name="connsiteY105" fmla="*/ 3782782 h 4030349"/>
              <a:gd name="connsiteX106" fmla="*/ 1902241 w 3979203"/>
              <a:gd name="connsiteY106" fmla="*/ 3854220 h 4030349"/>
              <a:gd name="connsiteX107" fmla="*/ 1830804 w 3979203"/>
              <a:gd name="connsiteY107" fmla="*/ 3868507 h 4030349"/>
              <a:gd name="connsiteX108" fmla="*/ 1787941 w 3979203"/>
              <a:gd name="connsiteY108" fmla="*/ 3954232 h 4030349"/>
              <a:gd name="connsiteX109" fmla="*/ 1730791 w 3979203"/>
              <a:gd name="connsiteY109" fmla="*/ 3968520 h 4030349"/>
              <a:gd name="connsiteX110" fmla="*/ 1645066 w 3979203"/>
              <a:gd name="connsiteY110" fmla="*/ 3997095 h 4030349"/>
              <a:gd name="connsiteX111" fmla="*/ 1473616 w 3979203"/>
              <a:gd name="connsiteY111" fmla="*/ 3954232 h 4030349"/>
              <a:gd name="connsiteX112" fmla="*/ 1387891 w 3979203"/>
              <a:gd name="connsiteY112" fmla="*/ 3882795 h 4030349"/>
              <a:gd name="connsiteX113" fmla="*/ 1373604 w 3979203"/>
              <a:gd name="connsiteY113" fmla="*/ 3925657 h 4030349"/>
              <a:gd name="connsiteX114" fmla="*/ 1359316 w 3979203"/>
              <a:gd name="connsiteY114" fmla="*/ 4025670 h 4030349"/>
              <a:gd name="connsiteX115" fmla="*/ 1259304 w 3979203"/>
              <a:gd name="connsiteY115" fmla="*/ 3997095 h 4030349"/>
              <a:gd name="connsiteX116" fmla="*/ 1187866 w 3979203"/>
              <a:gd name="connsiteY116" fmla="*/ 3925657 h 4030349"/>
              <a:gd name="connsiteX117" fmla="*/ 1173579 w 3979203"/>
              <a:gd name="connsiteY117" fmla="*/ 3882795 h 4030349"/>
              <a:gd name="connsiteX118" fmla="*/ 1087854 w 3979203"/>
              <a:gd name="connsiteY118" fmla="*/ 3797070 h 4030349"/>
              <a:gd name="connsiteX119" fmla="*/ 1073566 w 3979203"/>
              <a:gd name="connsiteY119" fmla="*/ 3754207 h 4030349"/>
              <a:gd name="connsiteX120" fmla="*/ 1059279 w 3979203"/>
              <a:gd name="connsiteY120" fmla="*/ 3654195 h 4030349"/>
              <a:gd name="connsiteX121" fmla="*/ 1102141 w 3979203"/>
              <a:gd name="connsiteY121" fmla="*/ 3639907 h 4030349"/>
              <a:gd name="connsiteX122" fmla="*/ 1130716 w 3979203"/>
              <a:gd name="connsiteY122" fmla="*/ 3597045 h 4030349"/>
              <a:gd name="connsiteX123" fmla="*/ 1130716 w 3979203"/>
              <a:gd name="connsiteY123" fmla="*/ 3397020 h 4030349"/>
              <a:gd name="connsiteX124" fmla="*/ 1102141 w 3979203"/>
              <a:gd name="connsiteY124" fmla="*/ 3311295 h 4030349"/>
              <a:gd name="connsiteX125" fmla="*/ 1073566 w 3979203"/>
              <a:gd name="connsiteY125" fmla="*/ 3268432 h 4030349"/>
              <a:gd name="connsiteX126" fmla="*/ 1044991 w 3979203"/>
              <a:gd name="connsiteY126" fmla="*/ 3168420 h 4030349"/>
              <a:gd name="connsiteX127" fmla="*/ 1016416 w 3979203"/>
              <a:gd name="connsiteY127" fmla="*/ 2882670 h 4030349"/>
              <a:gd name="connsiteX128" fmla="*/ 1002129 w 3979203"/>
              <a:gd name="connsiteY128" fmla="*/ 2839807 h 4030349"/>
              <a:gd name="connsiteX129" fmla="*/ 973554 w 3979203"/>
              <a:gd name="connsiteY129" fmla="*/ 2796945 h 4030349"/>
              <a:gd name="connsiteX130" fmla="*/ 1002129 w 3979203"/>
              <a:gd name="connsiteY130" fmla="*/ 2625495 h 4030349"/>
              <a:gd name="connsiteX131" fmla="*/ 1030704 w 3979203"/>
              <a:gd name="connsiteY131" fmla="*/ 2582632 h 4030349"/>
              <a:gd name="connsiteX132" fmla="*/ 1030704 w 3979203"/>
              <a:gd name="connsiteY132" fmla="*/ 2482620 h 4030349"/>
              <a:gd name="connsiteX133" fmla="*/ 1016416 w 3979203"/>
              <a:gd name="connsiteY133" fmla="*/ 2439757 h 4030349"/>
              <a:gd name="connsiteX134" fmla="*/ 930691 w 3979203"/>
              <a:gd name="connsiteY134" fmla="*/ 2354032 h 4030349"/>
              <a:gd name="connsiteX135" fmla="*/ 930691 w 3979203"/>
              <a:gd name="connsiteY135" fmla="*/ 2239732 h 4030349"/>
              <a:gd name="connsiteX136" fmla="*/ 959266 w 3979203"/>
              <a:gd name="connsiteY136" fmla="*/ 2154007 h 4030349"/>
              <a:gd name="connsiteX137" fmla="*/ 844966 w 3979203"/>
              <a:gd name="connsiteY137" fmla="*/ 2068282 h 4030349"/>
              <a:gd name="connsiteX138" fmla="*/ 759241 w 3979203"/>
              <a:gd name="connsiteY138" fmla="*/ 2011132 h 4030349"/>
              <a:gd name="connsiteX139" fmla="*/ 730666 w 3979203"/>
              <a:gd name="connsiteY139" fmla="*/ 1968270 h 4030349"/>
              <a:gd name="connsiteX140" fmla="*/ 773529 w 3979203"/>
              <a:gd name="connsiteY140" fmla="*/ 1882545 h 4030349"/>
              <a:gd name="connsiteX141" fmla="*/ 787816 w 3979203"/>
              <a:gd name="connsiteY141" fmla="*/ 1839682 h 4030349"/>
              <a:gd name="connsiteX142" fmla="*/ 744954 w 3979203"/>
              <a:gd name="connsiteY142" fmla="*/ 1725382 h 4030349"/>
              <a:gd name="connsiteX143" fmla="*/ 716379 w 3979203"/>
              <a:gd name="connsiteY143" fmla="*/ 1668232 h 4030349"/>
              <a:gd name="connsiteX144" fmla="*/ 630654 w 3979203"/>
              <a:gd name="connsiteY144" fmla="*/ 1582507 h 4030349"/>
              <a:gd name="connsiteX145" fmla="*/ 587791 w 3979203"/>
              <a:gd name="connsiteY145" fmla="*/ 1539645 h 4030349"/>
              <a:gd name="connsiteX146" fmla="*/ 587791 w 3979203"/>
              <a:gd name="connsiteY146" fmla="*/ 1353907 h 4030349"/>
              <a:gd name="connsiteX147" fmla="*/ 616366 w 3979203"/>
              <a:gd name="connsiteY147" fmla="*/ 1311045 h 4030349"/>
              <a:gd name="connsiteX148" fmla="*/ 659229 w 3979203"/>
              <a:gd name="connsiteY148" fmla="*/ 1296757 h 4030349"/>
              <a:gd name="connsiteX149" fmla="*/ 702091 w 3979203"/>
              <a:gd name="connsiteY149" fmla="*/ 1253895 h 4030349"/>
              <a:gd name="connsiteX150" fmla="*/ 716379 w 3979203"/>
              <a:gd name="connsiteY150" fmla="*/ 1211032 h 4030349"/>
              <a:gd name="connsiteX151" fmla="*/ 730666 w 3979203"/>
              <a:gd name="connsiteY151" fmla="*/ 1053870 h 4030349"/>
              <a:gd name="connsiteX152" fmla="*/ 759241 w 3979203"/>
              <a:gd name="connsiteY152" fmla="*/ 925282 h 4030349"/>
              <a:gd name="connsiteX153" fmla="*/ 744954 w 3979203"/>
              <a:gd name="connsiteY153" fmla="*/ 839557 h 4030349"/>
              <a:gd name="connsiteX154" fmla="*/ 644941 w 3979203"/>
              <a:gd name="connsiteY154" fmla="*/ 782407 h 4030349"/>
              <a:gd name="connsiteX155" fmla="*/ 616366 w 3979203"/>
              <a:gd name="connsiteY155" fmla="*/ 782407 h 4030349"/>
              <a:gd name="connsiteX156" fmla="*/ 602079 w 3979203"/>
              <a:gd name="connsiteY156" fmla="*/ 768120 h 403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3979203" h="4030349">
                <a:moveTo>
                  <a:pt x="716379" y="782407"/>
                </a:moveTo>
                <a:cubicBezTo>
                  <a:pt x="619193" y="717617"/>
                  <a:pt x="731014" y="782482"/>
                  <a:pt x="530641" y="739545"/>
                </a:cubicBezTo>
                <a:cubicBezTo>
                  <a:pt x="492280" y="731325"/>
                  <a:pt x="445710" y="689085"/>
                  <a:pt x="416341" y="668107"/>
                </a:cubicBezTo>
                <a:cubicBezTo>
                  <a:pt x="402368" y="658126"/>
                  <a:pt x="386670" y="650525"/>
                  <a:pt x="373479" y="639532"/>
                </a:cubicBezTo>
                <a:cubicBezTo>
                  <a:pt x="357957" y="626597"/>
                  <a:pt x="347428" y="607878"/>
                  <a:pt x="330616" y="596670"/>
                </a:cubicBezTo>
                <a:cubicBezTo>
                  <a:pt x="300118" y="576338"/>
                  <a:pt x="178307" y="568702"/>
                  <a:pt x="173454" y="568095"/>
                </a:cubicBezTo>
                <a:cubicBezTo>
                  <a:pt x="159166" y="558570"/>
                  <a:pt x="142733" y="551662"/>
                  <a:pt x="130591" y="539520"/>
                </a:cubicBezTo>
                <a:cubicBezTo>
                  <a:pt x="124119" y="533048"/>
                  <a:pt x="67267" y="455732"/>
                  <a:pt x="59154" y="439507"/>
                </a:cubicBezTo>
                <a:cubicBezTo>
                  <a:pt x="0" y="321201"/>
                  <a:pt x="98184" y="476623"/>
                  <a:pt x="16291" y="353782"/>
                </a:cubicBezTo>
                <a:cubicBezTo>
                  <a:pt x="21054" y="320445"/>
                  <a:pt x="16902" y="284543"/>
                  <a:pt x="30579" y="253770"/>
                </a:cubicBezTo>
                <a:cubicBezTo>
                  <a:pt x="40213" y="232094"/>
                  <a:pt x="97285" y="217247"/>
                  <a:pt x="116304" y="210907"/>
                </a:cubicBezTo>
                <a:cubicBezTo>
                  <a:pt x="125829" y="196620"/>
                  <a:pt x="141018" y="184777"/>
                  <a:pt x="144879" y="168045"/>
                </a:cubicBezTo>
                <a:cubicBezTo>
                  <a:pt x="155641" y="121408"/>
                  <a:pt x="127368" y="60943"/>
                  <a:pt x="159166" y="25170"/>
                </a:cubicBezTo>
                <a:cubicBezTo>
                  <a:pt x="181539" y="0"/>
                  <a:pt x="225841" y="34695"/>
                  <a:pt x="259179" y="39457"/>
                </a:cubicBezTo>
                <a:cubicBezTo>
                  <a:pt x="322645" y="124079"/>
                  <a:pt x="288835" y="76797"/>
                  <a:pt x="359191" y="182332"/>
                </a:cubicBezTo>
                <a:cubicBezTo>
                  <a:pt x="368716" y="196620"/>
                  <a:pt x="373478" y="215670"/>
                  <a:pt x="387766" y="225195"/>
                </a:cubicBezTo>
                <a:lnTo>
                  <a:pt x="430629" y="253770"/>
                </a:lnTo>
                <a:cubicBezTo>
                  <a:pt x="435391" y="268057"/>
                  <a:pt x="440779" y="282151"/>
                  <a:pt x="444916" y="296632"/>
                </a:cubicBezTo>
                <a:cubicBezTo>
                  <a:pt x="450311" y="315513"/>
                  <a:pt x="448312" y="337444"/>
                  <a:pt x="459204" y="353782"/>
                </a:cubicBezTo>
                <a:cubicBezTo>
                  <a:pt x="468729" y="368069"/>
                  <a:pt x="487779" y="372832"/>
                  <a:pt x="502066" y="382357"/>
                </a:cubicBezTo>
                <a:cubicBezTo>
                  <a:pt x="537982" y="490102"/>
                  <a:pt x="489532" y="357287"/>
                  <a:pt x="544929" y="468082"/>
                </a:cubicBezTo>
                <a:cubicBezTo>
                  <a:pt x="580862" y="539949"/>
                  <a:pt x="526265" y="506569"/>
                  <a:pt x="616366" y="596670"/>
                </a:cubicBezTo>
                <a:cubicBezTo>
                  <a:pt x="832815" y="813119"/>
                  <a:pt x="610736" y="582958"/>
                  <a:pt x="744954" y="739545"/>
                </a:cubicBezTo>
                <a:cubicBezTo>
                  <a:pt x="758103" y="754886"/>
                  <a:pt x="774881" y="766885"/>
                  <a:pt x="787816" y="782407"/>
                </a:cubicBezTo>
                <a:cubicBezTo>
                  <a:pt x="798809" y="795599"/>
                  <a:pt x="805398" y="812078"/>
                  <a:pt x="816391" y="825270"/>
                </a:cubicBezTo>
                <a:cubicBezTo>
                  <a:pt x="829326" y="840792"/>
                  <a:pt x="846319" y="852610"/>
                  <a:pt x="859254" y="868132"/>
                </a:cubicBezTo>
                <a:cubicBezTo>
                  <a:pt x="899818" y="916809"/>
                  <a:pt x="879217" y="916671"/>
                  <a:pt x="930691" y="968145"/>
                </a:cubicBezTo>
                <a:cubicBezTo>
                  <a:pt x="942833" y="980287"/>
                  <a:pt x="959266" y="987195"/>
                  <a:pt x="973554" y="996720"/>
                </a:cubicBezTo>
                <a:cubicBezTo>
                  <a:pt x="1049757" y="1111023"/>
                  <a:pt x="949739" y="972904"/>
                  <a:pt x="1044991" y="1068157"/>
                </a:cubicBezTo>
                <a:cubicBezTo>
                  <a:pt x="1109616" y="1132783"/>
                  <a:pt x="1032985" y="1097494"/>
                  <a:pt x="1116429" y="1125307"/>
                </a:cubicBezTo>
                <a:cubicBezTo>
                  <a:pt x="1216175" y="1225056"/>
                  <a:pt x="1105660" y="1127318"/>
                  <a:pt x="1202154" y="1182457"/>
                </a:cubicBezTo>
                <a:cubicBezTo>
                  <a:pt x="1315492" y="1247221"/>
                  <a:pt x="1202823" y="1211200"/>
                  <a:pt x="1316454" y="1239607"/>
                </a:cubicBezTo>
                <a:cubicBezTo>
                  <a:pt x="1335504" y="1253895"/>
                  <a:pt x="1352305" y="1271821"/>
                  <a:pt x="1373604" y="1282470"/>
                </a:cubicBezTo>
                <a:cubicBezTo>
                  <a:pt x="1391167" y="1291252"/>
                  <a:pt x="1412705" y="1289022"/>
                  <a:pt x="1430754" y="1296757"/>
                </a:cubicBezTo>
                <a:cubicBezTo>
                  <a:pt x="1446537" y="1303521"/>
                  <a:pt x="1458258" y="1317653"/>
                  <a:pt x="1473616" y="1325332"/>
                </a:cubicBezTo>
                <a:cubicBezTo>
                  <a:pt x="1487087" y="1332067"/>
                  <a:pt x="1503314" y="1332306"/>
                  <a:pt x="1516479" y="1339620"/>
                </a:cubicBezTo>
                <a:cubicBezTo>
                  <a:pt x="1663860" y="1421498"/>
                  <a:pt x="1548081" y="1378729"/>
                  <a:pt x="1645066" y="1411057"/>
                </a:cubicBezTo>
                <a:cubicBezTo>
                  <a:pt x="1659354" y="1420582"/>
                  <a:pt x="1674737" y="1428639"/>
                  <a:pt x="1687929" y="1439632"/>
                </a:cubicBezTo>
                <a:cubicBezTo>
                  <a:pt x="1703451" y="1452567"/>
                  <a:pt x="1713979" y="1471287"/>
                  <a:pt x="1730791" y="1482495"/>
                </a:cubicBezTo>
                <a:cubicBezTo>
                  <a:pt x="1743322" y="1490849"/>
                  <a:pt x="1759366" y="1492020"/>
                  <a:pt x="1773654" y="1496782"/>
                </a:cubicBezTo>
                <a:cubicBezTo>
                  <a:pt x="1787941" y="1506307"/>
                  <a:pt x="1800733" y="1518593"/>
                  <a:pt x="1816516" y="1525357"/>
                </a:cubicBezTo>
                <a:cubicBezTo>
                  <a:pt x="1834565" y="1533092"/>
                  <a:pt x="1854785" y="1534251"/>
                  <a:pt x="1873666" y="1539645"/>
                </a:cubicBezTo>
                <a:cubicBezTo>
                  <a:pt x="1888147" y="1543782"/>
                  <a:pt x="1902241" y="1549170"/>
                  <a:pt x="1916529" y="1553932"/>
                </a:cubicBezTo>
                <a:cubicBezTo>
                  <a:pt x="1968284" y="1631565"/>
                  <a:pt x="1914534" y="1572830"/>
                  <a:pt x="2016541" y="1611082"/>
                </a:cubicBezTo>
                <a:cubicBezTo>
                  <a:pt x="2032619" y="1617111"/>
                  <a:pt x="2044045" y="1631978"/>
                  <a:pt x="2059404" y="1639657"/>
                </a:cubicBezTo>
                <a:cubicBezTo>
                  <a:pt x="2082343" y="1651127"/>
                  <a:pt x="2106738" y="1659467"/>
                  <a:pt x="2130841" y="1668232"/>
                </a:cubicBezTo>
                <a:cubicBezTo>
                  <a:pt x="2159148" y="1678526"/>
                  <a:pt x="2216566" y="1696807"/>
                  <a:pt x="2216566" y="1696807"/>
                </a:cubicBezTo>
                <a:cubicBezTo>
                  <a:pt x="2230854" y="1706332"/>
                  <a:pt x="2244070" y="1717703"/>
                  <a:pt x="2259429" y="1725382"/>
                </a:cubicBezTo>
                <a:cubicBezTo>
                  <a:pt x="2272899" y="1732117"/>
                  <a:pt x="2289126" y="1732356"/>
                  <a:pt x="2302291" y="1739670"/>
                </a:cubicBezTo>
                <a:cubicBezTo>
                  <a:pt x="2332312" y="1756349"/>
                  <a:pt x="2359441" y="1777770"/>
                  <a:pt x="2388016" y="1796820"/>
                </a:cubicBezTo>
                <a:cubicBezTo>
                  <a:pt x="2402304" y="1806345"/>
                  <a:pt x="2418737" y="1813253"/>
                  <a:pt x="2430879" y="1825395"/>
                </a:cubicBezTo>
                <a:cubicBezTo>
                  <a:pt x="2490579" y="1885095"/>
                  <a:pt x="2457577" y="1856134"/>
                  <a:pt x="2530891" y="1911120"/>
                </a:cubicBezTo>
                <a:cubicBezTo>
                  <a:pt x="2544530" y="1952034"/>
                  <a:pt x="2543974" y="1971664"/>
                  <a:pt x="2588041" y="1996845"/>
                </a:cubicBezTo>
                <a:cubicBezTo>
                  <a:pt x="2605090" y="2006587"/>
                  <a:pt x="2626141" y="2006370"/>
                  <a:pt x="2645191" y="2011132"/>
                </a:cubicBezTo>
                <a:cubicBezTo>
                  <a:pt x="2746193" y="2078466"/>
                  <a:pt x="2621169" y="1993973"/>
                  <a:pt x="2745204" y="2082570"/>
                </a:cubicBezTo>
                <a:cubicBezTo>
                  <a:pt x="2759177" y="2092551"/>
                  <a:pt x="2775029" y="2099970"/>
                  <a:pt x="2788066" y="2111145"/>
                </a:cubicBezTo>
                <a:cubicBezTo>
                  <a:pt x="2874355" y="2185107"/>
                  <a:pt x="2809322" y="2156331"/>
                  <a:pt x="2888079" y="2182582"/>
                </a:cubicBezTo>
                <a:cubicBezTo>
                  <a:pt x="3010914" y="2264473"/>
                  <a:pt x="2855499" y="2166292"/>
                  <a:pt x="2973804" y="2225445"/>
                </a:cubicBezTo>
                <a:cubicBezTo>
                  <a:pt x="3084584" y="2280835"/>
                  <a:pt x="2951798" y="2232398"/>
                  <a:pt x="3059529" y="2268307"/>
                </a:cubicBezTo>
                <a:cubicBezTo>
                  <a:pt x="3132511" y="2341291"/>
                  <a:pt x="3084319" y="2302134"/>
                  <a:pt x="3216691" y="2368320"/>
                </a:cubicBezTo>
                <a:cubicBezTo>
                  <a:pt x="3235741" y="2377845"/>
                  <a:pt x="3258780" y="2381835"/>
                  <a:pt x="3273841" y="2396895"/>
                </a:cubicBezTo>
                <a:cubicBezTo>
                  <a:pt x="3327353" y="2450406"/>
                  <a:pt x="3297535" y="2433367"/>
                  <a:pt x="3359566" y="2454045"/>
                </a:cubicBezTo>
                <a:cubicBezTo>
                  <a:pt x="3415169" y="2537449"/>
                  <a:pt x="3353030" y="2465064"/>
                  <a:pt x="3445291" y="2511195"/>
                </a:cubicBezTo>
                <a:cubicBezTo>
                  <a:pt x="3476008" y="2526554"/>
                  <a:pt x="3502441" y="2549295"/>
                  <a:pt x="3531016" y="2568345"/>
                </a:cubicBezTo>
                <a:cubicBezTo>
                  <a:pt x="3564937" y="2590959"/>
                  <a:pt x="3600017" y="2613200"/>
                  <a:pt x="3631029" y="2639782"/>
                </a:cubicBezTo>
                <a:cubicBezTo>
                  <a:pt x="3699136" y="2698159"/>
                  <a:pt x="3643843" y="2672630"/>
                  <a:pt x="3716754" y="2696932"/>
                </a:cubicBezTo>
                <a:cubicBezTo>
                  <a:pt x="3768288" y="2731289"/>
                  <a:pt x="3806196" y="2752513"/>
                  <a:pt x="3845341" y="2811232"/>
                </a:cubicBezTo>
                <a:cubicBezTo>
                  <a:pt x="3854866" y="2825520"/>
                  <a:pt x="3866237" y="2838736"/>
                  <a:pt x="3873916" y="2854095"/>
                </a:cubicBezTo>
                <a:cubicBezTo>
                  <a:pt x="3880651" y="2867565"/>
                  <a:pt x="3880890" y="2883792"/>
                  <a:pt x="3888204" y="2896957"/>
                </a:cubicBezTo>
                <a:cubicBezTo>
                  <a:pt x="3904883" y="2926978"/>
                  <a:pt x="3945354" y="2982682"/>
                  <a:pt x="3945354" y="2982682"/>
                </a:cubicBezTo>
                <a:cubicBezTo>
                  <a:pt x="3964842" y="3041150"/>
                  <a:pt x="3979203" y="3063685"/>
                  <a:pt x="3945354" y="3139845"/>
                </a:cubicBezTo>
                <a:cubicBezTo>
                  <a:pt x="3939237" y="3153607"/>
                  <a:pt x="3916779" y="3149370"/>
                  <a:pt x="3902491" y="3154132"/>
                </a:cubicBezTo>
                <a:cubicBezTo>
                  <a:pt x="3884174" y="3149553"/>
                  <a:pt x="3822981" y="3135808"/>
                  <a:pt x="3802479" y="3125557"/>
                </a:cubicBezTo>
                <a:cubicBezTo>
                  <a:pt x="3787120" y="3117878"/>
                  <a:pt x="3773904" y="3106507"/>
                  <a:pt x="3759616" y="3096982"/>
                </a:cubicBezTo>
                <a:cubicBezTo>
                  <a:pt x="3714952" y="2918321"/>
                  <a:pt x="3772035" y="3140449"/>
                  <a:pt x="3731041" y="2996970"/>
                </a:cubicBezTo>
                <a:cubicBezTo>
                  <a:pt x="3725646" y="2978089"/>
                  <a:pt x="3722396" y="2958628"/>
                  <a:pt x="3716754" y="2939820"/>
                </a:cubicBezTo>
                <a:cubicBezTo>
                  <a:pt x="3708099" y="2910970"/>
                  <a:pt x="3717400" y="2861401"/>
                  <a:pt x="3688179" y="2854095"/>
                </a:cubicBezTo>
                <a:lnTo>
                  <a:pt x="3631029" y="2839807"/>
                </a:lnTo>
                <a:cubicBezTo>
                  <a:pt x="3621504" y="2854095"/>
                  <a:pt x="3615863" y="2871943"/>
                  <a:pt x="3602454" y="2882670"/>
                </a:cubicBezTo>
                <a:cubicBezTo>
                  <a:pt x="3533181" y="2938088"/>
                  <a:pt x="3576476" y="2846301"/>
                  <a:pt x="3545304" y="2939820"/>
                </a:cubicBezTo>
                <a:cubicBezTo>
                  <a:pt x="3540541" y="2987445"/>
                  <a:pt x="3537785" y="3035313"/>
                  <a:pt x="3531016" y="3082695"/>
                </a:cubicBezTo>
                <a:cubicBezTo>
                  <a:pt x="3526530" y="3114097"/>
                  <a:pt x="3512620" y="3152170"/>
                  <a:pt x="3502441" y="3182707"/>
                </a:cubicBezTo>
                <a:cubicBezTo>
                  <a:pt x="3497679" y="3263670"/>
                  <a:pt x="3495497" y="3344825"/>
                  <a:pt x="3488154" y="3425595"/>
                </a:cubicBezTo>
                <a:cubicBezTo>
                  <a:pt x="3485955" y="3449779"/>
                  <a:pt x="3485914" y="3475948"/>
                  <a:pt x="3473866" y="3497032"/>
                </a:cubicBezTo>
                <a:cubicBezTo>
                  <a:pt x="3465347" y="3511941"/>
                  <a:pt x="3446695" y="3518633"/>
                  <a:pt x="3431004" y="3525607"/>
                </a:cubicBezTo>
                <a:cubicBezTo>
                  <a:pt x="3403479" y="3537840"/>
                  <a:pt x="3345279" y="3554182"/>
                  <a:pt x="3345279" y="3554182"/>
                </a:cubicBezTo>
                <a:cubicBezTo>
                  <a:pt x="3311169" y="3540538"/>
                  <a:pt x="3259514" y="3525567"/>
                  <a:pt x="3230979" y="3497032"/>
                </a:cubicBezTo>
                <a:cubicBezTo>
                  <a:pt x="3218837" y="3484890"/>
                  <a:pt x="3211929" y="3468457"/>
                  <a:pt x="3202404" y="3454170"/>
                </a:cubicBezTo>
                <a:cubicBezTo>
                  <a:pt x="3197641" y="3406545"/>
                  <a:pt x="3203251" y="3356701"/>
                  <a:pt x="3188116" y="3311295"/>
                </a:cubicBezTo>
                <a:cubicBezTo>
                  <a:pt x="3181906" y="3292666"/>
                  <a:pt x="3178089" y="3349276"/>
                  <a:pt x="3173829" y="3368445"/>
                </a:cubicBezTo>
                <a:cubicBezTo>
                  <a:pt x="3159103" y="3434712"/>
                  <a:pt x="3162671" y="3436074"/>
                  <a:pt x="3145254" y="3497032"/>
                </a:cubicBezTo>
                <a:cubicBezTo>
                  <a:pt x="3141117" y="3511513"/>
                  <a:pt x="3140212" y="3528007"/>
                  <a:pt x="3130966" y="3539895"/>
                </a:cubicBezTo>
                <a:cubicBezTo>
                  <a:pt x="3106156" y="3571794"/>
                  <a:pt x="3067657" y="3591996"/>
                  <a:pt x="3045241" y="3625620"/>
                </a:cubicBezTo>
                <a:cubicBezTo>
                  <a:pt x="3032212" y="3645164"/>
                  <a:pt x="2987093" y="3714558"/>
                  <a:pt x="2973804" y="3725632"/>
                </a:cubicBezTo>
                <a:cubicBezTo>
                  <a:pt x="2962234" y="3735274"/>
                  <a:pt x="2944412" y="3733185"/>
                  <a:pt x="2930941" y="3739920"/>
                </a:cubicBezTo>
                <a:cubicBezTo>
                  <a:pt x="2915583" y="3747599"/>
                  <a:pt x="2902988" y="3759976"/>
                  <a:pt x="2888079" y="3768495"/>
                </a:cubicBezTo>
                <a:cubicBezTo>
                  <a:pt x="2838644" y="3796744"/>
                  <a:pt x="2836154" y="3795328"/>
                  <a:pt x="2788066" y="3811357"/>
                </a:cubicBezTo>
                <a:cubicBezTo>
                  <a:pt x="2773779" y="3806595"/>
                  <a:pt x="2760264" y="3797070"/>
                  <a:pt x="2745204" y="3797070"/>
                </a:cubicBezTo>
                <a:cubicBezTo>
                  <a:pt x="2726811" y="3797070"/>
                  <a:pt x="2583527" y="3821635"/>
                  <a:pt x="2559466" y="3825645"/>
                </a:cubicBezTo>
                <a:cubicBezTo>
                  <a:pt x="2545179" y="3835170"/>
                  <a:pt x="2532295" y="3847246"/>
                  <a:pt x="2516604" y="3854220"/>
                </a:cubicBezTo>
                <a:cubicBezTo>
                  <a:pt x="2489079" y="3866453"/>
                  <a:pt x="2430879" y="3882795"/>
                  <a:pt x="2430879" y="3882795"/>
                </a:cubicBezTo>
                <a:cubicBezTo>
                  <a:pt x="2388016" y="3878032"/>
                  <a:pt x="2343204" y="3882145"/>
                  <a:pt x="2302291" y="3868507"/>
                </a:cubicBezTo>
                <a:cubicBezTo>
                  <a:pt x="2238939" y="3847390"/>
                  <a:pt x="2267380" y="3798686"/>
                  <a:pt x="2245141" y="3754207"/>
                </a:cubicBezTo>
                <a:cubicBezTo>
                  <a:pt x="2231390" y="3726704"/>
                  <a:pt x="2184032" y="3699180"/>
                  <a:pt x="2159416" y="3682770"/>
                </a:cubicBezTo>
                <a:cubicBezTo>
                  <a:pt x="2121316" y="3687532"/>
                  <a:pt x="2080766" y="3682797"/>
                  <a:pt x="2045116" y="3697057"/>
                </a:cubicBezTo>
                <a:cubicBezTo>
                  <a:pt x="2008380" y="3711751"/>
                  <a:pt x="2021802" y="3759325"/>
                  <a:pt x="2002254" y="3782782"/>
                </a:cubicBezTo>
                <a:cubicBezTo>
                  <a:pt x="2000759" y="3784576"/>
                  <a:pt x="1914878" y="3849481"/>
                  <a:pt x="1902241" y="3854220"/>
                </a:cubicBezTo>
                <a:cubicBezTo>
                  <a:pt x="1879503" y="3862747"/>
                  <a:pt x="1854616" y="3863745"/>
                  <a:pt x="1830804" y="3868507"/>
                </a:cubicBezTo>
                <a:cubicBezTo>
                  <a:pt x="1822654" y="3892957"/>
                  <a:pt x="1811681" y="3938405"/>
                  <a:pt x="1787941" y="3954232"/>
                </a:cubicBezTo>
                <a:cubicBezTo>
                  <a:pt x="1771603" y="3965124"/>
                  <a:pt x="1749599" y="3962877"/>
                  <a:pt x="1730791" y="3968520"/>
                </a:cubicBezTo>
                <a:cubicBezTo>
                  <a:pt x="1701941" y="3977175"/>
                  <a:pt x="1645066" y="3997095"/>
                  <a:pt x="1645066" y="3997095"/>
                </a:cubicBezTo>
                <a:cubicBezTo>
                  <a:pt x="1531858" y="3959359"/>
                  <a:pt x="1589052" y="3973472"/>
                  <a:pt x="1473616" y="3954232"/>
                </a:cubicBezTo>
                <a:cubicBezTo>
                  <a:pt x="1470104" y="3950720"/>
                  <a:pt x="1403805" y="3878817"/>
                  <a:pt x="1387891" y="3882795"/>
                </a:cubicBezTo>
                <a:cubicBezTo>
                  <a:pt x="1373280" y="3886447"/>
                  <a:pt x="1378366" y="3911370"/>
                  <a:pt x="1373604" y="3925657"/>
                </a:cubicBezTo>
                <a:cubicBezTo>
                  <a:pt x="1368841" y="3958995"/>
                  <a:pt x="1380875" y="3999799"/>
                  <a:pt x="1359316" y="4025670"/>
                </a:cubicBezTo>
                <a:cubicBezTo>
                  <a:pt x="1355417" y="4030349"/>
                  <a:pt x="1268748" y="4000243"/>
                  <a:pt x="1259304" y="3997095"/>
                </a:cubicBezTo>
                <a:cubicBezTo>
                  <a:pt x="1225796" y="3896573"/>
                  <a:pt x="1276142" y="4013933"/>
                  <a:pt x="1187866" y="3925657"/>
                </a:cubicBezTo>
                <a:cubicBezTo>
                  <a:pt x="1177217" y="3915008"/>
                  <a:pt x="1182825" y="3894683"/>
                  <a:pt x="1173579" y="3882795"/>
                </a:cubicBezTo>
                <a:cubicBezTo>
                  <a:pt x="1148769" y="3850896"/>
                  <a:pt x="1087854" y="3797070"/>
                  <a:pt x="1087854" y="3797070"/>
                </a:cubicBezTo>
                <a:cubicBezTo>
                  <a:pt x="1083091" y="3782782"/>
                  <a:pt x="1080301" y="3767678"/>
                  <a:pt x="1073566" y="3754207"/>
                </a:cubicBezTo>
                <a:cubicBezTo>
                  <a:pt x="1053824" y="3714723"/>
                  <a:pt x="1018270" y="3705457"/>
                  <a:pt x="1059279" y="3654195"/>
                </a:cubicBezTo>
                <a:cubicBezTo>
                  <a:pt x="1068687" y="3642435"/>
                  <a:pt x="1087854" y="3644670"/>
                  <a:pt x="1102141" y="3639907"/>
                </a:cubicBezTo>
                <a:cubicBezTo>
                  <a:pt x="1111666" y="3625620"/>
                  <a:pt x="1125782" y="3613492"/>
                  <a:pt x="1130716" y="3597045"/>
                </a:cubicBezTo>
                <a:cubicBezTo>
                  <a:pt x="1152252" y="3525261"/>
                  <a:pt x="1147282" y="3468804"/>
                  <a:pt x="1130716" y="3397020"/>
                </a:cubicBezTo>
                <a:cubicBezTo>
                  <a:pt x="1123943" y="3367671"/>
                  <a:pt x="1118849" y="3336357"/>
                  <a:pt x="1102141" y="3311295"/>
                </a:cubicBezTo>
                <a:lnTo>
                  <a:pt x="1073566" y="3268432"/>
                </a:lnTo>
                <a:cubicBezTo>
                  <a:pt x="1064536" y="3241343"/>
                  <a:pt x="1047981" y="3195326"/>
                  <a:pt x="1044991" y="3168420"/>
                </a:cubicBezTo>
                <a:cubicBezTo>
                  <a:pt x="1029910" y="3032691"/>
                  <a:pt x="1041143" y="2993943"/>
                  <a:pt x="1016416" y="2882670"/>
                </a:cubicBezTo>
                <a:cubicBezTo>
                  <a:pt x="1013149" y="2867968"/>
                  <a:pt x="1008864" y="2853278"/>
                  <a:pt x="1002129" y="2839807"/>
                </a:cubicBezTo>
                <a:cubicBezTo>
                  <a:pt x="994450" y="2824448"/>
                  <a:pt x="983079" y="2811232"/>
                  <a:pt x="973554" y="2796945"/>
                </a:cubicBezTo>
                <a:cubicBezTo>
                  <a:pt x="975676" y="2782087"/>
                  <a:pt x="992485" y="2651213"/>
                  <a:pt x="1002129" y="2625495"/>
                </a:cubicBezTo>
                <a:cubicBezTo>
                  <a:pt x="1008158" y="2609417"/>
                  <a:pt x="1021179" y="2596920"/>
                  <a:pt x="1030704" y="2582632"/>
                </a:cubicBezTo>
                <a:cubicBezTo>
                  <a:pt x="1050142" y="2524317"/>
                  <a:pt x="1050024" y="2550240"/>
                  <a:pt x="1030704" y="2482620"/>
                </a:cubicBezTo>
                <a:cubicBezTo>
                  <a:pt x="1026567" y="2468139"/>
                  <a:pt x="1025662" y="2451645"/>
                  <a:pt x="1016416" y="2439757"/>
                </a:cubicBezTo>
                <a:cubicBezTo>
                  <a:pt x="991606" y="2407858"/>
                  <a:pt x="930691" y="2354032"/>
                  <a:pt x="930691" y="2354032"/>
                </a:cubicBezTo>
                <a:cubicBezTo>
                  <a:pt x="910863" y="2294548"/>
                  <a:pt x="910002" y="2315592"/>
                  <a:pt x="930691" y="2239732"/>
                </a:cubicBezTo>
                <a:cubicBezTo>
                  <a:pt x="938616" y="2210673"/>
                  <a:pt x="959266" y="2154007"/>
                  <a:pt x="959266" y="2154007"/>
                </a:cubicBezTo>
                <a:cubicBezTo>
                  <a:pt x="898495" y="2032464"/>
                  <a:pt x="977379" y="2156557"/>
                  <a:pt x="844966" y="2068282"/>
                </a:cubicBezTo>
                <a:lnTo>
                  <a:pt x="759241" y="2011132"/>
                </a:lnTo>
                <a:cubicBezTo>
                  <a:pt x="749716" y="1996845"/>
                  <a:pt x="733489" y="1985208"/>
                  <a:pt x="730666" y="1968270"/>
                </a:cubicBezTo>
                <a:cubicBezTo>
                  <a:pt x="726723" y="1944609"/>
                  <a:pt x="763578" y="1897472"/>
                  <a:pt x="773529" y="1882545"/>
                </a:cubicBezTo>
                <a:cubicBezTo>
                  <a:pt x="778291" y="1868257"/>
                  <a:pt x="787816" y="1854742"/>
                  <a:pt x="787816" y="1839682"/>
                </a:cubicBezTo>
                <a:cubicBezTo>
                  <a:pt x="787816" y="1767438"/>
                  <a:pt x="774515" y="1777115"/>
                  <a:pt x="744954" y="1725382"/>
                </a:cubicBezTo>
                <a:cubicBezTo>
                  <a:pt x="734387" y="1706890"/>
                  <a:pt x="729684" y="1684863"/>
                  <a:pt x="716379" y="1668232"/>
                </a:cubicBezTo>
                <a:cubicBezTo>
                  <a:pt x="691134" y="1636676"/>
                  <a:pt x="659229" y="1611082"/>
                  <a:pt x="630654" y="1582507"/>
                </a:cubicBezTo>
                <a:lnTo>
                  <a:pt x="587791" y="1539645"/>
                </a:lnTo>
                <a:cubicBezTo>
                  <a:pt x="562207" y="1462891"/>
                  <a:pt x="559807" y="1475171"/>
                  <a:pt x="587791" y="1353907"/>
                </a:cubicBezTo>
                <a:cubicBezTo>
                  <a:pt x="591652" y="1337175"/>
                  <a:pt x="602957" y="1321772"/>
                  <a:pt x="616366" y="1311045"/>
                </a:cubicBezTo>
                <a:cubicBezTo>
                  <a:pt x="628126" y="1301637"/>
                  <a:pt x="644941" y="1301520"/>
                  <a:pt x="659229" y="1296757"/>
                </a:cubicBezTo>
                <a:cubicBezTo>
                  <a:pt x="673516" y="1282470"/>
                  <a:pt x="690883" y="1270707"/>
                  <a:pt x="702091" y="1253895"/>
                </a:cubicBezTo>
                <a:cubicBezTo>
                  <a:pt x="710445" y="1241364"/>
                  <a:pt x="714249" y="1225941"/>
                  <a:pt x="716379" y="1211032"/>
                </a:cubicBezTo>
                <a:cubicBezTo>
                  <a:pt x="723818" y="1158957"/>
                  <a:pt x="724520" y="1106113"/>
                  <a:pt x="730666" y="1053870"/>
                </a:cubicBezTo>
                <a:cubicBezTo>
                  <a:pt x="739809" y="976153"/>
                  <a:pt x="739755" y="983741"/>
                  <a:pt x="759241" y="925282"/>
                </a:cubicBezTo>
                <a:cubicBezTo>
                  <a:pt x="754479" y="896707"/>
                  <a:pt x="756720" y="866029"/>
                  <a:pt x="744954" y="839557"/>
                </a:cubicBezTo>
                <a:cubicBezTo>
                  <a:pt x="725415" y="795594"/>
                  <a:pt x="685533" y="789173"/>
                  <a:pt x="644941" y="782407"/>
                </a:cubicBezTo>
                <a:cubicBezTo>
                  <a:pt x="635546" y="780841"/>
                  <a:pt x="625891" y="782407"/>
                  <a:pt x="616366" y="782407"/>
                </a:cubicBezTo>
                <a:lnTo>
                  <a:pt x="602079" y="76812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88"/>
            </a:avLst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037" y="4499591"/>
            <a:ext cx="500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মৃদু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526" y="252968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প্রবণ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 animBg="1"/>
      <p:bldP spid="6" grpId="0" animBg="1"/>
      <p:bldP spid="8" grpId="0" animBg="1"/>
      <p:bldP spid="9" grpId="0" animBg="1"/>
      <p:bldP spid="10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\Desktop\OOOO\italy-bd-bg20160825040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09" y="367439"/>
            <a:ext cx="10498667" cy="3608213"/>
          </a:xfrm>
          <a:prstGeom prst="rect">
            <a:avLst/>
          </a:prstGeom>
          <a:noFill/>
        </p:spPr>
      </p:pic>
      <p:sp>
        <p:nvSpPr>
          <p:cNvPr id="4" name="Frame 3"/>
          <p:cNvSpPr/>
          <p:nvPr/>
        </p:nvSpPr>
        <p:spPr>
          <a:xfrm>
            <a:off x="0" y="0"/>
            <a:ext cx="12101689" cy="6858000"/>
          </a:xfrm>
          <a:prstGeom prst="frame">
            <a:avLst>
              <a:gd name="adj1" fmla="val 2623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096" y="4232352"/>
            <a:ext cx="1021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ভুমিকম্পের ফলে বড় বড় দালান হেলে পরে।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B2A9A-9EC4-4854-9286-78D5463E1D87}"/>
              </a:ext>
            </a:extLst>
          </p:cNvPr>
          <p:cNvSpPr txBox="1"/>
          <p:nvPr/>
        </p:nvSpPr>
        <p:spPr>
          <a:xfrm>
            <a:off x="304801" y="5102087"/>
            <a:ext cx="1163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বড় ধরনের ভুমিকম্প হলে  সুনামি ও বন্যা হওয়ার আশ্নঙকা রয়েছে।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49367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taur\Desktop\OOOO\j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262" y="351259"/>
            <a:ext cx="11525956" cy="5091288"/>
          </a:xfrm>
          <a:prstGeom prst="rect">
            <a:avLst/>
          </a:prstGeom>
          <a:noFill/>
        </p:spPr>
      </p:pic>
      <p:sp>
        <p:nvSpPr>
          <p:cNvPr id="4" name="Frame 3"/>
          <p:cNvSpPr/>
          <p:nvPr/>
        </p:nvSpPr>
        <p:spPr>
          <a:xfrm>
            <a:off x="0" y="0"/>
            <a:ext cx="12620978" cy="6858000"/>
          </a:xfrm>
          <a:prstGeom prst="frame">
            <a:avLst>
              <a:gd name="adj1" fmla="val 3953"/>
            </a:avLst>
          </a:prstGeom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0216" y="5638801"/>
            <a:ext cx="9519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ফলে রাস্তা-ঘাট ভেঙেগ যায়।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0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3881" y="2826014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বড় ধরনের একটা ভূমিকম্পে কী ক্ষয়ক্ষতি হতে 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পারে ?।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16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349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dcterms:created xsi:type="dcterms:W3CDTF">2020-07-26T20:29:08Z</dcterms:created>
  <dcterms:modified xsi:type="dcterms:W3CDTF">2020-08-13T00:10:20Z</dcterms:modified>
</cp:coreProperties>
</file>