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7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8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7CAA-7657-4725-B675-C555CA309294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166E-18ED-4E7F-9157-996620CB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hyperlink" Target="mailto:sm350950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4277A5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66831" y="2719758"/>
            <a:ext cx="4678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7148922" cy="6858000"/>
          </a:xfrm>
          <a:custGeom>
            <a:avLst/>
            <a:gdLst>
              <a:gd name="connsiteX0" fmla="*/ 0 w 7148922"/>
              <a:gd name="connsiteY0" fmla="*/ 0 h 6858000"/>
              <a:gd name="connsiteX1" fmla="*/ 7148922 w 7148922"/>
              <a:gd name="connsiteY1" fmla="*/ 0 h 6858000"/>
              <a:gd name="connsiteX2" fmla="*/ 4500236 w 7148922"/>
              <a:gd name="connsiteY2" fmla="*/ 6858000 h 6858000"/>
              <a:gd name="connsiteX3" fmla="*/ 0 w 71489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8922" h="6858000">
                <a:moveTo>
                  <a:pt x="0" y="0"/>
                </a:moveTo>
                <a:lnTo>
                  <a:pt x="7148922" y="0"/>
                </a:lnTo>
                <a:lnTo>
                  <a:pt x="450023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4277A5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0"/>
            <a:ext cx="5581627" cy="6858000"/>
          </a:xfrm>
          <a:custGeom>
            <a:avLst/>
            <a:gdLst>
              <a:gd name="connsiteX0" fmla="*/ 0 w 5581627"/>
              <a:gd name="connsiteY0" fmla="*/ 0 h 6858000"/>
              <a:gd name="connsiteX1" fmla="*/ 5581627 w 5581627"/>
              <a:gd name="connsiteY1" fmla="*/ 0 h 6858000"/>
              <a:gd name="connsiteX2" fmla="*/ 4056801 w 5581627"/>
              <a:gd name="connsiteY2" fmla="*/ 6858000 h 6858000"/>
              <a:gd name="connsiteX3" fmla="*/ 0 w 55816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627" h="6858000">
                <a:moveTo>
                  <a:pt x="0" y="0"/>
                </a:moveTo>
                <a:lnTo>
                  <a:pt x="5581627" y="0"/>
                </a:lnTo>
                <a:lnTo>
                  <a:pt x="40568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4277A5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02914" y="0"/>
            <a:ext cx="6589086" cy="6858000"/>
          </a:xfrm>
          <a:custGeom>
            <a:avLst/>
            <a:gdLst>
              <a:gd name="connsiteX0" fmla="*/ 2648687 w 6589086"/>
              <a:gd name="connsiteY0" fmla="*/ 0 h 6858000"/>
              <a:gd name="connsiteX1" fmla="*/ 6589086 w 6589086"/>
              <a:gd name="connsiteY1" fmla="*/ 0 h 6858000"/>
              <a:gd name="connsiteX2" fmla="*/ 6589086 w 6589086"/>
              <a:gd name="connsiteY2" fmla="*/ 6858000 h 6858000"/>
              <a:gd name="connsiteX3" fmla="*/ 0 w 658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086" h="6858000">
                <a:moveTo>
                  <a:pt x="2648687" y="0"/>
                </a:moveTo>
                <a:lnTo>
                  <a:pt x="6589086" y="0"/>
                </a:lnTo>
                <a:lnTo>
                  <a:pt x="658908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4277A5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010780" y="0"/>
            <a:ext cx="5181220" cy="6858000"/>
          </a:xfrm>
          <a:custGeom>
            <a:avLst/>
            <a:gdLst>
              <a:gd name="connsiteX0" fmla="*/ 1524826 w 5181220"/>
              <a:gd name="connsiteY0" fmla="*/ 0 h 6858000"/>
              <a:gd name="connsiteX1" fmla="*/ 5181220 w 5181220"/>
              <a:gd name="connsiteY1" fmla="*/ 0 h 6858000"/>
              <a:gd name="connsiteX2" fmla="*/ 5181220 w 5181220"/>
              <a:gd name="connsiteY2" fmla="*/ 6858000 h 6858000"/>
              <a:gd name="connsiteX3" fmla="*/ 0 w 51812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220" h="6858000">
                <a:moveTo>
                  <a:pt x="1524826" y="0"/>
                </a:moveTo>
                <a:lnTo>
                  <a:pt x="5181220" y="0"/>
                </a:lnTo>
                <a:lnTo>
                  <a:pt x="51812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4277A5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5000" decel="25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91 0 L -0.35391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মাল্টিমিডিয়া ক্লাসে সবাইকে স্বাগতম১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 L -0.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25000" decel="25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2214 0 L 0.32799 0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25000" decel="2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 L 0.27552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25000" decel="2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422776" y="4065767"/>
            <a:ext cx="4197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গেজ, ব্রডগেজ ও ডুয়েলগেজ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368" y="4028195"/>
            <a:ext cx="4931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মহাসড়ক, আঞ্চলিক মহাসড়ক ও কাঁচা সড়ক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0" y="0"/>
            <a:ext cx="12191999" cy="6907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5162" y="2268416"/>
            <a:ext cx="3061677" cy="71437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34000">
                <a:srgbClr val="00B0F0"/>
              </a:gs>
              <a:gs pos="79000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73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wo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4565162" y="379946"/>
            <a:ext cx="3061677" cy="187915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626839" y="2568388"/>
            <a:ext cx="868118" cy="0"/>
          </a:xfrm>
          <a:prstGeom prst="straightConnector1">
            <a:avLst/>
          </a:prstGeom>
          <a:ln w="161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97044" y="2643532"/>
            <a:ext cx="868118" cy="0"/>
          </a:xfrm>
          <a:prstGeom prst="straightConnector1">
            <a:avLst/>
          </a:prstGeom>
          <a:ln w="161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5367" y="737327"/>
            <a:ext cx="3061678" cy="2768166"/>
            <a:chOff x="635367" y="997729"/>
            <a:chExt cx="3061678" cy="2768166"/>
          </a:xfrm>
        </p:grpSpPr>
        <p:sp>
          <p:nvSpPr>
            <p:cNvPr id="2" name="TextBox 1"/>
            <p:cNvSpPr txBox="1"/>
            <p:nvPr/>
          </p:nvSpPr>
          <p:spPr>
            <a:xfrm>
              <a:off x="635367" y="997729"/>
              <a:ext cx="3061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সড়কপথ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67" y="1920095"/>
              <a:ext cx="3061678" cy="18458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494957" y="907446"/>
            <a:ext cx="3125580" cy="2703318"/>
            <a:chOff x="8494957" y="1089098"/>
            <a:chExt cx="3125580" cy="2703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957" y="1946616"/>
              <a:ext cx="3125580" cy="1845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58860" y="1089098"/>
              <a:ext cx="3061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রেল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পথ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9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733084" y="333851"/>
            <a:ext cx="2752725" cy="2457450"/>
            <a:chOff x="4733084" y="333851"/>
            <a:chExt cx="2752725" cy="2457450"/>
          </a:xfrm>
        </p:grpSpPr>
        <p:sp>
          <p:nvSpPr>
            <p:cNvPr id="4" name="Rectangle 3"/>
            <p:cNvSpPr/>
            <p:nvPr/>
          </p:nvSpPr>
          <p:spPr>
            <a:xfrm>
              <a:off x="4733084" y="2076926"/>
              <a:ext cx="2752725" cy="714375"/>
            </a:xfrm>
            <a:prstGeom prst="rect">
              <a:avLst/>
            </a:prstGeom>
            <a:gradFill flip="none" rotWithShape="1">
              <a:gsLst>
                <a:gs pos="10000">
                  <a:schemeClr val="accent4">
                    <a:lumMod val="75000"/>
                  </a:schemeClr>
                </a:gs>
                <a:gs pos="34000">
                  <a:srgbClr val="00B0F0"/>
                </a:gs>
                <a:gs pos="79000">
                  <a:srgbClr val="0070C0"/>
                </a:gs>
                <a:gs pos="0">
                  <a:schemeClr val="accent2">
                    <a:lumMod val="40000"/>
                    <a:lumOff val="60000"/>
                  </a:schemeClr>
                </a:gs>
                <a:gs pos="73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wo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জলপথ 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4" y="333851"/>
              <a:ext cx="2752725" cy="174307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0" y="2791301"/>
            <a:ext cx="4039814" cy="2163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08" y="2791301"/>
            <a:ext cx="4039815" cy="2163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0577" y="5177118"/>
            <a:ext cx="2124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নৌপথ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8670" y="4954783"/>
            <a:ext cx="2124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0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5927" r="252" b="-1076"/>
          <a:stretch/>
        </p:blipFill>
        <p:spPr>
          <a:xfrm>
            <a:off x="3635187" y="1754390"/>
            <a:ext cx="4921623" cy="3053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15968" y="684427"/>
            <a:ext cx="3895343" cy="83099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81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9344" y="5262523"/>
            <a:ext cx="9838944" cy="830997"/>
          </a:xfrm>
          <a:prstGeom prst="rect">
            <a:avLst/>
          </a:prstGeom>
          <a:gradFill flip="none" rotWithShape="1">
            <a:gsLst>
              <a:gs pos="58000">
                <a:srgbClr val="00B0F0"/>
              </a:gs>
              <a:gs pos="16000">
                <a:schemeClr val="accent6">
                  <a:lumMod val="95000"/>
                  <a:lumOff val="5000"/>
                </a:schemeClr>
              </a:gs>
              <a:gs pos="96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যাতায়াত ব্যবস্থার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-49688"/>
            <a:ext cx="12191999" cy="6907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69" y="1648586"/>
            <a:ext cx="3513939" cy="2210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5968" y="684427"/>
            <a:ext cx="3895343" cy="83099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81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1056" y="4573553"/>
            <a:ext cx="9838944" cy="1569660"/>
          </a:xfrm>
          <a:prstGeom prst="rect">
            <a:avLst/>
          </a:prstGeom>
          <a:gradFill flip="none" rotWithShape="1">
            <a:gsLst>
              <a:gs pos="58000">
                <a:srgbClr val="00B0F0"/>
              </a:gs>
              <a:gs pos="16000">
                <a:schemeClr val="accent6">
                  <a:lumMod val="95000"/>
                  <a:lumOff val="5000"/>
                </a:schemeClr>
              </a:gs>
              <a:gs pos="96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 অঞ্চলে নৌপথ উন্নতি লাভ করার কারণ বিশ্লেষণ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871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71" y="1551971"/>
            <a:ext cx="4051935" cy="30356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15968" y="483259"/>
            <a:ext cx="3895343" cy="83099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81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264" y="4859577"/>
            <a:ext cx="9838944" cy="1569660"/>
          </a:xfrm>
          <a:prstGeom prst="rect">
            <a:avLst/>
          </a:prstGeom>
          <a:gradFill flip="none" rotWithShape="1">
            <a:gsLst>
              <a:gs pos="58000">
                <a:srgbClr val="00B0F0"/>
              </a:gs>
              <a:gs pos="16000">
                <a:schemeClr val="accent6">
                  <a:lumMod val="95000"/>
                  <a:lumOff val="5000"/>
                </a:schemeClr>
              </a:gs>
              <a:gs pos="96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‘নৌপথ সাশ্রয়ী পথ’ তোমার নিজস্ব মতামত খাতায়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0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9658074">
            <a:off x="-3614735" y="-1951548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60445" y="2838946"/>
            <a:ext cx="371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5" y="691372"/>
            <a:ext cx="1417444" cy="178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-532435" y="2559872"/>
            <a:ext cx="75466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sm</a:t>
            </a:r>
            <a:r>
              <a:rPr lang="en-US" sz="1600" dirty="0">
                <a:cs typeface="NikoshBAN" panose="02000000000000000000" pitchFamily="2" charset="0"/>
                <a:hlinkClick r:id="rId4"/>
              </a:rPr>
              <a:t>350950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7"/>
          <a:stretch/>
        </p:blipFill>
        <p:spPr>
          <a:xfrm>
            <a:off x="7738192" y="625033"/>
            <a:ext cx="2234811" cy="274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454140" y="378364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যোগযোগ ব্যবস্থা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360">
            <a:off x="5550870" y="625033"/>
            <a:ext cx="674381" cy="54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11" y="1497293"/>
            <a:ext cx="6302327" cy="4720663"/>
          </a:xfrm>
          <a:prstGeom prst="rect">
            <a:avLst/>
          </a:prstGeom>
          <a:ln w="98425" cmpd="thickThin">
            <a:solidFill>
              <a:schemeClr val="accent6"/>
            </a:solidFill>
            <a:prstDash val="solid"/>
          </a:ln>
          <a:effectLst>
            <a:outerShdw blurRad="482600" dist="558800" dir="5400000" sx="52000" sy="52000" algn="ctr" rotWithShape="0">
              <a:srgbClr val="000000">
                <a:alpha val="92000"/>
              </a:srgbClr>
            </a:outerShdw>
            <a:reflection blurRad="12700" stA="0" endPos="0" dist="76200" dir="5400000" sy="-100000" algn="bl" rotWithShape="0"/>
            <a:softEdge rad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11" y="1447604"/>
            <a:ext cx="6394165" cy="4720663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07" y="1497293"/>
            <a:ext cx="6446969" cy="4732539"/>
          </a:xfrm>
          <a:prstGeom prst="rect">
            <a:avLst/>
          </a:prstGeom>
          <a:ln w="101600" cmpd="thinThick">
            <a:solidFill>
              <a:srgbClr val="92D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67856" y="491083"/>
            <a:ext cx="542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44381" y="455934"/>
            <a:ext cx="649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ভালো করে দেখ।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/>
          <a:stretch/>
        </p:blipFill>
        <p:spPr>
          <a:xfrm>
            <a:off x="2777107" y="1485417"/>
            <a:ext cx="6478084" cy="47444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84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88" y="1550282"/>
            <a:ext cx="6535822" cy="3660060"/>
          </a:xfrm>
          <a:prstGeom prst="rect">
            <a:avLst/>
          </a:prstGeom>
          <a:ln w="117475" cmpd="tri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15000">
                  <a:schemeClr val="accent6">
                    <a:lumMod val="97000"/>
                    <a:lumOff val="3000"/>
                  </a:schemeClr>
                </a:gs>
                <a:gs pos="26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4559632" y="457287"/>
            <a:ext cx="3079418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811" y="5472340"/>
            <a:ext cx="6238375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যোগাযোগ ব্যবস্থা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743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9632" y="457287"/>
            <a:ext cx="251641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 ফল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074" y="1512365"/>
            <a:ext cx="4895850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8" y="2757268"/>
            <a:ext cx="11816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যাতায়াত ব্যবস্থা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 </a:t>
            </a:r>
            <a:endParaRPr lang="bn-IN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200000"/>
              </a:lnSpc>
            </a:pPr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বাংলাদেশের </a:t>
            </a:r>
            <a:r>
              <a:rPr lang="bn-IN" sz="4800" b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</a:t>
            </a:r>
            <a:r>
              <a:rPr lang="bn-IN" sz="4800" b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পারবে;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74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00" y="1494245"/>
            <a:ext cx="6944677" cy="40972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76200" cmpd="tri">
            <a:solidFill>
              <a:schemeClr val="accent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00" y="1463849"/>
            <a:ext cx="7084250" cy="409725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00" y="1422322"/>
            <a:ext cx="7084250" cy="418030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71032" y="351336"/>
            <a:ext cx="4854214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ভালো করে দেখ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5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460976"/>
            <a:ext cx="7753350" cy="420619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460746"/>
            <a:ext cx="7753350" cy="420619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456502"/>
            <a:ext cx="7753350" cy="421043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44937" y="4822387"/>
            <a:ext cx="10102124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 বলতে আমরা বিভিন্ন স্থানে যোগাযোগের মাধ্যমে এবং মালপত্র ও লোক চলাচলের মাধ্যমকে বুঝি।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2845"/>
          <a:stretch/>
        </p:blipFill>
        <p:spPr>
          <a:xfrm>
            <a:off x="4020689" y="1494467"/>
            <a:ext cx="4443044" cy="36395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964118" y="388592"/>
            <a:ext cx="226376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680" y="5408909"/>
            <a:ext cx="509306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 কী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765"/>
            <a:ext cx="12191999" cy="69076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3050" y="485775"/>
            <a:ext cx="9529763" cy="714375"/>
          </a:xfrm>
          <a:prstGeom prst="rect">
            <a:avLst/>
          </a:prstGeom>
          <a:gradFill flip="none" rotWithShape="1">
            <a:gsLst>
              <a:gs pos="50000">
                <a:srgbClr val="00B0F0"/>
              </a:gs>
              <a:gs pos="66000">
                <a:schemeClr val="accent2">
                  <a:lumMod val="89000"/>
                </a:schemeClr>
              </a:gs>
              <a:gs pos="0">
                <a:schemeClr val="accent2">
                  <a:lumMod val="75000"/>
                </a:schemeClr>
              </a:gs>
              <a:gs pos="83000">
                <a:srgbClr val="7030A0">
                  <a:alpha val="85000"/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bliqueTopRight"/>
            <a:lightRig rig="freezing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যাতায়াত ব্যবস্থা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069" y="3392144"/>
            <a:ext cx="2566988" cy="71437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34000">
                <a:srgbClr val="00B0F0"/>
              </a:gs>
              <a:gs pos="79000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73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wo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স্থলপথ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9" y="1668689"/>
            <a:ext cx="2566988" cy="1712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1794900"/>
            <a:ext cx="2752725" cy="162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19637" y="3435079"/>
            <a:ext cx="2752725" cy="71437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34000">
                <a:srgbClr val="00B0F0"/>
              </a:gs>
              <a:gs pos="79000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73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wo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জলপথ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5398" y="3337150"/>
            <a:ext cx="2489523" cy="71437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34000">
                <a:srgbClr val="00B0F0"/>
              </a:gs>
              <a:gs pos="79000">
                <a:srgbClr val="0070C0"/>
              </a:gs>
              <a:gs pos="0">
                <a:schemeClr val="accent2">
                  <a:lumMod val="40000"/>
                  <a:lumOff val="60000"/>
                </a:schemeClr>
              </a:gs>
              <a:gs pos="73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wo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আকাশপথ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38" y="1704690"/>
            <a:ext cx="2497783" cy="162197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014538" y="1200150"/>
            <a:ext cx="0" cy="504540"/>
          </a:xfrm>
          <a:prstGeom prst="straightConnector1">
            <a:avLst/>
          </a:prstGeom>
          <a:ln w="952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81725" y="1200150"/>
            <a:ext cx="0" cy="504540"/>
          </a:xfrm>
          <a:prstGeom prst="straightConnector1">
            <a:avLst/>
          </a:prstGeom>
          <a:ln w="952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148888" y="1200150"/>
            <a:ext cx="0" cy="504540"/>
          </a:xfrm>
          <a:prstGeom prst="straightConnector1">
            <a:avLst/>
          </a:prstGeom>
          <a:ln w="952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170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122</cp:revision>
  <dcterms:created xsi:type="dcterms:W3CDTF">2020-07-05T09:39:38Z</dcterms:created>
  <dcterms:modified xsi:type="dcterms:W3CDTF">2020-08-13T16:01:58Z</dcterms:modified>
</cp:coreProperties>
</file>