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9" r:id="rId4"/>
    <p:sldId id="258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77" r:id="rId17"/>
    <p:sldId id="269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DE16"/>
    <a:srgbClr val="00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F64D8-BD2E-4416-BDEE-EC714555572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3A0EC-3CEE-4AE4-94A1-01480E13C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3E0F9-9F8C-4969-A653-A50F7D47B1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4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5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E71-B3E2-4B66-ABFD-85F317C284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A3E7-975B-4ACB-857E-77461199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4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E71-B3E2-4B66-ABFD-85F317C284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A3E7-975B-4ACB-857E-77461199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E71-B3E2-4B66-ABFD-85F317C284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A3E7-975B-4ACB-857E-77461199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9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43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E71-B3E2-4B66-ABFD-85F317C284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A3E7-975B-4ACB-857E-77461199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9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E71-B3E2-4B66-ABFD-85F317C284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A3E7-975B-4ACB-857E-77461199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5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E71-B3E2-4B66-ABFD-85F317C284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A3E7-975B-4ACB-857E-77461199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3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E71-B3E2-4B66-ABFD-85F317C284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A3E7-975B-4ACB-857E-77461199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9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E71-B3E2-4B66-ABFD-85F317C284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A3E7-975B-4ACB-857E-77461199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E71-B3E2-4B66-ABFD-85F317C284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A3E7-975B-4ACB-857E-77461199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8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E71-B3E2-4B66-ABFD-85F317C284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A3E7-975B-4ACB-857E-77461199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0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DBE71-B3E2-4B66-ABFD-85F317C284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A3E7-975B-4ACB-857E-77461199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DBE71-B3E2-4B66-ABFD-85F317C2849B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5A3E7-975B-4ACB-857E-77461199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kur360720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2174296"/>
            <a:ext cx="12192001" cy="2646878"/>
          </a:xfrm>
          <a:prstGeom prst="rect">
            <a:avLst/>
          </a:prstGeom>
          <a:solidFill>
            <a:srgbClr val="2EDE16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</a:t>
            </a:r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716"/>
            <a:ext cx="2209800" cy="2959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8560"/>
            <a:ext cx="3413761" cy="30757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0" y="-293716"/>
            <a:ext cx="2225040" cy="2959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27" y="3825240"/>
            <a:ext cx="3104804" cy="29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346960" cy="9525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akshi</a:t>
            </a:r>
            <a:endParaRPr lang="en-US" sz="4400" b="1" dirty="0"/>
          </a:p>
        </p:txBody>
      </p:sp>
      <p:sp>
        <p:nvSpPr>
          <p:cNvPr id="5" name="Right Arrow 4"/>
          <p:cNvSpPr/>
          <p:nvPr/>
        </p:nvSpPr>
        <p:spPr>
          <a:xfrm>
            <a:off x="2575560" y="160020"/>
            <a:ext cx="141732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65320" y="0"/>
            <a:ext cx="7726680" cy="9525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rtistic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52500"/>
            <a:ext cx="12192000" cy="59055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886200" cy="1201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Commercially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" y="1645920"/>
            <a:ext cx="11902440" cy="50901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ight Arrow 4"/>
          <p:cNvSpPr/>
          <p:nvPr/>
        </p:nvSpPr>
        <p:spPr>
          <a:xfrm>
            <a:off x="4378771" y="313900"/>
            <a:ext cx="2072640" cy="713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43982" y="-21380"/>
            <a:ext cx="3556378" cy="12223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Business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8117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200400" cy="130074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Traditional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661160"/>
            <a:ext cx="11871960" cy="50139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ight Arrow 4"/>
          <p:cNvSpPr/>
          <p:nvPr/>
        </p:nvSpPr>
        <p:spPr>
          <a:xfrm>
            <a:off x="4114800" y="325186"/>
            <a:ext cx="2225040" cy="650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4240" y="0"/>
            <a:ext cx="3825240" cy="13007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Manners</a:t>
            </a:r>
          </a:p>
        </p:txBody>
      </p:sp>
    </p:spTree>
    <p:extLst>
      <p:ext uri="{BB962C8B-B14F-4D97-AF65-F5344CB8AC3E}">
        <p14:creationId xmlns:p14="http://schemas.microsoft.com/office/powerpoint/2010/main" val="40752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200400" cy="130074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Expensive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291840" y="325184"/>
            <a:ext cx="1569720" cy="650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27320" y="-2"/>
            <a:ext cx="6964681" cy="130074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Costing a lot of money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1300748"/>
            <a:ext cx="12192000" cy="555725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9486" y="0"/>
            <a:ext cx="3460652" cy="689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 the </a:t>
            </a:r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</a:t>
            </a:r>
            <a:r>
              <a:rPr lang="en-US" sz="3600" b="1" i="1" dirty="0" smtClean="0">
                <a:solidFill>
                  <a:schemeClr val="tx1"/>
                </a:solidFill>
              </a:rPr>
              <a:t>.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31520"/>
            <a:ext cx="12192000" cy="5016758"/>
          </a:xfrm>
          <a:prstGeom prst="rect">
            <a:avLst/>
          </a:prstGeom>
          <a:solidFill>
            <a:srgbClr val="0099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kantha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is a kind of embroidered quilt.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means artistic pattern which was taken from the Bengali word ‘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naksha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’.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The name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kantha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became famous after the poet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Jasimuddin’s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poem “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kanthar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Math” was published in 1929. Traditional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Kanthas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are made for family use. Old or new cloth and thread are used to make this quilt.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Mymensingh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Jamalpur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Rajshahi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Faridpuir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Bogra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Jessore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are most famous for this craft. Now it is produced commercially. We find them in many expensive handicraft shops in cities. The quilts are now in great demand.</a:t>
            </a:r>
          </a:p>
        </p:txBody>
      </p:sp>
    </p:spTree>
    <p:extLst>
      <p:ext uri="{BB962C8B-B14F-4D97-AF65-F5344CB8AC3E}">
        <p14:creationId xmlns:p14="http://schemas.microsoft.com/office/powerpoint/2010/main" val="17251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37" y="1841242"/>
            <a:ext cx="12164463" cy="5016758"/>
          </a:xfrm>
          <a:prstGeom prst="rect">
            <a:avLst/>
          </a:prstGeom>
          <a:solidFill>
            <a:srgbClr val="2EDE16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word ;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Kantha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’ comes from a/an……word.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AutoNum type="romanL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English	                                  ii. French	</a:t>
            </a:r>
          </a:p>
          <a:p>
            <a:pPr marL="400050" indent="-400050">
              <a:buAutoNum type="romanL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iii. Hindi	                                  iv. Bengali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This art has been continuing for………..</a:t>
            </a:r>
          </a:p>
          <a:p>
            <a:pPr marL="400050" indent="-400050">
              <a:buAutoNum type="romanLcPeriod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ii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years 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centuries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   iv. ages.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onut 9"/>
          <p:cNvSpPr/>
          <p:nvPr/>
        </p:nvSpPr>
        <p:spPr>
          <a:xfrm>
            <a:off x="7062821" y="3150112"/>
            <a:ext cx="490975" cy="567377"/>
          </a:xfrm>
          <a:prstGeom prst="donu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1609"/>
            <a:ext cx="12192000" cy="1799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</a:p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Choose 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best answer from the alternatives Choose the best answer from the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alternatives.</a:t>
            </a:r>
            <a:endParaRPr lang="en-US" sz="3600" dirty="0"/>
          </a:p>
        </p:txBody>
      </p:sp>
      <p:sp>
        <p:nvSpPr>
          <p:cNvPr id="13" name="Donut 12"/>
          <p:cNvSpPr/>
          <p:nvPr/>
        </p:nvSpPr>
        <p:spPr>
          <a:xfrm>
            <a:off x="27537" y="5567889"/>
            <a:ext cx="490975" cy="567377"/>
          </a:xfrm>
          <a:prstGeom prst="donu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9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8813"/>
            <a:ext cx="12192000" cy="6001643"/>
          </a:xfrm>
          <a:prstGeom prst="rect">
            <a:avLst/>
          </a:prstGeom>
          <a:solidFill>
            <a:srgbClr val="2EDE16"/>
          </a:solidFill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3. The word ‘indigenous’ refers to…….</a:t>
            </a:r>
          </a:p>
          <a:p>
            <a:pPr marL="400050" indent="-400050">
              <a:buAutoNum type="romanL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foreign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                ii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native </a:t>
            </a: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iii.  hand-made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    iv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above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‘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Kantha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’ becomes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popular for its……..</a:t>
            </a:r>
          </a:p>
          <a:p>
            <a:pPr marL="400050" indent="-400050">
              <a:buAutoNum type="romanLcPeriod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beauty 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ii. high price   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iii. Advertisement                iv. low price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7005710" y="1056755"/>
            <a:ext cx="490975" cy="567377"/>
          </a:xfrm>
          <a:prstGeom prst="donu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onut 3"/>
          <p:cNvSpPr/>
          <p:nvPr/>
        </p:nvSpPr>
        <p:spPr>
          <a:xfrm>
            <a:off x="0" y="4756558"/>
            <a:ext cx="490975" cy="567377"/>
          </a:xfrm>
          <a:prstGeom prst="donut">
            <a:avLst/>
          </a:prstGeom>
          <a:solidFill>
            <a:srgbClr val="7030A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05543"/>
            <a:ext cx="12192000" cy="5509200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Why do you like 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Nakshi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Kantha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</a:p>
          <a:p>
            <a:endParaRPr lang="en-US" sz="4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Answer - We 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like </a:t>
            </a:r>
            <a:r>
              <a:rPr lang="en-US" sz="4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nakshi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kantha</a:t>
            </a:r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as it is artistic and comfortable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2. Who was the poet of “NAKSHI KANTHAR MATH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”?</a:t>
            </a:r>
          </a:p>
          <a:p>
            <a:endParaRPr lang="en-US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4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Answer-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Jasim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U</a:t>
            </a:r>
            <a:r>
              <a:rPr lang="en-US" sz="4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ddin</a:t>
            </a:r>
          </a:p>
          <a:p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2192000" cy="1605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Pair Work</a:t>
            </a:r>
          </a:p>
          <a:p>
            <a:pPr algn="ctr"/>
            <a:r>
              <a:rPr lang="en-US" sz="4800" dirty="0" smtClean="0"/>
              <a:t>Give short answer to the following questions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3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2" y="204506"/>
            <a:ext cx="1142842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Practiced rural Bengal for centuries</a:t>
            </a:r>
            <a:r>
              <a:rPr lang="en-US" sz="4000" dirty="0" smtClean="0">
                <a:solidFill>
                  <a:srgbClr val="009900"/>
                </a:solidFill>
              </a:rPr>
              <a:t>.</a:t>
            </a:r>
            <a:endParaRPr lang="en-US" sz="4000" dirty="0">
              <a:solidFill>
                <a:srgbClr val="0099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392"/>
            <a:ext cx="5882185" cy="58296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34" y="912392"/>
            <a:ext cx="6300366" cy="582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3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756"/>
            <a:ext cx="6237027" cy="5644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1573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Rural poet </a:t>
            </a:r>
            <a:r>
              <a:rPr lang="en-US" sz="3600" dirty="0" err="1" smtClean="0"/>
              <a:t>Jasim</a:t>
            </a:r>
            <a:r>
              <a:rPr lang="en-US" sz="3600" dirty="0" smtClean="0"/>
              <a:t> Uddin.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His famous work “Field of the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Embrodried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Quilt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237027" y="1188756"/>
            <a:ext cx="5954973" cy="566924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4" y="337625"/>
            <a:ext cx="4120988" cy="26466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0" y="3133904"/>
            <a:ext cx="531426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Teacher’s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Identity</a:t>
            </a:r>
            <a: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en-US" sz="2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</a:b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A.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Sukur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Ali Khan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/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B.A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hons.M.A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 In English</a:t>
            </a:r>
            <a:b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</a:b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Assistant Teacher(English)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Naldha Secondary School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Naldha,Fakirhat,Bagerhat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 lvl="0">
              <a:spcBef>
                <a:spcPct val="0"/>
              </a:spcBef>
              <a:defRPr/>
            </a:pP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  <a:cs typeface="Times New Roman" pitchFamily="18" charset="0"/>
              </a:rPr>
              <a:t>Email : </a:t>
            </a:r>
            <a:r>
              <a:rPr lang="bn-BD" sz="2400" dirty="0">
                <a:solidFill>
                  <a:srgbClr val="FF0000"/>
                </a:solidFill>
                <a:latin typeface="Bahnschrift" panose="020B0502040204020203" pitchFamily="34" charset="0"/>
                <a:cs typeface="Times New Roman" pitchFamily="18" charset="0"/>
                <a:hlinkClick r:id="rId3"/>
              </a:rPr>
              <a:t>sukur360720@gmail.com</a:t>
            </a:r>
            <a:r>
              <a:rPr lang="bn-BD" sz="2400" dirty="0">
                <a:solidFill>
                  <a:srgbClr val="FF0000"/>
                </a:solidFill>
                <a:latin typeface="Bahnschrift" panose="020B0502040204020203" pitchFamily="34" charset="0"/>
                <a:cs typeface="Times New Roman" pitchFamily="18" charset="0"/>
              </a:rPr>
              <a:t/>
            </a:r>
            <a:br>
              <a:rPr lang="bn-BD" sz="2400" dirty="0">
                <a:solidFill>
                  <a:srgbClr val="FF0000"/>
                </a:solidFill>
                <a:latin typeface="Bahnschrift" panose="020B0502040204020203" pitchFamily="34" charset="0"/>
                <a:cs typeface="Times New Roman" pitchFamily="18" charset="0"/>
              </a:rPr>
            </a:b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  <a:cs typeface="Times New Roman" pitchFamily="18" charset="0"/>
              </a:rPr>
              <a:t>Mobile no-01922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  <a:cs typeface="Times New Roman" pitchFamily="18" charset="0"/>
              </a:rPr>
              <a:t>-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ahnschrift" panose="020B0502040204020203" pitchFamily="34" charset="0"/>
                <a:cs typeface="Times New Roman" pitchFamily="18" charset="0"/>
              </a:rPr>
              <a:t>360720</a:t>
            </a:r>
            <a:r>
              <a:rPr lang="en-US" sz="2000" dirty="0">
                <a:solidFill>
                  <a:srgbClr val="7030A0"/>
                </a:solidFill>
                <a:latin typeface="Bahnschrift" panose="020B0502040204020203" pitchFamily="34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rgbClr val="7030A0"/>
                </a:solidFill>
                <a:latin typeface="Bahnschrift" panose="020B0502040204020203" pitchFamily="34" charset="0"/>
                <a:cs typeface="Times New Roman" pitchFamily="18" charset="0"/>
              </a:rPr>
            </a:br>
            <a:endParaRPr lang="en-US" sz="1600" dirty="0">
              <a:solidFill>
                <a:srgbClr val="362A34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732" y="4149566"/>
            <a:ext cx="3505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Class Introducing</a:t>
            </a:r>
          </a:p>
          <a:p>
            <a:r>
              <a:rPr lang="en-US" sz="2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Class       : </a:t>
            </a:r>
            <a:r>
              <a:rPr lang="en-US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Eight</a:t>
            </a:r>
            <a:endParaRPr lang="en-US" sz="24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Unit        </a:t>
            </a:r>
            <a:r>
              <a:rPr lang="en-US" sz="2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24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Lesson    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32" y="0"/>
            <a:ext cx="2121690" cy="677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59" y="2540001"/>
            <a:ext cx="1905000" cy="284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32" y="2646661"/>
            <a:ext cx="1905000" cy="27381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95" y="166253"/>
            <a:ext cx="3353588" cy="3097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9378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742" y="2279194"/>
            <a:ext cx="11789635" cy="4154984"/>
          </a:xfrm>
          <a:prstGeom prst="rect">
            <a:avLst/>
          </a:prstGeom>
          <a:solidFill>
            <a:srgbClr val="2EDE1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Naksha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means artistic …………The name was taken from a ………   word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Naksha.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art has been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practised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in ……… Bengal for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years.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kanthas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are now sold in……….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Shops.Nakshi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kanthas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are in great demand because of their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colourful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embroidery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and ……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374" y="2384424"/>
            <a:ext cx="169556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0693" y="3223533"/>
            <a:ext cx="1340432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Bengali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4937" y="3834611"/>
            <a:ext cx="94231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72282" y="4418672"/>
            <a:ext cx="143256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fashion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14272" y="5782538"/>
            <a:ext cx="114326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41" y="68821"/>
            <a:ext cx="11789635" cy="2166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Group </a:t>
            </a:r>
            <a:r>
              <a:rPr lang="en-US" sz="8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Work</a:t>
            </a:r>
            <a:endParaRPr lang="en-US" sz="8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Franklin Gothic Demi Cond" pitchFamily="34" charset="0"/>
              </a:rPr>
              <a:t>Fill </a:t>
            </a:r>
            <a:r>
              <a:rPr lang="en-US" sz="5400" b="1" dirty="0">
                <a:solidFill>
                  <a:schemeClr val="tx1"/>
                </a:solidFill>
                <a:latin typeface="Franklin Gothic Demi Cond" pitchFamily="34" charset="0"/>
              </a:rPr>
              <a:t>in the blanks with suitable words .   </a:t>
            </a:r>
            <a:endParaRPr lang="en-US" sz="5400" b="1" i="1" dirty="0">
              <a:solidFill>
                <a:schemeClr val="tx1"/>
              </a:solidFill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2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7865" y="677269"/>
            <a:ext cx="6032310" cy="1107996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HOME WORK</a:t>
            </a:r>
            <a:endParaRPr lang="en-US" sz="6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89147"/>
            <a:ext cx="12191999" cy="378565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anose="02020603050405020304" pitchFamily="18" charset="0"/>
                <a:cs typeface="Times New Roman" pitchFamily="18" charset="0"/>
              </a:rPr>
              <a:t>Write a short paragraph describing how to make a </a:t>
            </a:r>
            <a:r>
              <a:rPr lang="en-US" sz="8000" b="1" dirty="0" err="1">
                <a:latin typeface="Times New Roman" panose="02020603050405020304" pitchFamily="18" charset="0"/>
                <a:cs typeface="Times New Roman" pitchFamily="18" charset="0"/>
              </a:rPr>
              <a:t>Nakshi</a:t>
            </a:r>
            <a:r>
              <a:rPr lang="en-US" sz="8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8000" b="1" dirty="0" err="1">
                <a:latin typeface="Times New Roman" panose="02020603050405020304" pitchFamily="18" charset="0"/>
                <a:cs typeface="Times New Roman" pitchFamily="18" charset="0"/>
              </a:rPr>
              <a:t>kantha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en-US" sz="8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58"/>
            <a:ext cx="4026090" cy="26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179018" y="3459064"/>
            <a:ext cx="8402273" cy="3174491"/>
          </a:xfrm>
          <a:prstGeom prst="rect">
            <a:avLst/>
          </a:prstGeom>
          <a:solidFill>
            <a:srgbClr val="0066FF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7000"/>
              </a:lnSpc>
              <a:defRPr/>
            </a:pPr>
            <a:r>
              <a:rPr lang="en-US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</a:rPr>
              <a:t>THANK YOU ALL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4549" y="276396"/>
            <a:ext cx="3498527" cy="2569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7486" y="20547"/>
            <a:ext cx="7164514" cy="3047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908" y="53873"/>
            <a:ext cx="8716189" cy="30145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79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355" y="444475"/>
            <a:ext cx="1905000" cy="22677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882" y="20548"/>
            <a:ext cx="2622390" cy="285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161" y="619021"/>
            <a:ext cx="1905000" cy="20031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6617B61-E847-4047-9AA2-CE002E91DA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188" y="3666935"/>
            <a:ext cx="3369887" cy="31570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7493" y="144311"/>
            <a:ext cx="4801514" cy="280038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128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1153550" y="2208628"/>
          <a:ext cx="9917723" cy="3545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3550" y="2208628"/>
                        <a:ext cx="9917723" cy="3545058"/>
                      </a:xfrm>
                      <a:prstGeom prst="rect">
                        <a:avLst/>
                      </a:prstGeom>
                      <a:solidFill>
                        <a:srgbClr val="2EDE1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53551" y="436098"/>
            <a:ext cx="9917722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Let us watch a video……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389579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837"/>
            <a:ext cx="12139911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Look at the pictures and answer the following questions..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2089" y="4928797"/>
            <a:ext cx="12139911" cy="181588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dirty="0" smtClean="0">
                <a:latin typeface="BibiNehruSH" panose="00000400000000000000" pitchFamily="2" charset="2"/>
              </a:rPr>
              <a:t>What do you see in the pictures ?</a:t>
            </a:r>
          </a:p>
          <a:p>
            <a:pPr marL="514350" indent="-514350">
              <a:buFontTx/>
              <a:buAutoNum type="arabicPeriod"/>
            </a:pPr>
            <a:r>
              <a:rPr lang="en-US" sz="3600" dirty="0" smtClean="0">
                <a:latin typeface="BibiNehruSH" panose="00000400000000000000" pitchFamily="2" charset="2"/>
              </a:rPr>
              <a:t>Have </a:t>
            </a:r>
            <a:r>
              <a:rPr lang="en-US" sz="3600" dirty="0">
                <a:latin typeface="BibiNehruSH" panose="00000400000000000000" pitchFamily="2" charset="2"/>
              </a:rPr>
              <a:t>you seen it before</a:t>
            </a:r>
            <a:r>
              <a:rPr lang="en-US" sz="3600" dirty="0" smtClean="0">
                <a:latin typeface="BibiNehruSH" panose="00000400000000000000" pitchFamily="2" charset="2"/>
              </a:rPr>
              <a:t>?</a:t>
            </a:r>
          </a:p>
          <a:p>
            <a:r>
              <a:rPr lang="en-US" sz="4000" dirty="0" smtClean="0">
                <a:latin typeface="BibiNehruSH" panose="00000400000000000000" pitchFamily="2" charset="2"/>
                <a:cs typeface="Times New Roman" pitchFamily="18" charset="0"/>
              </a:rPr>
              <a:t>3.Can </a:t>
            </a:r>
            <a:r>
              <a:rPr lang="en-US" sz="4000" dirty="0">
                <a:latin typeface="BibiNehruSH" panose="00000400000000000000" pitchFamily="2" charset="2"/>
                <a:cs typeface="Times New Roman" pitchFamily="18" charset="0"/>
              </a:rPr>
              <a:t>you guess what </a:t>
            </a:r>
            <a:r>
              <a:rPr lang="en-US" sz="4000" dirty="0" smtClean="0">
                <a:latin typeface="BibiNehruSH" panose="00000400000000000000" pitchFamily="2" charset="2"/>
                <a:cs typeface="Times New Roman" pitchFamily="18" charset="0"/>
              </a:rPr>
              <a:t>are they </a:t>
            </a:r>
            <a:r>
              <a:rPr lang="en-US" sz="4000" dirty="0">
                <a:latin typeface="BibiNehruSH" panose="00000400000000000000" pitchFamily="2" charset="2"/>
                <a:cs typeface="Times New Roman" pitchFamily="18" charset="0"/>
              </a:rPr>
              <a:t>called?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2723"/>
            <a:ext cx="3896751" cy="4186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27" y="742723"/>
            <a:ext cx="4008784" cy="4186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50" y="742723"/>
            <a:ext cx="4234376" cy="41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2976" r="9336" b="3878"/>
          <a:stretch/>
        </p:blipFill>
        <p:spPr>
          <a:xfrm>
            <a:off x="5439179" y="477073"/>
            <a:ext cx="6281766" cy="5296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6"/>
          <a:stretch/>
        </p:blipFill>
        <p:spPr>
          <a:xfrm flipH="1">
            <a:off x="1266260" y="477073"/>
            <a:ext cx="4245917" cy="5286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5837" y="1626177"/>
            <a:ext cx="40732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latin typeface="+mj-lt"/>
              </a:rPr>
              <a:t>So our today’s topic is...?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18403" y="876484"/>
            <a:ext cx="5001147" cy="156966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NAKSHI</a:t>
            </a:r>
          </a:p>
          <a:p>
            <a:pPr algn="ctr"/>
            <a:r>
              <a:rPr lang="en-US" sz="4800" dirty="0" smtClean="0">
                <a:solidFill>
                  <a:srgbClr val="FFFF00"/>
                </a:solidFill>
              </a:rPr>
              <a:t> KANTHA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2507" flipH="1">
            <a:off x="3015787" y="3057902"/>
            <a:ext cx="2535656" cy="300380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4449283" y="3526746"/>
            <a:ext cx="2381448" cy="1294618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4418702" y="3464373"/>
            <a:ext cx="1945145" cy="1417449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4527723" y="3515282"/>
            <a:ext cx="2894627" cy="1342033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4418703" y="3515282"/>
            <a:ext cx="4790385" cy="1366540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V="1">
            <a:off x="4475459" y="3535795"/>
            <a:ext cx="3716526" cy="1303505"/>
          </a:xfrm>
          <a:prstGeom prst="straightConnector1">
            <a:avLst/>
          </a:prstGeom>
          <a:ln w="3810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9E4F00-4D1F-4257-9AF7-81BC91B871D5}"/>
              </a:ext>
            </a:extLst>
          </p:cNvPr>
          <p:cNvSpPr txBox="1"/>
          <p:nvPr/>
        </p:nvSpPr>
        <p:spPr>
          <a:xfrm>
            <a:off x="5975036" y="2457251"/>
            <a:ext cx="4893768" cy="923330"/>
          </a:xfrm>
          <a:prstGeom prst="rect">
            <a:avLst/>
          </a:prstGeom>
          <a:solidFill>
            <a:srgbClr val="2EDE16"/>
          </a:solidFill>
        </p:spPr>
        <p:txBody>
          <a:bodyPr wrap="square" rtlCol="0">
            <a:spAutoFit/>
          </a:bodyPr>
          <a:lstStyle/>
          <a:p>
            <a:pPr marL="428625" indent="-428625" algn="just">
              <a:buFont typeface="Wingdings" panose="05000000000000000000" pitchFamily="2" charset="2"/>
              <a:buChar char="q"/>
            </a:pPr>
            <a:r>
              <a:rPr lang="en-US" sz="2700" b="1" dirty="0">
                <a:latin typeface="+mj-lt"/>
              </a:rPr>
              <a:t>Dear students write </a:t>
            </a:r>
          </a:p>
          <a:p>
            <a:pPr algn="just"/>
            <a:r>
              <a:rPr lang="en-US" sz="2700" b="1" dirty="0">
                <a:latin typeface="+mj-lt"/>
              </a:rPr>
              <a:t>down the lesson’s headline.</a:t>
            </a:r>
          </a:p>
        </p:txBody>
      </p:sp>
    </p:spTree>
    <p:extLst>
      <p:ext uri="{BB962C8B-B14F-4D97-AF65-F5344CB8AC3E}">
        <p14:creationId xmlns:p14="http://schemas.microsoft.com/office/powerpoint/2010/main" val="347915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9573"/>
            <a:ext cx="12192000" cy="64633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665238"/>
            <a:ext cx="12192000" cy="5016758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the end of the lesson the learners  will be  able to…</a:t>
            </a:r>
          </a:p>
          <a:p>
            <a:endParaRPr lang="en-US" sz="4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tell about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Kantha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ead the text.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understand the new words.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 and answer questions.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fill in the 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blanks.</a:t>
            </a:r>
            <a:endParaRPr lang="en-US" sz="4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rite a short paragraph.</a:t>
            </a:r>
          </a:p>
        </p:txBody>
      </p:sp>
    </p:spTree>
    <p:extLst>
      <p:ext uri="{BB962C8B-B14F-4D97-AF65-F5344CB8AC3E}">
        <p14:creationId xmlns:p14="http://schemas.microsoft.com/office/powerpoint/2010/main" val="42503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07720"/>
            <a:ext cx="2734556" cy="158662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Quilt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116580" y="1088694"/>
            <a:ext cx="1354199" cy="746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70779" y="807720"/>
            <a:ext cx="7721221" cy="158662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 cover for a bed, made from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pieces of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 that are stitched together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2394346"/>
            <a:ext cx="12192000" cy="446365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187321" y="0"/>
            <a:ext cx="4143119" cy="807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Key Words</a:t>
            </a:r>
          </a:p>
        </p:txBody>
      </p:sp>
    </p:spTree>
    <p:extLst>
      <p:ext uri="{BB962C8B-B14F-4D97-AF65-F5344CB8AC3E}">
        <p14:creationId xmlns:p14="http://schemas.microsoft.com/office/powerpoint/2010/main" val="159558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346960" cy="9525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Artistic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575560" y="160020"/>
            <a:ext cx="141732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65320" y="0"/>
            <a:ext cx="7726680" cy="9525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revealing natural creative skill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52500"/>
            <a:ext cx="12192000" cy="59055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346960" cy="9525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75560" y="160020"/>
            <a:ext cx="141732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65320" y="0"/>
            <a:ext cx="7726680" cy="9525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decorative design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52500"/>
            <a:ext cx="12192000" cy="5905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449</Words>
  <Application>Microsoft Office PowerPoint</Application>
  <PresentationFormat>Widescreen</PresentationFormat>
  <Paragraphs>86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Bahnschrift</vt:lpstr>
      <vt:lpstr>BibiNehruSH</vt:lpstr>
      <vt:lpstr>Bodoni MT Black</vt:lpstr>
      <vt:lpstr>Calibri</vt:lpstr>
      <vt:lpstr>Calibri Light</vt:lpstr>
      <vt:lpstr>Franklin Gothic Demi Cond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A.Sukur Ali Khan</dc:creator>
  <cp:lastModifiedBy>A.Sukur Ali Khan</cp:lastModifiedBy>
  <cp:revision>19</cp:revision>
  <dcterms:created xsi:type="dcterms:W3CDTF">2020-07-24T17:40:12Z</dcterms:created>
  <dcterms:modified xsi:type="dcterms:W3CDTF">2020-08-14T06:04:11Z</dcterms:modified>
</cp:coreProperties>
</file>