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0" r:id="rId4"/>
    <p:sldId id="261" r:id="rId5"/>
    <p:sldId id="283" r:id="rId6"/>
    <p:sldId id="274" r:id="rId7"/>
    <p:sldId id="282" r:id="rId8"/>
    <p:sldId id="284" r:id="rId9"/>
    <p:sldId id="262" r:id="rId10"/>
    <p:sldId id="286" r:id="rId11"/>
    <p:sldId id="285" r:id="rId12"/>
    <p:sldId id="264" r:id="rId13"/>
    <p:sldId id="269" r:id="rId14"/>
    <p:sldId id="271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8A1718-F5EC-4938-AC44-1335096772B1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498DE5-143F-40A7-A861-A0260ACD6BD1}">
      <dgm:prSet phldrT="[Text]" custT="1"/>
      <dgm:spPr/>
      <dgm:t>
        <a:bodyPr/>
        <a:lstStyle/>
        <a:p>
          <a:r>
            <a:rPr lang="bn-BD" sz="2000" dirty="0" smtClean="0"/>
            <a:t>রাসায়নিক বিক্রিয়া</a:t>
          </a:r>
          <a:endParaRPr lang="en-US" sz="2000" dirty="0"/>
        </a:p>
      </dgm:t>
    </dgm:pt>
    <dgm:pt modelId="{1716B130-9425-4A1F-B814-B03DA413AA5B}" type="parTrans" cxnId="{B941FCF3-0D5E-4A90-8D1D-63B2AF0C1984}">
      <dgm:prSet/>
      <dgm:spPr/>
      <dgm:t>
        <a:bodyPr/>
        <a:lstStyle/>
        <a:p>
          <a:endParaRPr lang="en-US"/>
        </a:p>
      </dgm:t>
    </dgm:pt>
    <dgm:pt modelId="{515589D3-4CFB-4071-88E4-B6D638711DF7}" type="sibTrans" cxnId="{B941FCF3-0D5E-4A90-8D1D-63B2AF0C1984}">
      <dgm:prSet/>
      <dgm:spPr/>
      <dgm:t>
        <a:bodyPr/>
        <a:lstStyle/>
        <a:p>
          <a:endParaRPr lang="en-US"/>
        </a:p>
      </dgm:t>
    </dgm:pt>
    <dgm:pt modelId="{A774992F-6F73-4087-9661-7F88F60F60AF}">
      <dgm:prSet phldrT="[Text]" custT="1"/>
      <dgm:spPr/>
      <dgm:t>
        <a:bodyPr/>
        <a:lstStyle/>
        <a:p>
          <a:r>
            <a:rPr lang="bn-BD" sz="1600" dirty="0" smtClean="0"/>
            <a:t>দিকের উপর</a:t>
          </a:r>
          <a:endParaRPr lang="en-US" sz="1600" dirty="0"/>
        </a:p>
      </dgm:t>
    </dgm:pt>
    <dgm:pt modelId="{E975BC63-0D82-4988-9443-CAEE8EA5F7A8}" type="parTrans" cxnId="{71FF3162-934B-48D6-A8FB-20CD48D7DD26}">
      <dgm:prSet/>
      <dgm:spPr/>
      <dgm:t>
        <a:bodyPr/>
        <a:lstStyle/>
        <a:p>
          <a:endParaRPr lang="en-US"/>
        </a:p>
      </dgm:t>
    </dgm:pt>
    <dgm:pt modelId="{DEB1BCB9-FD3B-4CDA-8F8B-818F0708D06C}" type="sibTrans" cxnId="{71FF3162-934B-48D6-A8FB-20CD48D7DD26}">
      <dgm:prSet/>
      <dgm:spPr/>
      <dgm:t>
        <a:bodyPr/>
        <a:lstStyle/>
        <a:p>
          <a:endParaRPr lang="en-US"/>
        </a:p>
      </dgm:t>
    </dgm:pt>
    <dgm:pt modelId="{4D99B4D1-4A37-4BBD-B83B-24BE7DFCFC4A}">
      <dgm:prSet phldrT="[Text]" custT="1"/>
      <dgm:spPr/>
      <dgm:t>
        <a:bodyPr/>
        <a:lstStyle/>
        <a:p>
          <a:r>
            <a:rPr lang="bn-BD" sz="1600" dirty="0" smtClean="0"/>
            <a:t>তাপের পরিবর্তনের উপর</a:t>
          </a:r>
          <a:endParaRPr lang="en-US" sz="1600" dirty="0"/>
        </a:p>
      </dgm:t>
    </dgm:pt>
    <dgm:pt modelId="{4483514D-E409-443D-8022-DAF161E38933}" type="parTrans" cxnId="{14C64067-6E99-47D0-8093-AF4A08646484}">
      <dgm:prSet/>
      <dgm:spPr/>
      <dgm:t>
        <a:bodyPr/>
        <a:lstStyle/>
        <a:p>
          <a:endParaRPr lang="en-US"/>
        </a:p>
      </dgm:t>
    </dgm:pt>
    <dgm:pt modelId="{07826B81-4D36-4B5E-B1D2-FDD68684C82D}" type="sibTrans" cxnId="{14C64067-6E99-47D0-8093-AF4A08646484}">
      <dgm:prSet/>
      <dgm:spPr/>
      <dgm:t>
        <a:bodyPr/>
        <a:lstStyle/>
        <a:p>
          <a:endParaRPr lang="en-US"/>
        </a:p>
      </dgm:t>
    </dgm:pt>
    <dgm:pt modelId="{46862FF8-B693-4936-8BDF-FCC52F96577F}">
      <dgm:prSet phldrT="[Text]" custT="1"/>
      <dgm:spPr/>
      <dgm:t>
        <a:bodyPr/>
        <a:lstStyle/>
        <a:p>
          <a:r>
            <a:rPr lang="bn-BD" sz="1600" dirty="0" smtClean="0"/>
            <a:t>ইলেকট্রন স্থানান্তরের উপর</a:t>
          </a:r>
          <a:endParaRPr lang="en-US" sz="1600" dirty="0"/>
        </a:p>
      </dgm:t>
    </dgm:pt>
    <dgm:pt modelId="{3826B4E5-CE47-4095-A14D-44B24422852E}" type="parTrans" cxnId="{9C0F8A5D-9ACA-42C8-B93B-802223343A20}">
      <dgm:prSet/>
      <dgm:spPr/>
      <dgm:t>
        <a:bodyPr/>
        <a:lstStyle/>
        <a:p>
          <a:endParaRPr lang="en-US"/>
        </a:p>
      </dgm:t>
    </dgm:pt>
    <dgm:pt modelId="{ADE2D15F-52A2-4D8C-8FE0-896255C1FC57}" type="sibTrans" cxnId="{9C0F8A5D-9ACA-42C8-B93B-802223343A20}">
      <dgm:prSet/>
      <dgm:spPr/>
      <dgm:t>
        <a:bodyPr/>
        <a:lstStyle/>
        <a:p>
          <a:endParaRPr lang="en-US"/>
        </a:p>
      </dgm:t>
    </dgm:pt>
    <dgm:pt modelId="{FE27D06B-CFD2-4DF7-969B-1EE65E4A721D}" type="pres">
      <dgm:prSet presAssocID="{008A1718-F5EC-4938-AC44-1335096772B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82A1C40-AA03-4155-AA87-C59590922504}" type="pres">
      <dgm:prSet presAssocID="{73498DE5-143F-40A7-A861-A0260ACD6BD1}" presName="hierRoot1" presStyleCnt="0">
        <dgm:presLayoutVars>
          <dgm:hierBranch val="init"/>
        </dgm:presLayoutVars>
      </dgm:prSet>
      <dgm:spPr/>
    </dgm:pt>
    <dgm:pt modelId="{6087C308-B6DE-4353-A21C-AEE854929C15}" type="pres">
      <dgm:prSet presAssocID="{73498DE5-143F-40A7-A861-A0260ACD6BD1}" presName="rootComposite1" presStyleCnt="0"/>
      <dgm:spPr/>
    </dgm:pt>
    <dgm:pt modelId="{A112A59A-EAEC-46CC-9900-1CFCAAF0ECFB}" type="pres">
      <dgm:prSet presAssocID="{73498DE5-143F-40A7-A861-A0260ACD6BD1}" presName="rootText1" presStyleLbl="node0" presStyleIdx="0" presStyleCnt="1" custScaleX="99742" custScaleY="34030" custLinFactY="-42154" custLinFactNeighborX="-711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8E3630-9EC6-446D-B4FF-B6D2D542AE31}" type="pres">
      <dgm:prSet presAssocID="{73498DE5-143F-40A7-A861-A0260ACD6BD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E9BEC14-F0B4-4418-8E78-ACCA8712031F}" type="pres">
      <dgm:prSet presAssocID="{73498DE5-143F-40A7-A861-A0260ACD6BD1}" presName="hierChild2" presStyleCnt="0"/>
      <dgm:spPr/>
    </dgm:pt>
    <dgm:pt modelId="{5F02E96A-5281-4D8B-8C86-D009730DFDB8}" type="pres">
      <dgm:prSet presAssocID="{E975BC63-0D82-4988-9443-CAEE8EA5F7A8}" presName="Name37" presStyleLbl="parChTrans1D2" presStyleIdx="0" presStyleCnt="3"/>
      <dgm:spPr/>
      <dgm:t>
        <a:bodyPr/>
        <a:lstStyle/>
        <a:p>
          <a:endParaRPr lang="en-US"/>
        </a:p>
      </dgm:t>
    </dgm:pt>
    <dgm:pt modelId="{75433746-5F3D-43DF-B6E6-A96B8D6C901A}" type="pres">
      <dgm:prSet presAssocID="{A774992F-6F73-4087-9661-7F88F60F60AF}" presName="hierRoot2" presStyleCnt="0">
        <dgm:presLayoutVars>
          <dgm:hierBranch val="init"/>
        </dgm:presLayoutVars>
      </dgm:prSet>
      <dgm:spPr/>
    </dgm:pt>
    <dgm:pt modelId="{116437E4-C535-4971-9FD8-A4CE8F97CE9E}" type="pres">
      <dgm:prSet presAssocID="{A774992F-6F73-4087-9661-7F88F60F60AF}" presName="rootComposite" presStyleCnt="0"/>
      <dgm:spPr/>
    </dgm:pt>
    <dgm:pt modelId="{407FA29F-E11F-4054-AC9C-81605E725691}" type="pres">
      <dgm:prSet presAssocID="{A774992F-6F73-4087-9661-7F88F60F60AF}" presName="rootText" presStyleLbl="node2" presStyleIdx="0" presStyleCnt="3" custScaleX="65409" custScaleY="39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C1C6D4-94E9-46C8-BEC0-E40530CAE9C8}" type="pres">
      <dgm:prSet presAssocID="{A774992F-6F73-4087-9661-7F88F60F60AF}" presName="rootConnector" presStyleLbl="node2" presStyleIdx="0" presStyleCnt="3"/>
      <dgm:spPr/>
      <dgm:t>
        <a:bodyPr/>
        <a:lstStyle/>
        <a:p>
          <a:endParaRPr lang="en-US"/>
        </a:p>
      </dgm:t>
    </dgm:pt>
    <dgm:pt modelId="{AA9BF80D-F478-4C1F-AB82-DD98FBE23BA7}" type="pres">
      <dgm:prSet presAssocID="{A774992F-6F73-4087-9661-7F88F60F60AF}" presName="hierChild4" presStyleCnt="0"/>
      <dgm:spPr/>
    </dgm:pt>
    <dgm:pt modelId="{41CCC074-DAB9-401D-979A-E1D74D1BCCA7}" type="pres">
      <dgm:prSet presAssocID="{A774992F-6F73-4087-9661-7F88F60F60AF}" presName="hierChild5" presStyleCnt="0"/>
      <dgm:spPr/>
    </dgm:pt>
    <dgm:pt modelId="{71756A80-7F28-40EC-B0BF-B59B6DBA6FF9}" type="pres">
      <dgm:prSet presAssocID="{4483514D-E409-443D-8022-DAF161E38933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6196AAB-01E7-4010-9A0B-06096F34EF9F}" type="pres">
      <dgm:prSet presAssocID="{4D99B4D1-4A37-4BBD-B83B-24BE7DFCFC4A}" presName="hierRoot2" presStyleCnt="0">
        <dgm:presLayoutVars>
          <dgm:hierBranch val="init"/>
        </dgm:presLayoutVars>
      </dgm:prSet>
      <dgm:spPr/>
    </dgm:pt>
    <dgm:pt modelId="{C5C60337-4B13-4651-A260-8862F4164BAD}" type="pres">
      <dgm:prSet presAssocID="{4D99B4D1-4A37-4BBD-B83B-24BE7DFCFC4A}" presName="rootComposite" presStyleCnt="0"/>
      <dgm:spPr/>
    </dgm:pt>
    <dgm:pt modelId="{F6EA1641-6C3F-4106-A7A4-74C9F31FE9B8}" type="pres">
      <dgm:prSet presAssocID="{4D99B4D1-4A37-4BBD-B83B-24BE7DFCFC4A}" presName="rootText" presStyleLbl="node2" presStyleIdx="1" presStyleCnt="3" custScaleX="94748" custScaleY="39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C23824-4205-4244-A0F2-807ABAF162FE}" type="pres">
      <dgm:prSet presAssocID="{4D99B4D1-4A37-4BBD-B83B-24BE7DFCFC4A}" presName="rootConnector" presStyleLbl="node2" presStyleIdx="1" presStyleCnt="3"/>
      <dgm:spPr/>
      <dgm:t>
        <a:bodyPr/>
        <a:lstStyle/>
        <a:p>
          <a:endParaRPr lang="en-US"/>
        </a:p>
      </dgm:t>
    </dgm:pt>
    <dgm:pt modelId="{4906B585-963D-4EB3-8F3C-A1DFF86FD855}" type="pres">
      <dgm:prSet presAssocID="{4D99B4D1-4A37-4BBD-B83B-24BE7DFCFC4A}" presName="hierChild4" presStyleCnt="0"/>
      <dgm:spPr/>
    </dgm:pt>
    <dgm:pt modelId="{C4D5AD4D-DE13-416F-A6B8-02523B4DE5A0}" type="pres">
      <dgm:prSet presAssocID="{4D99B4D1-4A37-4BBD-B83B-24BE7DFCFC4A}" presName="hierChild5" presStyleCnt="0"/>
      <dgm:spPr/>
    </dgm:pt>
    <dgm:pt modelId="{EA781925-F47D-4ABA-BE0D-3626F3F8511E}" type="pres">
      <dgm:prSet presAssocID="{3826B4E5-CE47-4095-A14D-44B24422852E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D680C67-9C4B-4F27-9987-6020575DE60B}" type="pres">
      <dgm:prSet presAssocID="{46862FF8-B693-4936-8BDF-FCC52F96577F}" presName="hierRoot2" presStyleCnt="0">
        <dgm:presLayoutVars>
          <dgm:hierBranch val="init"/>
        </dgm:presLayoutVars>
      </dgm:prSet>
      <dgm:spPr/>
    </dgm:pt>
    <dgm:pt modelId="{8D519B0F-DD67-45C8-AE30-F1C13E43B1D1}" type="pres">
      <dgm:prSet presAssocID="{46862FF8-B693-4936-8BDF-FCC52F96577F}" presName="rootComposite" presStyleCnt="0"/>
      <dgm:spPr/>
    </dgm:pt>
    <dgm:pt modelId="{C97955D8-7DF0-4007-B027-DC019051CB38}" type="pres">
      <dgm:prSet presAssocID="{46862FF8-B693-4936-8BDF-FCC52F96577F}" presName="rootText" presStyleLbl="node2" presStyleIdx="2" presStyleCnt="3" custScaleX="97105" custScaleY="390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B138E-5DD4-428A-B154-16B88FC36CCB}" type="pres">
      <dgm:prSet presAssocID="{46862FF8-B693-4936-8BDF-FCC52F96577F}" presName="rootConnector" presStyleLbl="node2" presStyleIdx="2" presStyleCnt="3"/>
      <dgm:spPr/>
      <dgm:t>
        <a:bodyPr/>
        <a:lstStyle/>
        <a:p>
          <a:endParaRPr lang="en-US"/>
        </a:p>
      </dgm:t>
    </dgm:pt>
    <dgm:pt modelId="{0B18170B-9165-46E9-925E-C022D328AB8C}" type="pres">
      <dgm:prSet presAssocID="{46862FF8-B693-4936-8BDF-FCC52F96577F}" presName="hierChild4" presStyleCnt="0"/>
      <dgm:spPr/>
    </dgm:pt>
    <dgm:pt modelId="{1F84529B-3F51-4612-B811-4F764276090E}" type="pres">
      <dgm:prSet presAssocID="{46862FF8-B693-4936-8BDF-FCC52F96577F}" presName="hierChild5" presStyleCnt="0"/>
      <dgm:spPr/>
    </dgm:pt>
    <dgm:pt modelId="{D89B9022-3633-4ABA-9527-7A745E759332}" type="pres">
      <dgm:prSet presAssocID="{73498DE5-143F-40A7-A861-A0260ACD6BD1}" presName="hierChild3" presStyleCnt="0"/>
      <dgm:spPr/>
    </dgm:pt>
  </dgm:ptLst>
  <dgm:cxnLst>
    <dgm:cxn modelId="{B941FCF3-0D5E-4A90-8D1D-63B2AF0C1984}" srcId="{008A1718-F5EC-4938-AC44-1335096772B1}" destId="{73498DE5-143F-40A7-A861-A0260ACD6BD1}" srcOrd="0" destOrd="0" parTransId="{1716B130-9425-4A1F-B814-B03DA413AA5B}" sibTransId="{515589D3-4CFB-4071-88E4-B6D638711DF7}"/>
    <dgm:cxn modelId="{0E1F49B3-213A-4BE2-BE2B-A4FC748900A1}" type="presOf" srcId="{4483514D-E409-443D-8022-DAF161E38933}" destId="{71756A80-7F28-40EC-B0BF-B59B6DBA6FF9}" srcOrd="0" destOrd="0" presId="urn:microsoft.com/office/officeart/2005/8/layout/orgChart1"/>
    <dgm:cxn modelId="{9CEBB463-A865-478F-AA49-3DD989DCBC3E}" type="presOf" srcId="{3826B4E5-CE47-4095-A14D-44B24422852E}" destId="{EA781925-F47D-4ABA-BE0D-3626F3F8511E}" srcOrd="0" destOrd="0" presId="urn:microsoft.com/office/officeart/2005/8/layout/orgChart1"/>
    <dgm:cxn modelId="{71FF3162-934B-48D6-A8FB-20CD48D7DD26}" srcId="{73498DE5-143F-40A7-A861-A0260ACD6BD1}" destId="{A774992F-6F73-4087-9661-7F88F60F60AF}" srcOrd="0" destOrd="0" parTransId="{E975BC63-0D82-4988-9443-CAEE8EA5F7A8}" sibTransId="{DEB1BCB9-FD3B-4CDA-8F8B-818F0708D06C}"/>
    <dgm:cxn modelId="{9C0F8A5D-9ACA-42C8-B93B-802223343A20}" srcId="{73498DE5-143F-40A7-A861-A0260ACD6BD1}" destId="{46862FF8-B693-4936-8BDF-FCC52F96577F}" srcOrd="2" destOrd="0" parTransId="{3826B4E5-CE47-4095-A14D-44B24422852E}" sibTransId="{ADE2D15F-52A2-4D8C-8FE0-896255C1FC57}"/>
    <dgm:cxn modelId="{275734DF-96A8-4FDD-9576-72ECBD5D6FCE}" type="presOf" srcId="{4D99B4D1-4A37-4BBD-B83B-24BE7DFCFC4A}" destId="{9BC23824-4205-4244-A0F2-807ABAF162FE}" srcOrd="1" destOrd="0" presId="urn:microsoft.com/office/officeart/2005/8/layout/orgChart1"/>
    <dgm:cxn modelId="{54F5EC1A-3747-447E-971F-359D43777F42}" type="presOf" srcId="{46862FF8-B693-4936-8BDF-FCC52F96577F}" destId="{2B8B138E-5DD4-428A-B154-16B88FC36CCB}" srcOrd="1" destOrd="0" presId="urn:microsoft.com/office/officeart/2005/8/layout/orgChart1"/>
    <dgm:cxn modelId="{0FFB2A87-9FDF-404B-A7BD-233B30B136DF}" type="presOf" srcId="{E975BC63-0D82-4988-9443-CAEE8EA5F7A8}" destId="{5F02E96A-5281-4D8B-8C86-D009730DFDB8}" srcOrd="0" destOrd="0" presId="urn:microsoft.com/office/officeart/2005/8/layout/orgChart1"/>
    <dgm:cxn modelId="{56F3929F-FC0C-4E29-8C6E-5B433C927230}" type="presOf" srcId="{4D99B4D1-4A37-4BBD-B83B-24BE7DFCFC4A}" destId="{F6EA1641-6C3F-4106-A7A4-74C9F31FE9B8}" srcOrd="0" destOrd="0" presId="urn:microsoft.com/office/officeart/2005/8/layout/orgChart1"/>
    <dgm:cxn modelId="{5C20EA99-6CB1-4555-81CF-7B8465AE16DF}" type="presOf" srcId="{008A1718-F5EC-4938-AC44-1335096772B1}" destId="{FE27D06B-CFD2-4DF7-969B-1EE65E4A721D}" srcOrd="0" destOrd="0" presId="urn:microsoft.com/office/officeart/2005/8/layout/orgChart1"/>
    <dgm:cxn modelId="{DB125827-8151-445A-BFBA-39B22F59BF9C}" type="presOf" srcId="{73498DE5-143F-40A7-A861-A0260ACD6BD1}" destId="{D48E3630-9EC6-446D-B4FF-B6D2D542AE31}" srcOrd="1" destOrd="0" presId="urn:microsoft.com/office/officeart/2005/8/layout/orgChart1"/>
    <dgm:cxn modelId="{4D2D9545-05BA-4732-8B9A-0D68B5F892A1}" type="presOf" srcId="{46862FF8-B693-4936-8BDF-FCC52F96577F}" destId="{C97955D8-7DF0-4007-B027-DC019051CB38}" srcOrd="0" destOrd="0" presId="urn:microsoft.com/office/officeart/2005/8/layout/orgChart1"/>
    <dgm:cxn modelId="{14C64067-6E99-47D0-8093-AF4A08646484}" srcId="{73498DE5-143F-40A7-A861-A0260ACD6BD1}" destId="{4D99B4D1-4A37-4BBD-B83B-24BE7DFCFC4A}" srcOrd="1" destOrd="0" parTransId="{4483514D-E409-443D-8022-DAF161E38933}" sibTransId="{07826B81-4D36-4B5E-B1D2-FDD68684C82D}"/>
    <dgm:cxn modelId="{4E257F86-E228-4F60-A24D-C3A5DFAAD2D7}" type="presOf" srcId="{A774992F-6F73-4087-9661-7F88F60F60AF}" destId="{A7C1C6D4-94E9-46C8-BEC0-E40530CAE9C8}" srcOrd="1" destOrd="0" presId="urn:microsoft.com/office/officeart/2005/8/layout/orgChart1"/>
    <dgm:cxn modelId="{10ADD75E-C0CB-4C19-B003-DC1443F012F2}" type="presOf" srcId="{73498DE5-143F-40A7-A861-A0260ACD6BD1}" destId="{A112A59A-EAEC-46CC-9900-1CFCAAF0ECFB}" srcOrd="0" destOrd="0" presId="urn:microsoft.com/office/officeart/2005/8/layout/orgChart1"/>
    <dgm:cxn modelId="{DBA66AC4-FF21-4B77-A682-F3E6539A8B31}" type="presOf" srcId="{A774992F-6F73-4087-9661-7F88F60F60AF}" destId="{407FA29F-E11F-4054-AC9C-81605E725691}" srcOrd="0" destOrd="0" presId="urn:microsoft.com/office/officeart/2005/8/layout/orgChart1"/>
    <dgm:cxn modelId="{37864C07-0988-4542-BEBF-CBE481465287}" type="presParOf" srcId="{FE27D06B-CFD2-4DF7-969B-1EE65E4A721D}" destId="{F82A1C40-AA03-4155-AA87-C59590922504}" srcOrd="0" destOrd="0" presId="urn:microsoft.com/office/officeart/2005/8/layout/orgChart1"/>
    <dgm:cxn modelId="{D3F42066-C61A-4CE0-8D4F-82FEEC8D7391}" type="presParOf" srcId="{F82A1C40-AA03-4155-AA87-C59590922504}" destId="{6087C308-B6DE-4353-A21C-AEE854929C15}" srcOrd="0" destOrd="0" presId="urn:microsoft.com/office/officeart/2005/8/layout/orgChart1"/>
    <dgm:cxn modelId="{D8EC0617-00C3-4235-9AF1-29CE50905EF1}" type="presParOf" srcId="{6087C308-B6DE-4353-A21C-AEE854929C15}" destId="{A112A59A-EAEC-46CC-9900-1CFCAAF0ECFB}" srcOrd="0" destOrd="0" presId="urn:microsoft.com/office/officeart/2005/8/layout/orgChart1"/>
    <dgm:cxn modelId="{1D0A2906-57A1-442E-9632-51C02031BA52}" type="presParOf" srcId="{6087C308-B6DE-4353-A21C-AEE854929C15}" destId="{D48E3630-9EC6-446D-B4FF-B6D2D542AE31}" srcOrd="1" destOrd="0" presId="urn:microsoft.com/office/officeart/2005/8/layout/orgChart1"/>
    <dgm:cxn modelId="{29F9C768-8995-4EF9-9ED1-D1F8FE3ECA20}" type="presParOf" srcId="{F82A1C40-AA03-4155-AA87-C59590922504}" destId="{CE9BEC14-F0B4-4418-8E78-ACCA8712031F}" srcOrd="1" destOrd="0" presId="urn:microsoft.com/office/officeart/2005/8/layout/orgChart1"/>
    <dgm:cxn modelId="{19EC80DC-3ECD-4604-9E55-2A14F139D3B4}" type="presParOf" srcId="{CE9BEC14-F0B4-4418-8E78-ACCA8712031F}" destId="{5F02E96A-5281-4D8B-8C86-D009730DFDB8}" srcOrd="0" destOrd="0" presId="urn:microsoft.com/office/officeart/2005/8/layout/orgChart1"/>
    <dgm:cxn modelId="{50054DD7-F11D-432B-A93A-386ADE60EB13}" type="presParOf" srcId="{CE9BEC14-F0B4-4418-8E78-ACCA8712031F}" destId="{75433746-5F3D-43DF-B6E6-A96B8D6C901A}" srcOrd="1" destOrd="0" presId="urn:microsoft.com/office/officeart/2005/8/layout/orgChart1"/>
    <dgm:cxn modelId="{53CC7684-91F5-4238-97ED-5FA13C2E19D4}" type="presParOf" srcId="{75433746-5F3D-43DF-B6E6-A96B8D6C901A}" destId="{116437E4-C535-4971-9FD8-A4CE8F97CE9E}" srcOrd="0" destOrd="0" presId="urn:microsoft.com/office/officeart/2005/8/layout/orgChart1"/>
    <dgm:cxn modelId="{77B7B4F5-7B0A-40BC-8852-870A4ACDF8A1}" type="presParOf" srcId="{116437E4-C535-4971-9FD8-A4CE8F97CE9E}" destId="{407FA29F-E11F-4054-AC9C-81605E725691}" srcOrd="0" destOrd="0" presId="urn:microsoft.com/office/officeart/2005/8/layout/orgChart1"/>
    <dgm:cxn modelId="{D80729F0-F74D-4516-BE29-C4291B3F1867}" type="presParOf" srcId="{116437E4-C535-4971-9FD8-A4CE8F97CE9E}" destId="{A7C1C6D4-94E9-46C8-BEC0-E40530CAE9C8}" srcOrd="1" destOrd="0" presId="urn:microsoft.com/office/officeart/2005/8/layout/orgChart1"/>
    <dgm:cxn modelId="{66F900CA-6AB9-44A8-9F2F-263D6D09C471}" type="presParOf" srcId="{75433746-5F3D-43DF-B6E6-A96B8D6C901A}" destId="{AA9BF80D-F478-4C1F-AB82-DD98FBE23BA7}" srcOrd="1" destOrd="0" presId="urn:microsoft.com/office/officeart/2005/8/layout/orgChart1"/>
    <dgm:cxn modelId="{06D9B592-3395-4B03-91BB-D8C6B9D95328}" type="presParOf" srcId="{75433746-5F3D-43DF-B6E6-A96B8D6C901A}" destId="{41CCC074-DAB9-401D-979A-E1D74D1BCCA7}" srcOrd="2" destOrd="0" presId="urn:microsoft.com/office/officeart/2005/8/layout/orgChart1"/>
    <dgm:cxn modelId="{7148A8E6-E34C-4F75-A19B-FB1897C83FEA}" type="presParOf" srcId="{CE9BEC14-F0B4-4418-8E78-ACCA8712031F}" destId="{71756A80-7F28-40EC-B0BF-B59B6DBA6FF9}" srcOrd="2" destOrd="0" presId="urn:microsoft.com/office/officeart/2005/8/layout/orgChart1"/>
    <dgm:cxn modelId="{74D38A42-6DB0-4BAB-BCA6-CDF76F9B707A}" type="presParOf" srcId="{CE9BEC14-F0B4-4418-8E78-ACCA8712031F}" destId="{E6196AAB-01E7-4010-9A0B-06096F34EF9F}" srcOrd="3" destOrd="0" presId="urn:microsoft.com/office/officeart/2005/8/layout/orgChart1"/>
    <dgm:cxn modelId="{F3883761-57C5-49EA-A92B-D1ED0C7417F7}" type="presParOf" srcId="{E6196AAB-01E7-4010-9A0B-06096F34EF9F}" destId="{C5C60337-4B13-4651-A260-8862F4164BAD}" srcOrd="0" destOrd="0" presId="urn:microsoft.com/office/officeart/2005/8/layout/orgChart1"/>
    <dgm:cxn modelId="{AA378CD9-2083-448B-882D-FAC7E1AB55DE}" type="presParOf" srcId="{C5C60337-4B13-4651-A260-8862F4164BAD}" destId="{F6EA1641-6C3F-4106-A7A4-74C9F31FE9B8}" srcOrd="0" destOrd="0" presId="urn:microsoft.com/office/officeart/2005/8/layout/orgChart1"/>
    <dgm:cxn modelId="{0E0D5C5C-9B23-4ADD-9704-5CB113716D42}" type="presParOf" srcId="{C5C60337-4B13-4651-A260-8862F4164BAD}" destId="{9BC23824-4205-4244-A0F2-807ABAF162FE}" srcOrd="1" destOrd="0" presId="urn:microsoft.com/office/officeart/2005/8/layout/orgChart1"/>
    <dgm:cxn modelId="{221D6712-500C-47B5-8B9F-2A1DC0883B41}" type="presParOf" srcId="{E6196AAB-01E7-4010-9A0B-06096F34EF9F}" destId="{4906B585-963D-4EB3-8F3C-A1DFF86FD855}" srcOrd="1" destOrd="0" presId="urn:microsoft.com/office/officeart/2005/8/layout/orgChart1"/>
    <dgm:cxn modelId="{BF628BB4-977C-46E0-B2FF-1D8D3095F5C5}" type="presParOf" srcId="{E6196AAB-01E7-4010-9A0B-06096F34EF9F}" destId="{C4D5AD4D-DE13-416F-A6B8-02523B4DE5A0}" srcOrd="2" destOrd="0" presId="urn:microsoft.com/office/officeart/2005/8/layout/orgChart1"/>
    <dgm:cxn modelId="{1682C078-7781-45D4-A06D-2AA4E1DAB4B3}" type="presParOf" srcId="{CE9BEC14-F0B4-4418-8E78-ACCA8712031F}" destId="{EA781925-F47D-4ABA-BE0D-3626F3F8511E}" srcOrd="4" destOrd="0" presId="urn:microsoft.com/office/officeart/2005/8/layout/orgChart1"/>
    <dgm:cxn modelId="{764EF49A-4445-4B31-97E8-80844ECF2E4B}" type="presParOf" srcId="{CE9BEC14-F0B4-4418-8E78-ACCA8712031F}" destId="{AD680C67-9C4B-4F27-9987-6020575DE60B}" srcOrd="5" destOrd="0" presId="urn:microsoft.com/office/officeart/2005/8/layout/orgChart1"/>
    <dgm:cxn modelId="{F3400D17-E761-493A-97B7-070687A12A2D}" type="presParOf" srcId="{AD680C67-9C4B-4F27-9987-6020575DE60B}" destId="{8D519B0F-DD67-45C8-AE30-F1C13E43B1D1}" srcOrd="0" destOrd="0" presId="urn:microsoft.com/office/officeart/2005/8/layout/orgChart1"/>
    <dgm:cxn modelId="{760A0031-E238-4334-BDEC-A3FDF1DD1054}" type="presParOf" srcId="{8D519B0F-DD67-45C8-AE30-F1C13E43B1D1}" destId="{C97955D8-7DF0-4007-B027-DC019051CB38}" srcOrd="0" destOrd="0" presId="urn:microsoft.com/office/officeart/2005/8/layout/orgChart1"/>
    <dgm:cxn modelId="{299D2BCC-84DF-40CB-B62E-B6F24B4C17A8}" type="presParOf" srcId="{8D519B0F-DD67-45C8-AE30-F1C13E43B1D1}" destId="{2B8B138E-5DD4-428A-B154-16B88FC36CCB}" srcOrd="1" destOrd="0" presId="urn:microsoft.com/office/officeart/2005/8/layout/orgChart1"/>
    <dgm:cxn modelId="{8FCC63C6-C99B-4D6D-9063-D34D208530D6}" type="presParOf" srcId="{AD680C67-9C4B-4F27-9987-6020575DE60B}" destId="{0B18170B-9165-46E9-925E-C022D328AB8C}" srcOrd="1" destOrd="0" presId="urn:microsoft.com/office/officeart/2005/8/layout/orgChart1"/>
    <dgm:cxn modelId="{9C7E6478-7CD2-4823-A29B-42EF106107F4}" type="presParOf" srcId="{AD680C67-9C4B-4F27-9987-6020575DE60B}" destId="{1F84529B-3F51-4612-B811-4F764276090E}" srcOrd="2" destOrd="0" presId="urn:microsoft.com/office/officeart/2005/8/layout/orgChart1"/>
    <dgm:cxn modelId="{490A2417-E53B-4B1F-A164-26BF70E7EA91}" type="presParOf" srcId="{F82A1C40-AA03-4155-AA87-C59590922504}" destId="{D89B9022-3633-4ABA-9527-7A745E759332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AFC98B1-46E3-4B7E-82F4-185A4C5A55B7}" type="datetimeFigureOut">
              <a:rPr lang="en-US" smtClean="0"/>
              <a:pPr/>
              <a:t>8/14/2020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F21913-33B2-444C-989E-9DC453014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648857" y="228600"/>
            <a:ext cx="2061029" cy="923330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EL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29735"/>
            <a:ext cx="2366590" cy="30047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3"/>
          <p:cNvSpPr txBox="1"/>
          <p:nvPr/>
        </p:nvSpPr>
        <p:spPr>
          <a:xfrm>
            <a:off x="471715" y="1825174"/>
            <a:ext cx="4557485" cy="523220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মো</a:t>
            </a:r>
            <a:r>
              <a:rPr lang="en-US" sz="2800" dirty="0" smtClean="0"/>
              <a:t>: </a:t>
            </a:r>
            <a:r>
              <a:rPr lang="en-US" sz="2800" dirty="0" err="1" smtClean="0"/>
              <a:t>আফছার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আলী</a:t>
            </a:r>
            <a:r>
              <a:rPr lang="en-US" sz="2800" dirty="0" smtClean="0"/>
              <a:t> </a:t>
            </a:r>
            <a:r>
              <a:rPr lang="en-US" sz="2800" dirty="0" err="1" smtClean="0"/>
              <a:t>আকন্দ</a:t>
            </a:r>
            <a:endParaRPr lang="en-US" sz="2800" dirty="0"/>
          </a:p>
        </p:txBody>
      </p:sp>
      <p:sp>
        <p:nvSpPr>
          <p:cNvPr id="6" name="TextBox 4"/>
          <p:cNvSpPr txBox="1"/>
          <p:nvPr/>
        </p:nvSpPr>
        <p:spPr>
          <a:xfrm>
            <a:off x="1505857" y="2565400"/>
            <a:ext cx="2075543" cy="400110"/>
          </a:xfrm>
          <a:prstGeom prst="rect">
            <a:avLst/>
          </a:prstGeom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সহকারি</a:t>
            </a:r>
            <a:r>
              <a:rPr lang="en-US" sz="2000" dirty="0" smtClean="0"/>
              <a:t>   </a:t>
            </a:r>
            <a:r>
              <a:rPr lang="en-US" sz="2000" dirty="0" err="1" smtClean="0"/>
              <a:t>শিক্ষক</a:t>
            </a:r>
            <a:endParaRPr lang="en-US" sz="2000" dirty="0"/>
          </a:p>
        </p:txBody>
      </p:sp>
      <p:sp>
        <p:nvSpPr>
          <p:cNvPr id="7" name="TextBox 5"/>
          <p:cNvSpPr txBox="1"/>
          <p:nvPr/>
        </p:nvSpPr>
        <p:spPr>
          <a:xfrm>
            <a:off x="457200" y="3320142"/>
            <a:ext cx="5544458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রাণীরহাট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স্কুল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এন্ড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কারিগরি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কলেজ</a:t>
            </a:r>
            <a:endParaRPr lang="en-US" sz="2800" dirty="0"/>
          </a:p>
        </p:txBody>
      </p:sp>
      <p:sp>
        <p:nvSpPr>
          <p:cNvPr id="8" name="TextBox 6"/>
          <p:cNvSpPr txBox="1"/>
          <p:nvPr/>
        </p:nvSpPr>
        <p:spPr>
          <a:xfrm>
            <a:off x="642256" y="4321620"/>
            <a:ext cx="2481944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/>
              <a:t>শাজাহানপুর</a:t>
            </a:r>
            <a:r>
              <a:rPr lang="en-US" sz="2000" dirty="0" smtClean="0"/>
              <a:t>, </a:t>
            </a:r>
            <a:r>
              <a:rPr lang="en-US" sz="2000" dirty="0" err="1" smtClean="0"/>
              <a:t>বগুড়া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5181600"/>
            <a:ext cx="5410200" cy="685800"/>
          </a:xfrm>
          <a:prstGeom prst="round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E-mail:  afsarali20031@gmail.com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81027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721114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বিক্রিয়ায়</a:t>
            </a:r>
            <a:r>
              <a:rPr lang="en-US" sz="2000" dirty="0" smtClean="0"/>
              <a:t>  </a:t>
            </a:r>
            <a:r>
              <a:rPr lang="en-US" sz="2000" dirty="0" err="1" smtClean="0"/>
              <a:t>বিক্রিয়ক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পদার্থগুলো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পরিনত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; </a:t>
            </a:r>
            <a:r>
              <a:rPr lang="en-US" sz="2000" dirty="0" err="1" smtClean="0"/>
              <a:t>কিন্তু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পদার্থগুলো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পরিণত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না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একমুখী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বিক্রিয়া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56929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বিক্রিয়ক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পদার্থগুলো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পরিনত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; </a:t>
            </a:r>
            <a:r>
              <a:rPr lang="en-US" sz="2000" dirty="0" err="1" smtClean="0"/>
              <a:t>আবার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উৎপাদ</a:t>
            </a:r>
            <a:r>
              <a:rPr lang="en-US" sz="2000" dirty="0" smtClean="0"/>
              <a:t> </a:t>
            </a:r>
            <a:r>
              <a:rPr lang="en-US" sz="2000" dirty="0" err="1" smtClean="0"/>
              <a:t>পদার্থগুলো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পরিণত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উভমুখী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বিক্রিয়া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609600" y="3657600"/>
            <a:ext cx="6477000" cy="584775"/>
            <a:chOff x="381000" y="5257800"/>
            <a:chExt cx="5105400" cy="584775"/>
          </a:xfrm>
        </p:grpSpPr>
        <p:sp>
          <p:nvSpPr>
            <p:cNvPr id="22" name="TextBox 21"/>
            <p:cNvSpPr txBox="1"/>
            <p:nvPr/>
          </p:nvSpPr>
          <p:spPr>
            <a:xfrm>
              <a:off x="381000" y="5257800"/>
              <a:ext cx="510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aseline="-25000" dirty="0" smtClean="0"/>
                <a:t> </a:t>
              </a:r>
              <a:r>
                <a:rPr lang="en-US" sz="3200" dirty="0" smtClean="0"/>
                <a:t> H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        +        I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                            2HI</a:t>
              </a:r>
              <a:r>
                <a:rPr lang="en-US" sz="3200" baseline="-25000" dirty="0" smtClean="0"/>
                <a:t>  </a:t>
              </a:r>
              <a:endParaRPr lang="en-US" sz="3200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2801727" y="5486400"/>
              <a:ext cx="130321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2845165" y="5638800"/>
              <a:ext cx="125977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209800" y="304800"/>
            <a:ext cx="4572000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দিক</a:t>
            </a:r>
            <a:endParaRPr lang="en-US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81000" y="1295400"/>
            <a:ext cx="7696200" cy="584775"/>
            <a:chOff x="381000" y="1295400"/>
            <a:chExt cx="7696200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381000" y="1295400"/>
              <a:ext cx="7696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 CaCO</a:t>
              </a:r>
              <a:r>
                <a:rPr lang="en-US" sz="3200" baseline="-25000" dirty="0" smtClean="0"/>
                <a:t>3</a:t>
              </a:r>
              <a:r>
                <a:rPr lang="en-US" sz="3200" dirty="0" smtClean="0"/>
                <a:t> (s)                          </a:t>
              </a:r>
              <a:r>
                <a:rPr lang="en-US" sz="3200" dirty="0" err="1" smtClean="0"/>
                <a:t>CaO</a:t>
              </a:r>
              <a:r>
                <a:rPr lang="en-US" sz="3200" dirty="0" smtClean="0"/>
                <a:t> (s) +   CO</a:t>
              </a:r>
              <a:r>
                <a:rPr lang="en-US" sz="3200" baseline="-25000" dirty="0" smtClean="0"/>
                <a:t>2 </a:t>
              </a:r>
              <a:r>
                <a:rPr lang="en-US" sz="3200" dirty="0" smtClean="0"/>
                <a:t> (g)</a:t>
              </a:r>
              <a:r>
                <a:rPr lang="en-US" sz="3200" baseline="-25000" dirty="0" smtClean="0"/>
                <a:t>   </a:t>
              </a:r>
              <a:r>
                <a:rPr lang="en-US" sz="3200" dirty="0" smtClean="0"/>
                <a:t>  </a:t>
              </a:r>
              <a:endParaRPr lang="en-US" sz="32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2514600" y="1569204"/>
              <a:ext cx="16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457200" y="1905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বিক্রিয়ক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181600" y="19050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উৎপাদ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205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ক্যালসিয়াম</a:t>
            </a:r>
            <a:r>
              <a:rPr lang="en-US" dirty="0" smtClean="0"/>
              <a:t> </a:t>
            </a:r>
            <a:r>
              <a:rPr lang="en-US" dirty="0" err="1" smtClean="0"/>
              <a:t>কার্বনেট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19600" y="1905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চুন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24600" y="1905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কার্বন</a:t>
            </a:r>
            <a:r>
              <a:rPr lang="en-US" dirty="0" smtClean="0"/>
              <a:t> </a:t>
            </a:r>
            <a:r>
              <a:rPr lang="en-US" dirty="0" err="1" smtClean="0"/>
              <a:t>ডাই</a:t>
            </a:r>
            <a:r>
              <a:rPr lang="en-US" dirty="0" smtClean="0"/>
              <a:t> </a:t>
            </a:r>
            <a:r>
              <a:rPr lang="en-US" dirty="0" err="1" smtClean="0"/>
              <a:t>অক্সাইড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09600" y="4343400"/>
            <a:ext cx="2971800" cy="674132"/>
            <a:chOff x="609600" y="4343400"/>
            <a:chExt cx="2971800" cy="674132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09600" y="4343400"/>
              <a:ext cx="2971800" cy="158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09600" y="46482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/>
                <a:t>বিক্রিয়ক</a:t>
              </a:r>
              <a:endParaRPr lang="en-US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24400" y="42672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উৎপাদ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57200" y="4278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হাইড্রোজেন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286000" y="4267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আয়োডিন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181600" y="4495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হাইড্রেোজেন</a:t>
            </a:r>
            <a:r>
              <a:rPr lang="en-US" dirty="0" smtClean="0"/>
              <a:t> </a:t>
            </a:r>
            <a:r>
              <a:rPr lang="en-US" dirty="0" err="1" smtClean="0"/>
              <a:t>আয়োডাইড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 animBg="1"/>
      <p:bldP spid="18" grpId="0"/>
      <p:bldP spid="18" grpId="1"/>
      <p:bldP spid="27" grpId="0"/>
      <p:bldP spid="27" grpId="1"/>
      <p:bldP spid="32" grpId="0"/>
      <p:bldP spid="33" grpId="0"/>
      <p:bldP spid="34" grpId="0"/>
      <p:bldP spid="42" grpId="0"/>
      <p:bldP spid="42" grpId="1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/>
          <p:cNvSpPr/>
          <p:nvPr/>
        </p:nvSpPr>
        <p:spPr>
          <a:xfrm>
            <a:off x="-1844298" y="929898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57200" y="1295400"/>
            <a:ext cx="1447800" cy="1447800"/>
            <a:chOff x="1143000" y="850773"/>
            <a:chExt cx="1828800" cy="2044827"/>
          </a:xfrm>
        </p:grpSpPr>
        <p:grpSp>
          <p:nvGrpSpPr>
            <p:cNvPr id="23" name="Group 22"/>
            <p:cNvGrpSpPr/>
            <p:nvPr/>
          </p:nvGrpSpPr>
          <p:grpSpPr>
            <a:xfrm>
              <a:off x="1143000" y="1295400"/>
              <a:ext cx="1828800" cy="1600200"/>
              <a:chOff x="5257800" y="838200"/>
              <a:chExt cx="1828800" cy="2286000"/>
            </a:xfrm>
          </p:grpSpPr>
          <p:sp>
            <p:nvSpPr>
              <p:cNvPr id="24" name="Flowchart: Magnetic Disk 23"/>
              <p:cNvSpPr/>
              <p:nvPr/>
            </p:nvSpPr>
            <p:spPr>
              <a:xfrm>
                <a:off x="5257800" y="838200"/>
                <a:ext cx="1828800" cy="1752600"/>
              </a:xfrm>
              <a:prstGeom prst="flowChartMagneticDisk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Magnetic Disk 24"/>
              <p:cNvSpPr/>
              <p:nvPr/>
            </p:nvSpPr>
            <p:spPr>
              <a:xfrm>
                <a:off x="5257800" y="2057400"/>
                <a:ext cx="1828800" cy="1066800"/>
              </a:xfrm>
              <a:prstGeom prst="flowChartMagneticDisk">
                <a:avLst/>
              </a:prstGeom>
              <a:solidFill>
                <a:schemeClr val="accent1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reeform 26"/>
            <p:cNvSpPr/>
            <p:nvPr/>
          </p:nvSpPr>
          <p:spPr>
            <a:xfrm>
              <a:off x="1577365" y="850773"/>
              <a:ext cx="313428" cy="761051"/>
            </a:xfrm>
            <a:custGeom>
              <a:avLst/>
              <a:gdLst>
                <a:gd name="connsiteX0" fmla="*/ 173943 w 313428"/>
                <a:gd name="connsiteY0" fmla="*/ 761051 h 761051"/>
                <a:gd name="connsiteX1" fmla="*/ 282432 w 313428"/>
                <a:gd name="connsiteY1" fmla="*/ 714556 h 761051"/>
                <a:gd name="connsiteX2" fmla="*/ 313428 w 313428"/>
                <a:gd name="connsiteY2" fmla="*/ 621566 h 761051"/>
                <a:gd name="connsiteX3" fmla="*/ 282432 w 313428"/>
                <a:gd name="connsiteY3" fmla="*/ 513078 h 761051"/>
                <a:gd name="connsiteX4" fmla="*/ 158445 w 313428"/>
                <a:gd name="connsiteY4" fmla="*/ 404590 h 761051"/>
                <a:gd name="connsiteX5" fmla="*/ 111950 w 313428"/>
                <a:gd name="connsiteY5" fmla="*/ 389091 h 761051"/>
                <a:gd name="connsiteX6" fmla="*/ 49957 w 313428"/>
                <a:gd name="connsiteY6" fmla="*/ 296102 h 761051"/>
                <a:gd name="connsiteX7" fmla="*/ 18960 w 313428"/>
                <a:gd name="connsiteY7" fmla="*/ 249607 h 761051"/>
                <a:gd name="connsiteX8" fmla="*/ 3462 w 313428"/>
                <a:gd name="connsiteY8" fmla="*/ 203112 h 761051"/>
                <a:gd name="connsiteX9" fmla="*/ 49957 w 313428"/>
                <a:gd name="connsiteY9" fmla="*/ 17132 h 761051"/>
                <a:gd name="connsiteX10" fmla="*/ 111950 w 313428"/>
                <a:gd name="connsiteY10" fmla="*/ 1634 h 7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428" h="761051">
                  <a:moveTo>
                    <a:pt x="173943" y="761051"/>
                  </a:moveTo>
                  <a:cubicBezTo>
                    <a:pt x="203234" y="753728"/>
                    <a:pt x="262613" y="746267"/>
                    <a:pt x="282432" y="714556"/>
                  </a:cubicBezTo>
                  <a:cubicBezTo>
                    <a:pt x="299749" y="686849"/>
                    <a:pt x="313428" y="621566"/>
                    <a:pt x="313428" y="621566"/>
                  </a:cubicBezTo>
                  <a:cubicBezTo>
                    <a:pt x="308463" y="601705"/>
                    <a:pt x="293548" y="535311"/>
                    <a:pt x="282432" y="513078"/>
                  </a:cubicBezTo>
                  <a:cubicBezTo>
                    <a:pt x="257118" y="462450"/>
                    <a:pt x="214239" y="423189"/>
                    <a:pt x="158445" y="404590"/>
                  </a:cubicBezTo>
                  <a:lnTo>
                    <a:pt x="111950" y="389091"/>
                  </a:lnTo>
                  <a:lnTo>
                    <a:pt x="49957" y="296102"/>
                  </a:lnTo>
                  <a:lnTo>
                    <a:pt x="18960" y="249607"/>
                  </a:lnTo>
                  <a:cubicBezTo>
                    <a:pt x="13794" y="234109"/>
                    <a:pt x="3462" y="219449"/>
                    <a:pt x="3462" y="203112"/>
                  </a:cubicBezTo>
                  <a:cubicBezTo>
                    <a:pt x="3462" y="159272"/>
                    <a:pt x="0" y="57097"/>
                    <a:pt x="49957" y="17132"/>
                  </a:cubicBezTo>
                  <a:cubicBezTo>
                    <a:pt x="71372" y="0"/>
                    <a:pt x="89596" y="1634"/>
                    <a:pt x="111950" y="163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81200" y="850773"/>
              <a:ext cx="313428" cy="761051"/>
            </a:xfrm>
            <a:custGeom>
              <a:avLst/>
              <a:gdLst>
                <a:gd name="connsiteX0" fmla="*/ 173943 w 313428"/>
                <a:gd name="connsiteY0" fmla="*/ 761051 h 761051"/>
                <a:gd name="connsiteX1" fmla="*/ 282432 w 313428"/>
                <a:gd name="connsiteY1" fmla="*/ 714556 h 761051"/>
                <a:gd name="connsiteX2" fmla="*/ 313428 w 313428"/>
                <a:gd name="connsiteY2" fmla="*/ 621566 h 761051"/>
                <a:gd name="connsiteX3" fmla="*/ 282432 w 313428"/>
                <a:gd name="connsiteY3" fmla="*/ 513078 h 761051"/>
                <a:gd name="connsiteX4" fmla="*/ 158445 w 313428"/>
                <a:gd name="connsiteY4" fmla="*/ 404590 h 761051"/>
                <a:gd name="connsiteX5" fmla="*/ 111950 w 313428"/>
                <a:gd name="connsiteY5" fmla="*/ 389091 h 761051"/>
                <a:gd name="connsiteX6" fmla="*/ 49957 w 313428"/>
                <a:gd name="connsiteY6" fmla="*/ 296102 h 761051"/>
                <a:gd name="connsiteX7" fmla="*/ 18960 w 313428"/>
                <a:gd name="connsiteY7" fmla="*/ 249607 h 761051"/>
                <a:gd name="connsiteX8" fmla="*/ 3462 w 313428"/>
                <a:gd name="connsiteY8" fmla="*/ 203112 h 761051"/>
                <a:gd name="connsiteX9" fmla="*/ 49957 w 313428"/>
                <a:gd name="connsiteY9" fmla="*/ 17132 h 761051"/>
                <a:gd name="connsiteX10" fmla="*/ 111950 w 313428"/>
                <a:gd name="connsiteY10" fmla="*/ 1634 h 7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428" h="761051">
                  <a:moveTo>
                    <a:pt x="173943" y="761051"/>
                  </a:moveTo>
                  <a:cubicBezTo>
                    <a:pt x="203234" y="753728"/>
                    <a:pt x="262613" y="746267"/>
                    <a:pt x="282432" y="714556"/>
                  </a:cubicBezTo>
                  <a:cubicBezTo>
                    <a:pt x="299749" y="686849"/>
                    <a:pt x="313428" y="621566"/>
                    <a:pt x="313428" y="621566"/>
                  </a:cubicBezTo>
                  <a:cubicBezTo>
                    <a:pt x="308463" y="601705"/>
                    <a:pt x="293548" y="535311"/>
                    <a:pt x="282432" y="513078"/>
                  </a:cubicBezTo>
                  <a:cubicBezTo>
                    <a:pt x="257118" y="462450"/>
                    <a:pt x="214239" y="423189"/>
                    <a:pt x="158445" y="404590"/>
                  </a:cubicBezTo>
                  <a:lnTo>
                    <a:pt x="111950" y="389091"/>
                  </a:lnTo>
                  <a:lnTo>
                    <a:pt x="49957" y="296102"/>
                  </a:lnTo>
                  <a:lnTo>
                    <a:pt x="18960" y="249607"/>
                  </a:lnTo>
                  <a:cubicBezTo>
                    <a:pt x="13794" y="234109"/>
                    <a:pt x="3462" y="219449"/>
                    <a:pt x="3462" y="203112"/>
                  </a:cubicBezTo>
                  <a:cubicBezTo>
                    <a:pt x="3462" y="159272"/>
                    <a:pt x="0" y="57097"/>
                    <a:pt x="49957" y="17132"/>
                  </a:cubicBezTo>
                  <a:cubicBezTo>
                    <a:pt x="71372" y="0"/>
                    <a:pt x="89596" y="1634"/>
                    <a:pt x="111950" y="163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286000" y="850773"/>
              <a:ext cx="313428" cy="761051"/>
            </a:xfrm>
            <a:custGeom>
              <a:avLst/>
              <a:gdLst>
                <a:gd name="connsiteX0" fmla="*/ 173943 w 313428"/>
                <a:gd name="connsiteY0" fmla="*/ 761051 h 761051"/>
                <a:gd name="connsiteX1" fmla="*/ 282432 w 313428"/>
                <a:gd name="connsiteY1" fmla="*/ 714556 h 761051"/>
                <a:gd name="connsiteX2" fmla="*/ 313428 w 313428"/>
                <a:gd name="connsiteY2" fmla="*/ 621566 h 761051"/>
                <a:gd name="connsiteX3" fmla="*/ 282432 w 313428"/>
                <a:gd name="connsiteY3" fmla="*/ 513078 h 761051"/>
                <a:gd name="connsiteX4" fmla="*/ 158445 w 313428"/>
                <a:gd name="connsiteY4" fmla="*/ 404590 h 761051"/>
                <a:gd name="connsiteX5" fmla="*/ 111950 w 313428"/>
                <a:gd name="connsiteY5" fmla="*/ 389091 h 761051"/>
                <a:gd name="connsiteX6" fmla="*/ 49957 w 313428"/>
                <a:gd name="connsiteY6" fmla="*/ 296102 h 761051"/>
                <a:gd name="connsiteX7" fmla="*/ 18960 w 313428"/>
                <a:gd name="connsiteY7" fmla="*/ 249607 h 761051"/>
                <a:gd name="connsiteX8" fmla="*/ 3462 w 313428"/>
                <a:gd name="connsiteY8" fmla="*/ 203112 h 761051"/>
                <a:gd name="connsiteX9" fmla="*/ 49957 w 313428"/>
                <a:gd name="connsiteY9" fmla="*/ 17132 h 761051"/>
                <a:gd name="connsiteX10" fmla="*/ 111950 w 313428"/>
                <a:gd name="connsiteY10" fmla="*/ 1634 h 76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3428" h="761051">
                  <a:moveTo>
                    <a:pt x="173943" y="761051"/>
                  </a:moveTo>
                  <a:cubicBezTo>
                    <a:pt x="203234" y="753728"/>
                    <a:pt x="262613" y="746267"/>
                    <a:pt x="282432" y="714556"/>
                  </a:cubicBezTo>
                  <a:cubicBezTo>
                    <a:pt x="299749" y="686849"/>
                    <a:pt x="313428" y="621566"/>
                    <a:pt x="313428" y="621566"/>
                  </a:cubicBezTo>
                  <a:cubicBezTo>
                    <a:pt x="308463" y="601705"/>
                    <a:pt x="293548" y="535311"/>
                    <a:pt x="282432" y="513078"/>
                  </a:cubicBezTo>
                  <a:cubicBezTo>
                    <a:pt x="257118" y="462450"/>
                    <a:pt x="214239" y="423189"/>
                    <a:pt x="158445" y="404590"/>
                  </a:cubicBezTo>
                  <a:lnTo>
                    <a:pt x="111950" y="389091"/>
                  </a:lnTo>
                  <a:lnTo>
                    <a:pt x="49957" y="296102"/>
                  </a:lnTo>
                  <a:lnTo>
                    <a:pt x="18960" y="249607"/>
                  </a:lnTo>
                  <a:cubicBezTo>
                    <a:pt x="13794" y="234109"/>
                    <a:pt x="3462" y="219449"/>
                    <a:pt x="3462" y="203112"/>
                  </a:cubicBezTo>
                  <a:cubicBezTo>
                    <a:pt x="3462" y="159272"/>
                    <a:pt x="0" y="57097"/>
                    <a:pt x="49957" y="17132"/>
                  </a:cubicBezTo>
                  <a:cubicBezTo>
                    <a:pt x="71372" y="0"/>
                    <a:pt x="89596" y="1634"/>
                    <a:pt x="111950" y="1634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572000" y="1295400"/>
            <a:ext cx="1752600" cy="1447800"/>
            <a:chOff x="4495800" y="762794"/>
            <a:chExt cx="3200400" cy="2132806"/>
          </a:xfrm>
        </p:grpSpPr>
        <p:grpSp>
          <p:nvGrpSpPr>
            <p:cNvPr id="22" name="Group 21"/>
            <p:cNvGrpSpPr/>
            <p:nvPr/>
          </p:nvGrpSpPr>
          <p:grpSpPr>
            <a:xfrm>
              <a:off x="5257800" y="1359408"/>
              <a:ext cx="1828800" cy="1536192"/>
              <a:chOff x="5257800" y="838200"/>
              <a:chExt cx="1828800" cy="2286000"/>
            </a:xfrm>
          </p:grpSpPr>
          <p:sp>
            <p:nvSpPr>
              <p:cNvPr id="7" name="Flowchart: Magnetic Disk 6"/>
              <p:cNvSpPr/>
              <p:nvPr/>
            </p:nvSpPr>
            <p:spPr>
              <a:xfrm>
                <a:off x="5257800" y="838200"/>
                <a:ext cx="1828800" cy="1752600"/>
              </a:xfrm>
              <a:prstGeom prst="flowChartMagneticDisk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lowchart: Magnetic Disk 20"/>
              <p:cNvSpPr/>
              <p:nvPr/>
            </p:nvSpPr>
            <p:spPr>
              <a:xfrm>
                <a:off x="5257800" y="2057400"/>
                <a:ext cx="1828800" cy="1066800"/>
              </a:xfrm>
              <a:prstGeom prst="flowChartMagneticDisk">
                <a:avLst/>
              </a:prstGeom>
              <a:solidFill>
                <a:srgbClr val="FFC000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>
            <a:xfrm rot="5400000">
              <a:off x="7086600" y="1143000"/>
              <a:ext cx="609600" cy="6096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5752306" y="1104900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495800" y="1219200"/>
              <a:ext cx="685800" cy="457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/>
          <p:cNvSpPr txBox="1"/>
          <p:nvPr/>
        </p:nvSpPr>
        <p:spPr>
          <a:xfrm>
            <a:off x="304800" y="3581400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তাপ</a:t>
            </a:r>
            <a:r>
              <a:rPr lang="en-US" sz="2000" dirty="0" smtClean="0"/>
              <a:t> </a:t>
            </a:r>
            <a:r>
              <a:rPr lang="en-US" sz="2000" dirty="0" err="1" smtClean="0"/>
              <a:t>উৎপন্ন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তাদের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তাপোৎপাদী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5562600" y="3581400"/>
            <a:ext cx="335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শোষণ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ঘটে</a:t>
            </a:r>
            <a:r>
              <a:rPr lang="en-US" sz="2000" dirty="0" smtClean="0"/>
              <a:t>  </a:t>
            </a:r>
            <a:r>
              <a:rPr lang="en-US" sz="2000" dirty="0" err="1" smtClean="0"/>
              <a:t>সে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তাপহারী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381000" y="5257800"/>
            <a:ext cx="5791200" cy="523220"/>
            <a:chOff x="381000" y="5257800"/>
            <a:chExt cx="5105400" cy="523220"/>
          </a:xfrm>
        </p:grpSpPr>
        <p:sp>
          <p:nvSpPr>
            <p:cNvPr id="49" name="TextBox 48"/>
            <p:cNvSpPr txBox="1"/>
            <p:nvPr/>
          </p:nvSpPr>
          <p:spPr>
            <a:xfrm>
              <a:off x="381000" y="5257800"/>
              <a:ext cx="510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+  3H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         2NH</a:t>
              </a:r>
              <a:r>
                <a:rPr lang="en-US" sz="2800" baseline="-25000" dirty="0" smtClean="0"/>
                <a:t> 3  </a:t>
              </a:r>
              <a:r>
                <a:rPr lang="en-US" sz="2800" dirty="0" smtClean="0"/>
                <a:t>+ 92 KJ;</a:t>
              </a:r>
              <a:endParaRPr lang="en-US" sz="2800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2464236" y="5486400"/>
              <a:ext cx="507564" cy="2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381000" y="6172200"/>
            <a:ext cx="5867400" cy="523220"/>
            <a:chOff x="381000" y="5257800"/>
            <a:chExt cx="5105400" cy="523220"/>
          </a:xfrm>
        </p:grpSpPr>
        <p:sp>
          <p:nvSpPr>
            <p:cNvPr id="55" name="TextBox 54"/>
            <p:cNvSpPr txBox="1"/>
            <p:nvPr/>
          </p:nvSpPr>
          <p:spPr>
            <a:xfrm>
              <a:off x="381000" y="5257800"/>
              <a:ext cx="510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+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+ 180KJ                           2NO;</a:t>
              </a:r>
              <a:r>
                <a:rPr lang="en-US" sz="2800" baseline="-25000" dirty="0" smtClean="0"/>
                <a:t>  </a:t>
              </a:r>
              <a:endParaRPr lang="en-US" sz="2800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3759636" y="5486400"/>
              <a:ext cx="507564" cy="2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6477000" y="5257800"/>
          <a:ext cx="1828800" cy="471948"/>
        </p:xfrm>
        <a:graphic>
          <a:graphicData uri="http://schemas.openxmlformats.org/presentationml/2006/ole">
            <p:oleObj spid="_x0000_s17410" name="Equation" r:id="rId3" imgW="787320" imgH="203040" progId="Equation.3">
              <p:embed/>
            </p:oleObj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/>
        </p:nvGraphicFramePr>
        <p:xfrm>
          <a:off x="6391274" y="6096000"/>
          <a:ext cx="1990725" cy="468406"/>
        </p:xfrm>
        <a:graphic>
          <a:graphicData uri="http://schemas.openxmlformats.org/presentationml/2006/ole">
            <p:oleObj spid="_x0000_s17411" name="Equation" r:id="rId4" imgW="863280" imgH="203040" progId="Equation.3">
              <p:embed/>
            </p:oleObj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2209800" y="304800"/>
            <a:ext cx="45720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রাসায়নিক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বিক্রিয়ায়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তাপের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</a:t>
            </a:r>
            <a:endParaRPr lang="en-US" sz="2000" dirty="0"/>
          </a:p>
        </p:txBody>
      </p:sp>
      <p:pic>
        <p:nvPicPr>
          <p:cNvPr id="31" name="Picture 30" descr="exotherm-beaker_orig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295400"/>
            <a:ext cx="1724025" cy="1323975"/>
          </a:xfrm>
          <a:prstGeom prst="rect">
            <a:avLst/>
          </a:prstGeom>
        </p:spPr>
      </p:pic>
      <p:pic>
        <p:nvPicPr>
          <p:cNvPr id="32" name="Picture 31" descr="new-exothermic-beker_ori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371600"/>
            <a:ext cx="1724025" cy="132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200400" y="2438400"/>
            <a:ext cx="2209800" cy="20574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স্থানান্তরের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6629400" y="609600"/>
            <a:ext cx="1828800" cy="609600"/>
          </a:xfrm>
          <a:prstGeom prst="wedgeRectCallout">
            <a:avLst>
              <a:gd name="adj1" fmla="val -129140"/>
              <a:gd name="adj2" fmla="val 307981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বিয়োজন</a:t>
            </a:r>
            <a:endParaRPr lang="en-US" sz="2400" dirty="0"/>
          </a:p>
        </p:txBody>
      </p:sp>
      <p:sp>
        <p:nvSpPr>
          <p:cNvPr id="5" name="Rectangular Callout 4"/>
          <p:cNvSpPr/>
          <p:nvPr/>
        </p:nvSpPr>
        <p:spPr>
          <a:xfrm>
            <a:off x="7086600" y="4495800"/>
            <a:ext cx="1371600" cy="685800"/>
          </a:xfrm>
          <a:prstGeom prst="wedgeRectCallout">
            <a:avLst>
              <a:gd name="adj1" fmla="val -188083"/>
              <a:gd name="adj2" fmla="val -113772"/>
            </a:avLst>
          </a:prstGeom>
          <a:ln>
            <a:solidFill>
              <a:srgbClr val="7030A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</a:rPr>
              <a:t>দহন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2400" y="838200"/>
            <a:ext cx="1981200" cy="609600"/>
          </a:xfrm>
          <a:prstGeom prst="wedgeRectCallout">
            <a:avLst>
              <a:gd name="adj1" fmla="val 111586"/>
              <a:gd name="adj2" fmla="val 30995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B0F0"/>
                </a:solidFill>
              </a:rPr>
              <a:t>সংযোজন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304800" y="4267200"/>
            <a:ext cx="1828800" cy="685800"/>
          </a:xfrm>
          <a:prstGeom prst="wedgeRectCallout">
            <a:avLst>
              <a:gd name="adj1" fmla="val 123449"/>
              <a:gd name="adj2" fmla="val -6857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প্রতিস্থাপন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2433935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A+B/AB =AB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1981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  =   A  +  B  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5715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 + C = AC + B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AB /B+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= Oxide + heat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04800"/>
            <a:ext cx="2438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450068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চিত্র-</a:t>
            </a:r>
            <a:r>
              <a:rPr lang="en-US" dirty="0" smtClean="0"/>
              <a:t>১</a:t>
            </a:r>
            <a:endParaRPr lang="en-US" dirty="0"/>
          </a:p>
        </p:txBody>
      </p:sp>
      <p:pic>
        <p:nvPicPr>
          <p:cNvPr id="6" name="Picture 5" descr="exotherm-beaker_ori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038" y="304800"/>
            <a:ext cx="2381387" cy="18288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533400" y="3189744"/>
            <a:ext cx="6781800" cy="2677656"/>
            <a:chOff x="533400" y="3189744"/>
            <a:chExt cx="6781800" cy="2677656"/>
          </a:xfrm>
        </p:grpSpPr>
        <p:sp>
          <p:nvSpPr>
            <p:cNvPr id="3" name="TextBox 2"/>
            <p:cNvSpPr txBox="1"/>
            <p:nvPr/>
          </p:nvSpPr>
          <p:spPr>
            <a:xfrm>
              <a:off x="533400" y="3189744"/>
              <a:ext cx="6781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2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bn-BD" sz="2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কী?</a:t>
              </a:r>
            </a:p>
            <a:p>
              <a:pPr algn="just"/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২। প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দার্থের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পরিবর্তন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bn-BD" sz="2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algn="just"/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৩।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মরিচা</a:t>
              </a:r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কী?</a:t>
              </a:r>
            </a:p>
            <a:p>
              <a:pPr algn="just"/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৪।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উভমুখী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বিক্রিয়া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কাকে</a:t>
              </a:r>
              <a:r>
                <a:rPr 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bn-BD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algn="just"/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৫।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তাপহারী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বিক্রিয়ায়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বিক্রিয়ক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পদার্থ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কোথা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তাপ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গ্রহন</a:t>
              </a:r>
              <a:r>
                <a:rPr lang="en-US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BD" sz="2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algn="just"/>
              <a:r>
                <a:rPr lang="bn-BD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৬।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চিত্র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-১ এ 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পরিবর্তন</a:t>
              </a:r>
              <a:r>
                <a:rPr lang="en-US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bn-BD" sz="2400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?</a:t>
              </a:r>
            </a:p>
            <a:p>
              <a:pPr algn="just"/>
              <a:r>
                <a:rPr lang="bn-BD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৭। চিত্র-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BD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এ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মান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ধনাত্মক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</a:t>
              </a:r>
              <a:r>
                <a:rPr lang="en-US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ঋণাত্মক</a:t>
              </a:r>
              <a:r>
                <a:rPr lang="bn-BD" sz="2400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?</a:t>
              </a:r>
              <a:endParaRPr lang="en-US" sz="2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1828800" y="5403850"/>
            <a:ext cx="625719" cy="387350"/>
          </p:xfrm>
          <a:graphic>
            <a:graphicData uri="http://schemas.openxmlformats.org/presentationml/2006/ole">
              <p:oleObj spid="_x0000_s25602" name="Equation" r:id="rId4" imgW="266400" imgH="164880" progId="Equation.3">
                <p:embed/>
              </p:oleObj>
            </a:graphicData>
          </a:graphic>
        </p:graphicFrame>
      </p:grpSp>
      <p:pic>
        <p:nvPicPr>
          <p:cNvPr id="11" name="Picture 10" descr="p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28600"/>
            <a:ext cx="2235200" cy="1676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7239000" y="2438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চিত্র-</a:t>
            </a:r>
            <a:r>
              <a:rPr lang="en-US" sz="2400" dirty="0" smtClean="0"/>
              <a:t>২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81000"/>
            <a:ext cx="2438400" cy="5847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267200"/>
            <a:ext cx="86106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/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বিক্রিয়ার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 descr="h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9" y="1676400"/>
            <a:ext cx="3318933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535" y="418011"/>
            <a:ext cx="330163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i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i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s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3962400" cy="4162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Oval 3"/>
          <p:cNvSpPr/>
          <p:nvPr/>
        </p:nvSpPr>
        <p:spPr>
          <a:xfrm>
            <a:off x="5638800" y="1981200"/>
            <a:ext cx="2895600" cy="350520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আবার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দেখা</a:t>
            </a:r>
            <a:r>
              <a:rPr lang="en-US" sz="3600" dirty="0" smtClean="0"/>
              <a:t> </a:t>
            </a:r>
            <a:r>
              <a:rPr lang="en-US" sz="3600" dirty="0" err="1" smtClean="0"/>
              <a:t>হবে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09143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666" y="76200"/>
            <a:ext cx="2664823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0574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লোহা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13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মরিচাযুক্ত  লোহা</a:t>
            </a:r>
            <a:endParaRPr lang="en-US" dirty="0"/>
          </a:p>
        </p:txBody>
      </p:sp>
      <p:pic>
        <p:nvPicPr>
          <p:cNvPr id="13" name="Picture 12" descr="g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237" y="762000"/>
            <a:ext cx="1794163" cy="1066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43434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পানি</a:t>
            </a:r>
            <a:endParaRPr lang="en-US" dirty="0"/>
          </a:p>
        </p:txBody>
      </p:sp>
      <p:pic>
        <p:nvPicPr>
          <p:cNvPr id="21" name="Picture 20" descr="g2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0"/>
            <a:ext cx="1669774" cy="1066800"/>
          </a:xfrm>
          <a:prstGeom prst="rect">
            <a:avLst/>
          </a:prstGeom>
        </p:spPr>
      </p:pic>
      <p:pic>
        <p:nvPicPr>
          <p:cNvPr id="22" name="Picture 21" descr="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31" y="4876801"/>
            <a:ext cx="1597069" cy="1371600"/>
          </a:xfrm>
          <a:prstGeom prst="rect">
            <a:avLst/>
          </a:prstGeom>
        </p:spPr>
      </p:pic>
      <p:pic>
        <p:nvPicPr>
          <p:cNvPr id="23" name="Picture 22" descr="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5029200"/>
            <a:ext cx="1497600" cy="914400"/>
          </a:xfrm>
          <a:prstGeom prst="rect">
            <a:avLst/>
          </a:prstGeom>
        </p:spPr>
      </p:pic>
      <p:pic>
        <p:nvPicPr>
          <p:cNvPr id="12" name="Picture 11" descr="wate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799" y="2895600"/>
            <a:ext cx="2002971" cy="1219200"/>
          </a:xfrm>
          <a:prstGeom prst="rect">
            <a:avLst/>
          </a:prstGeom>
        </p:spPr>
      </p:pic>
      <p:pic>
        <p:nvPicPr>
          <p:cNvPr id="14" name="Picture 13" descr="ice1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667000"/>
            <a:ext cx="1300163" cy="13001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010400" y="4191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/>
              <a:t>বরফ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143000" y="6248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ডিম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6248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ভাজা ডিম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200400" y="990600"/>
            <a:ext cx="2590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276600" y="3276600"/>
            <a:ext cx="2590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200400" y="5334000"/>
            <a:ext cx="2590800" cy="304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040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16" grpId="0"/>
      <p:bldP spid="15" grpId="0"/>
      <p:bldP spid="17" grpId="0"/>
      <p:bldP spid="18" grpId="0"/>
      <p:bldP spid="19" grpId="0" animBg="1"/>
      <p:bldP spid="20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5525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6"/>
                </a:solidFill>
              </a:rPr>
              <a:t>ধন্যবাদ</a:t>
            </a:r>
            <a:r>
              <a:rPr lang="en-US" sz="2400" b="1" dirty="0" smtClean="0">
                <a:solidFill>
                  <a:schemeClr val="accent6"/>
                </a:solidFill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আজকের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পাঠের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বিষয়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83100" y="3308350"/>
          <a:ext cx="177800" cy="241300"/>
        </p:xfrm>
        <a:graphic>
          <a:graphicData uri="http://schemas.openxmlformats.org/presentationml/2006/ole">
            <p:oleObj spid="_x0000_s1026" name="Equation" r:id="rId3" imgW="177480" imgH="241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124200" y="2133600"/>
            <a:ext cx="3200400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/>
              <a:t>পদার্থের পরিবর্তন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263758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3403" y="352697"/>
            <a:ext cx="4447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83100" y="3321050"/>
          <a:ext cx="177800" cy="215900"/>
        </p:xfrm>
        <a:graphic>
          <a:graphicData uri="http://schemas.openxmlformats.org/presentationml/2006/ole">
            <p:oleObj spid="_x0000_s2050" name="Equation" r:id="rId3" imgW="177480" imgH="21564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371600" y="1524000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১। পদার্থের সংজ্ঞা বলতে পারবে</a:t>
            </a:r>
            <a:r>
              <a:rPr lang="bn-BD" dirty="0" smtClean="0"/>
              <a:t>    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19200" y="20574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২। পদার্থের পরিবর্তনের প্রকারভেদ দেখাতে পারবে।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5146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</a:t>
            </a:r>
            <a:r>
              <a:rPr lang="en-US" sz="2000" dirty="0" smtClean="0"/>
              <a:t>৩</a:t>
            </a:r>
            <a:r>
              <a:rPr lang="bn-BD" sz="2000" dirty="0" smtClean="0"/>
              <a:t>। রাসায়নিক বিক্রিয়ার সংজ্ঞা বলতে পারবে।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304800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৪। রাসায়নিক বিক্রিয়ার শ্রেণিবিন্যাস করতে পারবে।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3581400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 ৫। ভৌত ও রাসায়নিক পরিবর্তনের পার্থক্য বিশ্লেষন করতে পারবে।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44807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2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a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025" y="1533525"/>
            <a:ext cx="2466975" cy="1743075"/>
          </a:xfrm>
          <a:prstGeom prst="rect">
            <a:avLst/>
          </a:prstGeom>
        </p:spPr>
      </p:pic>
      <p:pic>
        <p:nvPicPr>
          <p:cNvPr id="8" name="Picture 7" descr="sk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43400"/>
            <a:ext cx="2562225" cy="1771650"/>
          </a:xfrm>
          <a:prstGeom prst="rect">
            <a:avLst/>
          </a:prstGeom>
        </p:spPr>
      </p:pic>
      <p:pic>
        <p:nvPicPr>
          <p:cNvPr id="9" name="Picture 8" descr="w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43400"/>
            <a:ext cx="2466975" cy="1857375"/>
          </a:xfrm>
          <a:prstGeom prst="rect">
            <a:avLst/>
          </a:prstGeom>
        </p:spPr>
      </p:pic>
      <p:pic>
        <p:nvPicPr>
          <p:cNvPr id="12" name="Picture 11" descr="kath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1457325"/>
            <a:ext cx="2562225" cy="17240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7400" y="228600"/>
            <a:ext cx="5257800" cy="838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চলো</a:t>
            </a:r>
            <a:r>
              <a:rPr lang="en-US" sz="3600" dirty="0" smtClean="0"/>
              <a:t>  </a:t>
            </a:r>
            <a:r>
              <a:rPr lang="en-US" sz="3600" dirty="0" err="1" smtClean="0"/>
              <a:t>কিছু</a:t>
            </a:r>
            <a:r>
              <a:rPr lang="en-US" sz="3600" dirty="0" smtClean="0"/>
              <a:t>  </a:t>
            </a:r>
            <a:r>
              <a:rPr lang="en-US" sz="3600" dirty="0" err="1" smtClean="0"/>
              <a:t>চিত্র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505271"/>
            <a:ext cx="86106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কোনো পদার্থের অভ্যন্তরীণ রাসায়নিক গঠনের কোনো পরিবর্তন না ঘটে শুধু বাহ্যিক অবস্থার পরিবর্তন ঘটে তাকে ভৌত পরিবর্তন বলে।</a:t>
            </a:r>
            <a:endParaRPr lang="en-US" sz="2400" dirty="0"/>
          </a:p>
        </p:txBody>
      </p:sp>
      <p:pic>
        <p:nvPicPr>
          <p:cNvPr id="6" name="Picture 5" descr="ice1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457200"/>
            <a:ext cx="1676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wat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"/>
            <a:ext cx="16002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886200" y="1066800"/>
            <a:ext cx="13716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H</a:t>
            </a:r>
            <a:r>
              <a:rPr lang="en-US" sz="4400" b="1" baseline="-25000" dirty="0" smtClean="0"/>
              <a:t>2</a:t>
            </a:r>
            <a:r>
              <a:rPr lang="en-US" sz="4400" b="1" dirty="0" smtClean="0"/>
              <a:t>O</a:t>
            </a:r>
            <a:endParaRPr lang="en-US" sz="4400" b="1" dirty="0"/>
          </a:p>
        </p:txBody>
      </p:sp>
      <p:pic>
        <p:nvPicPr>
          <p:cNvPr id="13" name="Picture 12" descr="p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590800"/>
            <a:ext cx="4114800" cy="21717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2438400"/>
            <a:ext cx="1002197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পানি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3962400" y="4724400"/>
            <a:ext cx="230704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ছেড়া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কাগজ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7086600" y="2438400"/>
            <a:ext cx="105830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বরফ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o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2226603" cy="1676400"/>
          </a:xfrm>
          <a:prstGeom prst="rect">
            <a:avLst/>
          </a:prstGeom>
        </p:spPr>
      </p:pic>
      <p:pic>
        <p:nvPicPr>
          <p:cNvPr id="8" name="Picture 7" descr="wood-ash-public-domain-pi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28600"/>
            <a:ext cx="2400300" cy="1600200"/>
          </a:xfrm>
          <a:prstGeom prst="rect">
            <a:avLst/>
          </a:prstGeom>
        </p:spPr>
      </p:pic>
      <p:pic>
        <p:nvPicPr>
          <p:cNvPr id="23" name="Picture 22" descr="g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2981980"/>
            <a:ext cx="2362200" cy="15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 descr="i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981980"/>
            <a:ext cx="2438400" cy="162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304800" y="503938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আয়রন</a:t>
            </a:r>
            <a:r>
              <a:rPr lang="en-US" sz="2000" dirty="0" smtClean="0"/>
              <a:t>/</a:t>
            </a:r>
            <a:r>
              <a:rPr lang="en-US" sz="2000" dirty="0" err="1" smtClean="0"/>
              <a:t>লোহা</a:t>
            </a:r>
            <a:r>
              <a:rPr lang="en-US" sz="2000" dirty="0" smtClean="0"/>
              <a:t>/ Fe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400800" y="503938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আয়রন</a:t>
            </a:r>
            <a:r>
              <a:rPr lang="en-US" sz="2000" dirty="0" smtClean="0"/>
              <a:t>/</a:t>
            </a:r>
            <a:r>
              <a:rPr lang="en-US" sz="2000" dirty="0" err="1" smtClean="0"/>
              <a:t>লোহা</a:t>
            </a:r>
            <a:r>
              <a:rPr lang="en-US" sz="2000" dirty="0" smtClean="0"/>
              <a:t>/ Fe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571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Fe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3581400" y="57150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6629400" y="5715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Fe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.nH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</a:t>
            </a:r>
            <a:endParaRPr lang="en-US" sz="2800" dirty="0"/>
          </a:p>
        </p:txBody>
      </p:sp>
      <p:sp>
        <p:nvSpPr>
          <p:cNvPr id="30" name="Right Arrow 29"/>
          <p:cNvSpPr/>
          <p:nvPr/>
        </p:nvSpPr>
        <p:spPr>
          <a:xfrm>
            <a:off x="5029200" y="5969000"/>
            <a:ext cx="1219200" cy="10601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lus 30"/>
          <p:cNvSpPr/>
          <p:nvPr/>
        </p:nvSpPr>
        <p:spPr>
          <a:xfrm>
            <a:off x="2819400" y="5791200"/>
            <a:ext cx="533400" cy="3810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981200" y="5715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O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33" name="Plus 32"/>
          <p:cNvSpPr/>
          <p:nvPr/>
        </p:nvSpPr>
        <p:spPr>
          <a:xfrm>
            <a:off x="1143000" y="5791200"/>
            <a:ext cx="533400" cy="3810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934200" y="6314420"/>
            <a:ext cx="990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/>
              <a:t>মরিচা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19800" y="2057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জলন্ত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ছাই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0" y="2057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জলন্ত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কাঠ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/>
      <p:bldP spid="33" grpId="0" animBg="1"/>
      <p:bldP spid="34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90600"/>
            <a:ext cx="86868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কোনো পদার্থের বাহ্যিক তাপমাত্রা ও চাপের পরিবর্তন করলে কিংবা অন্য পদার্থের সংস্পর্শে আনলে তা পরিবর্তিত হয়ে সম্পূর্ণ ভিন্নধর্মী নতুন পদার্থে পরিনত হয়। এ ধরনের পরিবর্তনকে রাসায়নিক পরিবর্তন বলে।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4503003"/>
            <a:ext cx="8686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এক কথায় পুরাতন বন্ধনের ভাঙ্গন এবং নতুন বন্ধনের গঠনই রাসায়নিক পরিবর্তন ।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055203"/>
            <a:ext cx="86868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400" dirty="0" smtClean="0"/>
              <a:t>যে পরিবর্তনের ফলে সম্পূর্ণ ভিন্ন ধর্মবিশিষ্ট নতুন পদার্থে পরিনত হয় তাকে রাসায়নিক পরিবর্তন বলে।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457201"/>
            <a:ext cx="28194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রাসায়নিক বিক্রিয়া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52400" y="1371600"/>
          <a:ext cx="86106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8600" y="4038600"/>
            <a:ext cx="2057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১. একমূখী বিক্রিয়া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724400"/>
            <a:ext cx="2057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২. উভমূখী বিক্রিয়া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4038600"/>
            <a:ext cx="2438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১. তাপোৎপাদী বিক্রিয়া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4648200"/>
            <a:ext cx="2362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২. তাপহারী বিক্রিয়া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29400" y="4648200"/>
            <a:ext cx="2362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২. নন-রেডক্স বিক্রিয়া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4050268"/>
            <a:ext cx="1905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 smtClean="0"/>
              <a:t>১. রেডক্স বিক্রিয়া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1050</TotalTime>
  <Words>457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Equity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131</cp:revision>
  <dcterms:created xsi:type="dcterms:W3CDTF">2020-04-07T17:20:55Z</dcterms:created>
  <dcterms:modified xsi:type="dcterms:W3CDTF">2020-08-14T11:04:46Z</dcterms:modified>
</cp:coreProperties>
</file>