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0" r:id="rId2"/>
    <p:sldId id="301" r:id="rId3"/>
    <p:sldId id="300" r:id="rId4"/>
    <p:sldId id="307" r:id="rId5"/>
    <p:sldId id="286" r:id="rId6"/>
    <p:sldId id="308" r:id="rId7"/>
    <p:sldId id="302" r:id="rId8"/>
    <p:sldId id="317" r:id="rId9"/>
    <p:sldId id="318" r:id="rId10"/>
    <p:sldId id="319" r:id="rId11"/>
    <p:sldId id="320" r:id="rId12"/>
    <p:sldId id="321" r:id="rId13"/>
    <p:sldId id="304" r:id="rId14"/>
    <p:sldId id="313" r:id="rId15"/>
    <p:sldId id="312" r:id="rId16"/>
    <p:sldId id="285" r:id="rId17"/>
    <p:sldId id="296" r:id="rId18"/>
    <p:sldId id="311" r:id="rId19"/>
    <p:sldId id="314" r:id="rId20"/>
    <p:sldId id="310" r:id="rId21"/>
    <p:sldId id="274" r:id="rId22"/>
    <p:sldId id="297" r:id="rId23"/>
    <p:sldId id="31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27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5" d="100"/>
        <a:sy n="3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59359-60AB-41E4-A3E9-97BD1E1CF9CC}" type="datetimeFigureOut">
              <a:rPr lang="en-US" smtClean="0"/>
              <a:pPr/>
              <a:t>13-Aug-20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E3AD7-01A1-4F4F-B5E3-F6B43C9392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60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13-Aug-20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95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13-Aug-20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99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13-Aug-20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13-Aug-20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63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13-Aug-20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4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13-Aug-20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3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13-Aug-20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33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13-Aug-20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33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13-Aug-20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88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13-Aug-20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05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13-Aug-20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20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9F8FF-475E-43EB-8298-F1E774AC5B78}" type="datetimeFigureOut">
              <a:rPr lang="en-US" smtClean="0"/>
              <a:pPr/>
              <a:t>13-Aug-20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6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87199" y="241934"/>
            <a:ext cx="89352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</a:t>
            </a:r>
            <a:r>
              <a:rPr lang="en-US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00868" y="1526096"/>
            <a:ext cx="10131322" cy="4767175"/>
            <a:chOff x="1000868" y="1526096"/>
            <a:chExt cx="10131322" cy="476717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0868" y="1526096"/>
              <a:ext cx="5894883" cy="476717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4098" y="1591494"/>
              <a:ext cx="3838092" cy="46363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200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1728" y="425043"/>
            <a:ext cx="11098635" cy="4670286"/>
            <a:chOff x="0" y="609600"/>
            <a:chExt cx="9144000" cy="4670286"/>
          </a:xfrm>
        </p:grpSpPr>
        <p:grpSp>
          <p:nvGrpSpPr>
            <p:cNvPr id="3" name="Group 20"/>
            <p:cNvGrpSpPr/>
            <p:nvPr/>
          </p:nvGrpSpPr>
          <p:grpSpPr>
            <a:xfrm>
              <a:off x="0" y="685800"/>
              <a:ext cx="3352800" cy="4594086"/>
              <a:chOff x="0" y="685800"/>
              <a:chExt cx="3352800" cy="4594086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85800"/>
                <a:ext cx="3276600" cy="3810000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0" y="4572000"/>
                <a:ext cx="3352800" cy="70788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মোবাইল ফোনের  মাধ্যমে তথ্য বিনিময় করা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4" name="Group 21"/>
            <p:cNvGrpSpPr/>
            <p:nvPr/>
          </p:nvGrpSpPr>
          <p:grpSpPr>
            <a:xfrm>
              <a:off x="3352800" y="609600"/>
              <a:ext cx="2971800" cy="4670286"/>
              <a:chOff x="3352800" y="609600"/>
              <a:chExt cx="2971800" cy="4670286"/>
            </a:xfrm>
          </p:grpSpPr>
          <p:pic>
            <p:nvPicPr>
              <p:cNvPr id="8" name="Picture 7" descr="download (1)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52800" y="609600"/>
                <a:ext cx="2895600" cy="3886200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3429000" y="4572000"/>
                <a:ext cx="2895600" cy="707886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ফেইসবুকের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মাধ্যমে তথ্য বিনিময় করা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5" name="Group 22"/>
            <p:cNvGrpSpPr/>
            <p:nvPr/>
          </p:nvGrpSpPr>
          <p:grpSpPr>
            <a:xfrm>
              <a:off x="6286500" y="685800"/>
              <a:ext cx="2857500" cy="4594086"/>
              <a:chOff x="6286500" y="685800"/>
              <a:chExt cx="2857500" cy="4594086"/>
            </a:xfrm>
          </p:grpSpPr>
          <p:pic>
            <p:nvPicPr>
              <p:cNvPr id="6" name="Picture 5" descr="images (9)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86500" y="685800"/>
                <a:ext cx="2857500" cy="3810000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6400800" y="4572000"/>
                <a:ext cx="2743200" cy="70788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টেলিফোনের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dirty="0" smtClean="0">
                    <a:latin typeface="NikoshBAN" pitchFamily="2" charset="0"/>
                    <a:cs typeface="NikoshBAN" pitchFamily="2" charset="0"/>
                  </a:rPr>
                  <a:t>মাধ্যমে তথ্য বিনিময় করা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12" name="Rectangle 11"/>
          <p:cNvSpPr/>
          <p:nvPr/>
        </p:nvSpPr>
        <p:spPr>
          <a:xfrm>
            <a:off x="1191236" y="5582590"/>
            <a:ext cx="9915787" cy="7846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0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71818" y="285226"/>
            <a:ext cx="10570098" cy="5998128"/>
            <a:chOff x="771818" y="1203017"/>
            <a:chExt cx="7762582" cy="482379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BBD7092-DD55-41C6-AA3D-7CB74700B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1818" y="1203017"/>
              <a:ext cx="3974843" cy="3708972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7A4AA76-E461-4DD5-AF62-754B5E239AD5}"/>
                </a:ext>
              </a:extLst>
            </p:cNvPr>
            <p:cNvSpPr txBox="1"/>
            <p:nvPr/>
          </p:nvSpPr>
          <p:spPr>
            <a:xfrm>
              <a:off x="1556536" y="4911991"/>
              <a:ext cx="26430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ছবি বা ভিডিও করে।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E4D277F-9BED-4582-A4E6-8A7AB403044D}"/>
                </a:ext>
              </a:extLst>
            </p:cNvPr>
            <p:cNvSpPr txBox="1"/>
            <p:nvPr/>
          </p:nvSpPr>
          <p:spPr>
            <a:xfrm>
              <a:off x="5070297" y="4892383"/>
              <a:ext cx="34444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খুদে বার্তা(এসএমএস) করে।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515592A-0C39-4F1F-B49C-08EDB7D2CE0D}"/>
                </a:ext>
              </a:extLst>
            </p:cNvPr>
            <p:cNvSpPr txBox="1"/>
            <p:nvPr/>
          </p:nvSpPr>
          <p:spPr>
            <a:xfrm>
              <a:off x="1920880" y="5532414"/>
              <a:ext cx="5387521" cy="4943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r>
                <a:rPr lang="bn-BD" sz="32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আমরা কীভাবে অন্যদের সাথে তথ্য বিনিময় করতে পারি?</a:t>
              </a:r>
              <a:endPara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 descr="download (12)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81600" y="1295400"/>
              <a:ext cx="3352800" cy="3581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918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" t="9147"/>
          <a:stretch/>
        </p:blipFill>
        <p:spPr>
          <a:xfrm>
            <a:off x="369116" y="5377343"/>
            <a:ext cx="11442583" cy="12499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816702" y="547229"/>
            <a:ext cx="10860773" cy="4310150"/>
            <a:chOff x="816702" y="547229"/>
            <a:chExt cx="10860773" cy="43101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6702" y="547229"/>
              <a:ext cx="5072369" cy="43101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0407" y="547229"/>
              <a:ext cx="5587068" cy="4310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277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6" b="1673"/>
          <a:stretch/>
        </p:blipFill>
        <p:spPr>
          <a:xfrm>
            <a:off x="625872" y="612396"/>
            <a:ext cx="11104183" cy="58555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80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25" b="-1"/>
          <a:stretch/>
        </p:blipFill>
        <p:spPr>
          <a:xfrm>
            <a:off x="552177" y="612397"/>
            <a:ext cx="11299134" cy="57884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3872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2" b="3568"/>
          <a:stretch/>
        </p:blipFill>
        <p:spPr>
          <a:xfrm>
            <a:off x="372127" y="587229"/>
            <a:ext cx="11674463" cy="5788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7479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13811" y="2371878"/>
            <a:ext cx="10312438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১।বই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পড়ে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আমরা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------------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সংগ্রহ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পারি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।</a:t>
            </a:r>
          </a:p>
          <a:p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২।</a:t>
            </a:r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---------------</a:t>
            </a:r>
            <a:r>
              <a:rPr lang="bn-BD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বিদেশের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৩।----------------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পারস্পরিক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বিভিন্নভাবে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--------------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৫।ফ্লু 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---------------</a:t>
            </a:r>
            <a:r>
              <a:rPr lang="en-U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endParaRPr lang="en-US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3246538" y="721453"/>
            <a:ext cx="4068661" cy="89762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60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4BE7D4E-1F59-4130-B3C4-73E508AE73AA}"/>
              </a:ext>
            </a:extLst>
          </p:cNvPr>
          <p:cNvSpPr txBox="1"/>
          <p:nvPr/>
        </p:nvSpPr>
        <p:spPr>
          <a:xfrm>
            <a:off x="469270" y="377506"/>
            <a:ext cx="2617879" cy="646331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EC7FEC-F346-4E2F-A6EA-4A3747ABAED8}"/>
              </a:ext>
            </a:extLst>
          </p:cNvPr>
          <p:cNvSpPr txBox="1"/>
          <p:nvPr/>
        </p:nvSpPr>
        <p:spPr>
          <a:xfrm>
            <a:off x="189701" y="2807516"/>
            <a:ext cx="2654168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 </a:t>
            </a:r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খুলে মনযোগ সহকারে পড়।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271706" y="303186"/>
            <a:ext cx="8695061" cy="6223449"/>
            <a:chOff x="3271706" y="303186"/>
            <a:chExt cx="8695061" cy="6223449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9" t="4903"/>
            <a:stretch/>
          </p:blipFill>
          <p:spPr>
            <a:xfrm>
              <a:off x="3271706" y="377507"/>
              <a:ext cx="4236441" cy="614912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2704" y="303186"/>
              <a:ext cx="4274063" cy="622344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0789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2668" y="157780"/>
            <a:ext cx="3053593" cy="10156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000" b="1" dirty="0">
              <a:solidFill>
                <a:schemeClr val="accent4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210" y="2145944"/>
            <a:ext cx="9081758" cy="37850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061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89151" y="318782"/>
            <a:ext cx="6467912" cy="2399251"/>
            <a:chOff x="2971800" y="683418"/>
            <a:chExt cx="5357179" cy="1347788"/>
          </a:xfrm>
        </p:grpSpPr>
        <p:sp>
          <p:nvSpPr>
            <p:cNvPr id="3" name="Rectangle 2"/>
            <p:cNvSpPr/>
            <p:nvPr/>
          </p:nvSpPr>
          <p:spPr>
            <a:xfrm>
              <a:off x="2971800" y="1066800"/>
              <a:ext cx="2895600" cy="8382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1093" y="683418"/>
              <a:ext cx="2167886" cy="1347788"/>
            </a:xfrm>
            <a:prstGeom prst="rect">
              <a:avLst/>
            </a:prstGeom>
          </p:spPr>
        </p:pic>
      </p:grpSp>
      <p:sp>
        <p:nvSpPr>
          <p:cNvPr id="5" name="Rounded Rectangle 4"/>
          <p:cNvSpPr/>
          <p:nvPr/>
        </p:nvSpPr>
        <p:spPr>
          <a:xfrm>
            <a:off x="3439483" y="3422709"/>
            <a:ext cx="5108897" cy="22302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" pitchFamily="2" charset="0"/>
                <a:cs typeface="Nikosh" pitchFamily="2" charset="0"/>
              </a:rPr>
              <a:t>বিনিময়</a:t>
            </a:r>
            <a:r>
              <a:rPr lang="en-US" sz="36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atin typeface="Nikosh" pitchFamily="2" charset="0"/>
                <a:cs typeface="Nikosh" pitchFamily="2" charset="0"/>
              </a:rPr>
              <a:t>কেন</a:t>
            </a:r>
            <a:r>
              <a:rPr lang="en-US" sz="36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latin typeface="SutonnyOMJ" pitchFamily="2" charset="0"/>
                <a:cs typeface="SutonnyOMJ" pitchFamily="2" charset="0"/>
              </a:rPr>
              <a:t>গুরুত্বপূর্ণ</a:t>
            </a:r>
            <a:r>
              <a:rPr lang="en-US" sz="3600" b="1" dirty="0">
                <a:latin typeface="SutonnyOMJ" pitchFamily="2" charset="0"/>
                <a:cs typeface="SutonnyOMJ" pitchFamily="2" charset="0"/>
              </a:rPr>
              <a:t>?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74222" y="176170"/>
            <a:ext cx="2372686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blipFill>
                <a:blip r:embed="rId3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0741" y="1365886"/>
            <a:ext cx="5654180" cy="520142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পঞ্চম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বিষয়ঃ প্রাথমিক বিজ্ঞান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10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জীবনে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৬৮ ও ৬৯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সময়ঃ৪৫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8719" y="1484851"/>
            <a:ext cx="4803397" cy="4949503"/>
            <a:chOff x="481667" y="2024730"/>
            <a:chExt cx="4878898" cy="4409625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481667" y="2024730"/>
              <a:ext cx="4878898" cy="4409625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 w="38100">
              <a:solidFill>
                <a:srgbClr val="FFC000"/>
              </a:solidFill>
            </a:ln>
          </p:spPr>
          <p:txBody>
            <a:bodyPr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 smtClean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endParaRPr lang="en-US" dirty="0" smtClean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endParaRPr lang="en-US" dirty="0" smtClean="0">
                <a:latin typeface="NikoshBAN" pitchFamily="2" charset="0"/>
                <a:cs typeface="NikoshBAN" pitchFamily="2" charset="0"/>
              </a:endParaRPr>
            </a:p>
            <a:p>
              <a:endParaRPr lang="en-US" sz="12800" dirty="0">
                <a:latin typeface="NikoshBAN" pitchFamily="2" charset="0"/>
                <a:cs typeface="NikoshBAN" pitchFamily="2" charset="0"/>
              </a:endParaRPr>
            </a:p>
            <a:p>
              <a:endParaRPr lang="en-US" sz="14700" dirty="0" smtClean="0">
                <a:latin typeface="NikoshBAN" pitchFamily="2" charset="0"/>
                <a:cs typeface="NikoshBAN" pitchFamily="2" charset="0"/>
              </a:endParaRPr>
            </a:p>
            <a:p>
              <a:endParaRPr lang="en-US" sz="14700" dirty="0" smtClean="0">
                <a:latin typeface="NikoshBAN" pitchFamily="2" charset="0"/>
                <a:cs typeface="NikoshBAN" pitchFamily="2" charset="0"/>
              </a:endParaRPr>
            </a:p>
            <a:p>
              <a:endParaRPr lang="en-US" sz="160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16000" dirty="0" smtClean="0">
                  <a:latin typeface="NikoshBAN" pitchFamily="2" charset="0"/>
                  <a:cs typeface="NikoshBAN" pitchFamily="2" charset="0"/>
                </a:rPr>
                <a:t>        </a:t>
              </a:r>
            </a:p>
            <a:p>
              <a:r>
                <a:rPr lang="en-US" sz="16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0" dirty="0" smtClean="0">
                  <a:latin typeface="NikoshBAN" pitchFamily="2" charset="0"/>
                  <a:cs typeface="NikoshBAN" pitchFamily="2" charset="0"/>
                </a:rPr>
                <a:t>       </a:t>
              </a:r>
              <a:r>
                <a:rPr lang="en-US" sz="16000" dirty="0" err="1" smtClean="0">
                  <a:latin typeface="NikoshBAN" pitchFamily="2" charset="0"/>
                  <a:cs typeface="NikoshBAN" pitchFamily="2" charset="0"/>
                </a:rPr>
                <a:t>বিপ্লব</a:t>
              </a:r>
              <a:r>
                <a:rPr lang="en-US" sz="16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0" dirty="0" err="1" smtClean="0">
                  <a:latin typeface="NikoshBAN" pitchFamily="2" charset="0"/>
                  <a:cs typeface="NikoshBAN" pitchFamily="2" charset="0"/>
                </a:rPr>
                <a:t>কুমার</a:t>
              </a:r>
              <a:r>
                <a:rPr lang="en-US" sz="16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0" dirty="0" err="1" smtClean="0">
                  <a:latin typeface="NikoshBAN" pitchFamily="2" charset="0"/>
                  <a:cs typeface="NikoshBAN" pitchFamily="2" charset="0"/>
                </a:rPr>
                <a:t>দাস</a:t>
              </a:r>
              <a:r>
                <a:rPr lang="bn-BD" sz="16000" dirty="0" smtClean="0">
                  <a:latin typeface="NikoshBAN" pitchFamily="2" charset="0"/>
                  <a:cs typeface="NikoshBAN" pitchFamily="2" charset="0"/>
                </a:rPr>
                <a:t> </a:t>
              </a:r>
              <a:br>
                <a:rPr lang="bn-BD" sz="16000" dirty="0" smtClean="0">
                  <a:latin typeface="NikoshBAN" pitchFamily="2" charset="0"/>
                  <a:cs typeface="NikoshBAN" pitchFamily="2" charset="0"/>
                </a:rPr>
              </a:br>
              <a:r>
                <a:rPr lang="en-US" sz="16000" dirty="0" smtClean="0">
                  <a:latin typeface="NikoshBAN" pitchFamily="2" charset="0"/>
                  <a:cs typeface="NikoshBAN" pitchFamily="2" charset="0"/>
                </a:rPr>
                <a:t>         </a:t>
              </a:r>
              <a:r>
                <a:rPr lang="bn-BD" sz="16000" dirty="0" smtClean="0">
                  <a:latin typeface="NikoshBAN" pitchFamily="2" charset="0"/>
                  <a:cs typeface="NikoshBAN" pitchFamily="2" charset="0"/>
                </a:rPr>
                <a:t>সহকারি </a:t>
              </a:r>
              <a:r>
                <a:rPr lang="bn-BD" sz="16000" dirty="0" smtClean="0">
                  <a:latin typeface="NikoshBAN" pitchFamily="2" charset="0"/>
                  <a:cs typeface="NikoshBAN" pitchFamily="2" charset="0"/>
                </a:rPr>
                <a:t>শিক্ষক</a:t>
              </a:r>
              <a:br>
                <a:rPr lang="bn-BD" sz="16000" dirty="0" smtClean="0">
                  <a:latin typeface="NikoshBAN" pitchFamily="2" charset="0"/>
                  <a:cs typeface="NikoshBAN" pitchFamily="2" charset="0"/>
                </a:rPr>
              </a:br>
              <a:r>
                <a:rPr lang="en-US" sz="16000" dirty="0" smtClean="0">
                  <a:latin typeface="NikoshBAN" pitchFamily="2" charset="0"/>
                  <a:cs typeface="NikoshBAN" pitchFamily="2" charset="0"/>
                </a:rPr>
                <a:t>        </a:t>
              </a:r>
              <a:r>
                <a:rPr lang="en-US" sz="16000" dirty="0" err="1" smtClean="0">
                  <a:latin typeface="NikoshBAN" pitchFamily="2" charset="0"/>
                  <a:cs typeface="NikoshBAN" pitchFamily="2" charset="0"/>
                </a:rPr>
                <a:t>লুটিয়া</a:t>
              </a:r>
              <a:r>
                <a:rPr lang="bn-BD" sz="16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16000" dirty="0" smtClean="0">
                  <a:latin typeface="NikoshBAN" pitchFamily="2" charset="0"/>
                  <a:cs typeface="NikoshBAN" pitchFamily="2" charset="0"/>
                </a:rPr>
                <a:t>সঃ প্রাঃ বিঃ</a:t>
              </a:r>
              <a:br>
                <a:rPr lang="bn-BD" sz="16000" dirty="0" smtClean="0">
                  <a:latin typeface="NikoshBAN" pitchFamily="2" charset="0"/>
                  <a:cs typeface="NikoshBAN" pitchFamily="2" charset="0"/>
                </a:rPr>
              </a:br>
              <a:r>
                <a:rPr lang="en-US" sz="16000" dirty="0" smtClean="0">
                  <a:latin typeface="NikoshBAN" pitchFamily="2" charset="0"/>
                  <a:cs typeface="NikoshBAN" pitchFamily="2" charset="0"/>
                </a:rPr>
                <a:t>         </a:t>
              </a:r>
              <a:r>
                <a:rPr lang="en-US" sz="16000" dirty="0" err="1" smtClean="0">
                  <a:latin typeface="NikoshBAN" pitchFamily="2" charset="0"/>
                  <a:cs typeface="NikoshBAN" pitchFamily="2" charset="0"/>
                </a:rPr>
                <a:t>লোহাগড়া,নড়াইল</a:t>
              </a:r>
              <a:r>
                <a:rPr lang="en-US" sz="16000" dirty="0" smtClean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BD" sz="4900" dirty="0" smtClean="0">
                  <a:latin typeface="NikoshBAN" pitchFamily="2" charset="0"/>
                  <a:cs typeface="NikoshBAN" pitchFamily="2" charset="0"/>
                </a:rPr>
                <a:t/>
              </a:r>
              <a:br>
                <a:rPr lang="bn-BD" sz="4900" dirty="0" smtClean="0">
                  <a:latin typeface="NikoshBAN" pitchFamily="2" charset="0"/>
                  <a:cs typeface="NikoshBAN" pitchFamily="2" charset="0"/>
                </a:rPr>
              </a:b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12" t="30703" r="28878" b="37737"/>
            <a:stretch/>
          </p:blipFill>
          <p:spPr>
            <a:xfrm>
              <a:off x="2093350" y="2203884"/>
              <a:ext cx="1446536" cy="165594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06615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4624431" y="374709"/>
            <a:ext cx="2895600" cy="1143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2055301" y="1887523"/>
            <a:ext cx="8724552" cy="4530055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তথ্যের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তথ্যের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বিনিময়ের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22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13422D-109E-4AA6-BF37-B76DC0244047}"/>
              </a:ext>
            </a:extLst>
          </p:cNvPr>
          <p:cNvSpPr txBox="1"/>
          <p:nvPr/>
        </p:nvSpPr>
        <p:spPr>
          <a:xfrm>
            <a:off x="2867637" y="341152"/>
            <a:ext cx="2762244" cy="1323439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D41FB0-C9EF-4B73-B336-43DFC982D50C}"/>
              </a:ext>
            </a:extLst>
          </p:cNvPr>
          <p:cNvSpPr txBox="1"/>
          <p:nvPr/>
        </p:nvSpPr>
        <p:spPr>
          <a:xfrm>
            <a:off x="680207" y="3436518"/>
            <a:ext cx="6265877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bn-BD" sz="48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বিনিময়ের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উপায়গুলো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কি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atin typeface="Nikosh" pitchFamily="2" charset="0"/>
                <a:cs typeface="Nikosh" pitchFamily="2" charset="0"/>
              </a:rPr>
              <a:t>কি</a:t>
            </a:r>
            <a:r>
              <a:rPr lang="en-US" sz="4000" b="1" dirty="0" smtClean="0">
                <a:latin typeface="Nikosh" pitchFamily="2" charset="0"/>
                <a:cs typeface="Nikosh" pitchFamily="2" charset="0"/>
              </a:rPr>
              <a:t>?</a:t>
            </a:r>
          </a:p>
          <a:p>
            <a:r>
              <a:rPr lang="en-US" sz="4000" b="1" dirty="0" smtClean="0"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২। </a:t>
            </a:r>
            <a:r>
              <a:rPr lang="en-US" sz="4000" b="1" dirty="0" err="1" smtClean="0"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আই</a:t>
            </a:r>
            <a:r>
              <a:rPr lang="en-US" sz="40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সিটি</a:t>
            </a:r>
            <a:r>
              <a:rPr lang="en-US" sz="40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কি</a:t>
            </a:r>
            <a:r>
              <a:rPr lang="en-US" sz="40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?</a:t>
            </a:r>
            <a:r>
              <a:rPr lang="bn-BD" sz="4000" b="1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b="1" dirty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592" y="906010"/>
            <a:ext cx="4321852" cy="529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3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981913" y="235685"/>
            <a:ext cx="2567606" cy="2954655"/>
            <a:chOff x="3967993" y="116239"/>
            <a:chExt cx="4054308" cy="5509117"/>
          </a:xfrm>
        </p:grpSpPr>
        <p:sp>
          <p:nvSpPr>
            <p:cNvPr id="2" name="TextBox 1"/>
            <p:cNvSpPr txBox="1"/>
            <p:nvPr/>
          </p:nvSpPr>
          <p:spPr>
            <a:xfrm>
              <a:off x="3967993" y="116239"/>
              <a:ext cx="4054308" cy="5509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4400" u="sng" dirty="0" err="1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বাড়ির</a:t>
              </a:r>
              <a:r>
                <a:rPr lang="en-US" sz="4400" u="sng" dirty="0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4400" u="sng" dirty="0" err="1" smtClean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কাজ</a:t>
              </a:r>
              <a:endParaRPr lang="en-US" sz="4400" u="sng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endParaRPr>
            </a:p>
            <a:p>
              <a:endParaRPr lang="en-US" sz="6600" u="sng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endParaRPr>
            </a:p>
            <a:p>
              <a:r>
                <a:rPr lang="en-US" sz="5400" dirty="0" smtClean="0">
                  <a:latin typeface="SutonnyOMJ" pitchFamily="2" charset="0"/>
                  <a:cs typeface="SutonnyOMJ" pitchFamily="2" charset="0"/>
                </a:rPr>
                <a:t> 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079B4D7-B914-40B5-8AEA-C54C47269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7993" y="1891053"/>
              <a:ext cx="3674378" cy="1959493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D142F08-443E-46AF-ABDA-D3A58D518FBB}"/>
              </a:ext>
            </a:extLst>
          </p:cNvPr>
          <p:cNvSpPr txBox="1"/>
          <p:nvPr/>
        </p:nvSpPr>
        <p:spPr>
          <a:xfrm>
            <a:off x="1500931" y="3914164"/>
            <a:ext cx="92537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" pitchFamily="2" charset="0"/>
                <a:cs typeface="Nikosh" pitchFamily="2" charset="0"/>
              </a:rPr>
              <a:t>বিনিময়</a:t>
            </a:r>
            <a:r>
              <a:rPr lang="en-US" sz="44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78785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0154" y="5048592"/>
            <a:ext cx="4924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09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01548" y="363519"/>
            <a:ext cx="2827091" cy="1200329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4275" y="3700873"/>
            <a:ext cx="10859919" cy="107721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শেষে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শিক্ষার্থীরা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</a:p>
          <a:p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১১.১.১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ব্যক্তি,সমাজ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রাষ্ট্রীয়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জীবনে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তথ্য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আদান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প্রদানের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গুরুত্ব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ব্যাখ্যা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করতে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। </a:t>
            </a:r>
            <a:endParaRPr lang="en-US" sz="32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12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58717" y="240778"/>
            <a:ext cx="5075428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পূর্বপাঠ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80287" y="1585152"/>
            <a:ext cx="10232288" cy="4770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err="1">
                <a:latin typeface="SutonnyOMJ" pitchFamily="2" charset="0"/>
                <a:cs typeface="SutonnyOMJ" pitchFamily="2" charset="0"/>
              </a:rPr>
              <a:t>কৃষি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কাজে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যে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সকল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যন্ত্র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সমূহ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ব্যবহার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হয়,সেগুলো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হলো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endParaRPr lang="en-US" sz="4000" dirty="0" smtClean="0">
              <a:latin typeface="SutonnyOMJ" pitchFamily="2" charset="0"/>
              <a:cs typeface="SutonnyOMJ" pitchFamily="2" charset="0"/>
            </a:endParaRPr>
          </a:p>
          <a:p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কৃষির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যান্ত্রিক</a:t>
            </a:r>
            <a:r>
              <a:rPr lang="en-US" sz="4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প্রযুক্তি</a:t>
            </a:r>
            <a:r>
              <a:rPr lang="en-US" sz="40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কৃষিতে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উৎপাদন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বৃদ্ধির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জন্য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যে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সকল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রাসায়নিক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দ্রব্য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ব্যবহার</a:t>
            </a:r>
            <a:endParaRPr lang="en-US" sz="4000" dirty="0" smtClean="0">
              <a:latin typeface="SutonnyOMJ" pitchFamily="2" charset="0"/>
              <a:cs typeface="SutonnyOMJ" pitchFamily="2" charset="0"/>
            </a:endParaRPr>
          </a:p>
          <a:p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হয়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সেগুলো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হলো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কৃষির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রাসায়নিক</a:t>
            </a:r>
            <a:r>
              <a:rPr lang="en-US" sz="4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প্রযুক্তি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মানুষের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কল্যাণে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নতুন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কিছু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উৎপাদনে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জীবের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ব্যবহারই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endParaRPr lang="en-US" sz="4000" dirty="0" smtClean="0">
              <a:latin typeface="SutonnyOMJ" pitchFamily="2" charset="0"/>
              <a:cs typeface="SutonnyOMJ" pitchFamily="2" charset="0"/>
            </a:endParaRPr>
          </a:p>
          <a:p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হলো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জৈব</a:t>
            </a:r>
            <a:r>
              <a:rPr lang="en-US" sz="4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প্রযুক্তি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।</a:t>
            </a:r>
          </a:p>
          <a:p>
            <a:endParaRPr lang="en-US" sz="3200" dirty="0">
              <a:latin typeface="SutonnyOMJ" pitchFamily="2" charset="0"/>
              <a:cs typeface="SutonnyOMJ" pitchFamily="2" charset="0"/>
            </a:endParaRPr>
          </a:p>
          <a:p>
            <a:endParaRPr lang="en-US" sz="32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71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3653459" y="126850"/>
            <a:ext cx="4769090" cy="880844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61395" y="1241569"/>
            <a:ext cx="11375470" cy="5192785"/>
            <a:chOff x="453006" y="1325459"/>
            <a:chExt cx="11375470" cy="519278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3006" y="1325459"/>
              <a:ext cx="5335397" cy="519278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63905" y="1325459"/>
              <a:ext cx="5964571" cy="51927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787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442" y="3086565"/>
            <a:ext cx="4968404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800" b="1" dirty="0" err="1" smtClean="0"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 smtClean="0"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b="1" dirty="0" smtClean="0">
              <a:solidFill>
                <a:srgbClr val="9933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smtClean="0"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জীবনে 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800" b="1" dirty="0" smtClean="0"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endParaRPr lang="en-US" sz="4800" b="1" dirty="0" smtClean="0">
              <a:solidFill>
                <a:srgbClr val="9933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8800" b="1" dirty="0">
              <a:solidFill>
                <a:srgbClr val="9933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6501" y="700477"/>
            <a:ext cx="455734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পাঠ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ঘোষণাঃ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10617" b="11752"/>
          <a:stretch/>
        </p:blipFill>
        <p:spPr>
          <a:xfrm>
            <a:off x="5662569" y="915912"/>
            <a:ext cx="5996679" cy="50654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1775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3616" y="392077"/>
            <a:ext cx="7709482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000" dirty="0" smtClean="0"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তথ্য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বিনিময়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নিয়ে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আলোচনা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করব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।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" pitchFamily="2" charset="0"/>
                <a:cs typeface="Nikosh" pitchFamily="2" charset="0"/>
              </a:rPr>
              <a:t>বিনিময়</a:t>
            </a:r>
            <a:r>
              <a:rPr lang="en-US" sz="40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latin typeface="Nikosh" pitchFamily="2" charset="0"/>
                <a:cs typeface="Nikosh" pitchFamily="2" charset="0"/>
              </a:rPr>
              <a:t>কেন</a:t>
            </a:r>
            <a:r>
              <a:rPr lang="en-US" sz="4000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>
                <a:latin typeface="SutonnyOMJ" pitchFamily="2" charset="0"/>
                <a:cs typeface="SutonnyOMJ" pitchFamily="2" charset="0"/>
              </a:rPr>
              <a:t>গুরুত্বপূর্ণ</a:t>
            </a:r>
            <a:r>
              <a:rPr lang="en-US" sz="4000" b="1" dirty="0">
                <a:latin typeface="SutonnyOMJ" pitchFamily="2" charset="0"/>
                <a:cs typeface="SutonnyOMJ" pitchFamily="2" charset="0"/>
              </a:rPr>
              <a:t>?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</a:p>
          <a:p>
            <a:r>
              <a:rPr lang="en-US" sz="4000" dirty="0" err="1">
                <a:latin typeface="Nikosh" pitchFamily="2" charset="0"/>
                <a:cs typeface="Nikosh" pitchFamily="2" charset="0"/>
              </a:rPr>
              <a:t>আমরা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কিভাবে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বিনিময়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পারি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?</a:t>
            </a:r>
            <a:endParaRPr lang="en-US" sz="4000" b="1" dirty="0">
              <a:solidFill>
                <a:srgbClr val="9933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5400" dirty="0" smtClean="0">
              <a:latin typeface="Nikosh" pitchFamily="2" charset="0"/>
              <a:cs typeface="Nikosh" pitchFamily="2" charset="0"/>
            </a:endParaRPr>
          </a:p>
          <a:p>
            <a:endParaRPr lang="en-US" sz="5400" dirty="0" smtClean="0">
              <a:latin typeface="Nikosh" pitchFamily="2" charset="0"/>
              <a:cs typeface="Nikosh" pitchFamily="2" charset="0"/>
            </a:endParaRPr>
          </a:p>
          <a:p>
            <a:endParaRPr lang="en-US" sz="5400" dirty="0">
              <a:latin typeface="Nikosh" pitchFamily="2" charset="0"/>
              <a:cs typeface="Nikosh" pitchFamily="2" charset="0"/>
            </a:endParaRPr>
          </a:p>
          <a:p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আমরা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কিভাবে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সংগ্রহ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?</a:t>
            </a:r>
          </a:p>
          <a:p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সংগৃহীত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কিভাবে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বিনিময়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করি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? 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633" y="2814399"/>
            <a:ext cx="5301841" cy="354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8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15068" y="789264"/>
            <a:ext cx="9940954" cy="5604904"/>
            <a:chOff x="838200" y="990600"/>
            <a:chExt cx="7848600" cy="4679193"/>
          </a:xfrm>
        </p:grpSpPr>
        <p:pic>
          <p:nvPicPr>
            <p:cNvPr id="3" name="Picture 2" descr="A picture containing man, holding, old, table&#10;&#10;Description automatically generated">
              <a:extLst>
                <a:ext uri="{FF2B5EF4-FFF2-40B4-BE49-F238E27FC236}">
                  <a16:creationId xmlns:a16="http://schemas.microsoft.com/office/drawing/2014/main" id="{4A7BE9CC-6E17-4CC2-97B7-1B345B504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200" y="1066799"/>
              <a:ext cx="3505200" cy="3124201"/>
            </a:xfrm>
            <a:prstGeom prst="rect">
              <a:avLst/>
            </a:prstGeom>
          </p:spPr>
        </p:pic>
        <p:pic>
          <p:nvPicPr>
            <p:cNvPr id="4" name="Picture 3" descr="Screenshot_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5400" y="990600"/>
              <a:ext cx="3352800" cy="314325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914400" y="5181600"/>
              <a:ext cx="7772400" cy="488193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          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খবরের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কাগজ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ও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বই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পড়ে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আমরা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তথ্য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সংগ্রহ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করতে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latin typeface="Nikosh" pitchFamily="2" charset="0"/>
                  <a:cs typeface="Nikosh" pitchFamily="2" charset="0"/>
                </a:rPr>
                <a:t>পারি</a:t>
              </a:r>
              <a:r>
                <a:rPr lang="en-US" sz="3200" dirty="0" smtClean="0">
                  <a:latin typeface="Nikosh" pitchFamily="2" charset="0"/>
                  <a:cs typeface="Nikosh" pitchFamily="2" charset="0"/>
                </a:rPr>
                <a:t>।</a:t>
              </a:r>
              <a:endParaRPr lang="en-US" sz="3200" dirty="0">
                <a:latin typeface="Nikosh" pitchFamily="2" charset="0"/>
                <a:cs typeface="Nikosh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230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53736" y="436927"/>
            <a:ext cx="11550242" cy="5989040"/>
            <a:chOff x="152400" y="436927"/>
            <a:chExt cx="8991600" cy="495440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436927"/>
              <a:ext cx="4132119" cy="3581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462094"/>
              <a:ext cx="4013404" cy="3429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381000" y="4191000"/>
              <a:ext cx="4114801" cy="120032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টেলিভিশনের মাধ্যমে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আমরা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দেশ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বিদেশের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বিভিন্ন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ধরনের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সংগ্রহ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পারি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24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00600" y="4495800"/>
              <a:ext cx="4343400" cy="83099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রেডিওর মাধ্যমে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বিভিন্ন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ধরনের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পেয়ে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থাকি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295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1928</TotalTime>
  <Words>367</Words>
  <Application>Microsoft Office PowerPoint</Application>
  <PresentationFormat>Widescreen</PresentationFormat>
  <Paragraphs>80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Nikosh</vt:lpstr>
      <vt:lpstr>NikoshBAN</vt:lpstr>
      <vt:lpstr>SutonnyOMJ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</dc:creator>
  <cp:lastModifiedBy>Hp</cp:lastModifiedBy>
  <cp:revision>355</cp:revision>
  <dcterms:created xsi:type="dcterms:W3CDTF">2015-06-29T05:13:51Z</dcterms:created>
  <dcterms:modified xsi:type="dcterms:W3CDTF">2020-08-13T19:35:41Z</dcterms:modified>
</cp:coreProperties>
</file>