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5" r:id="rId5"/>
    <p:sldId id="264" r:id="rId6"/>
    <p:sldId id="262" r:id="rId7"/>
    <p:sldId id="261" r:id="rId8"/>
    <p:sldId id="263" r:id="rId9"/>
    <p:sldId id="267" r:id="rId10"/>
    <p:sldId id="266" r:id="rId11"/>
    <p:sldId id="270" r:id="rId12"/>
    <p:sldId id="272" r:id="rId13"/>
    <p:sldId id="275" r:id="rId14"/>
    <p:sldId id="274" r:id="rId15"/>
    <p:sldId id="269" r:id="rId16"/>
    <p:sldId id="268" r:id="rId17"/>
    <p:sldId id="278" r:id="rId18"/>
    <p:sldId id="271" r:id="rId19"/>
    <p:sldId id="276" r:id="rId20"/>
    <p:sldId id="277" r:id="rId21"/>
    <p:sldId id="25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E39F-2C39-4D44-A3F8-8DD93B8D166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B745-2CB7-4218-9FC8-2583CA7645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0" y="4419600"/>
            <a:ext cx="3581400" cy="1828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381000"/>
            <a:ext cx="571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ছোটদের বড়দের সকলের 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1600200"/>
            <a:ext cx="3733800" cy="2438400"/>
            <a:chOff x="2362200" y="2286000"/>
            <a:chExt cx="4038600" cy="2590800"/>
          </a:xfrm>
        </p:grpSpPr>
        <p:sp>
          <p:nvSpPr>
            <p:cNvPr id="6" name="Oval 5"/>
            <p:cNvSpPr/>
            <p:nvPr/>
          </p:nvSpPr>
          <p:spPr>
            <a:xfrm>
              <a:off x="2362200" y="2286000"/>
              <a:ext cx="4038600" cy="2590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71800" y="2743200"/>
              <a:ext cx="283443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বঙ্গবন্ধু</a:t>
              </a:r>
              <a:endPara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4343400"/>
            <a:ext cx="2971800" cy="1905000"/>
            <a:chOff x="609600" y="4648200"/>
            <a:chExt cx="2971800" cy="1905000"/>
          </a:xfrm>
        </p:grpSpPr>
        <p:sp>
          <p:nvSpPr>
            <p:cNvPr id="10" name="Right Arrow 9"/>
            <p:cNvSpPr/>
            <p:nvPr/>
          </p:nvSpPr>
          <p:spPr>
            <a:xfrm>
              <a:off x="609600" y="4648200"/>
              <a:ext cx="2971800" cy="19050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5181600"/>
              <a:ext cx="25939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54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উপস্থাপনায়</a:t>
              </a:r>
              <a:endPara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11" name="Picture 10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86" y="4191000"/>
            <a:ext cx="1827951" cy="2286000"/>
          </a:xfrm>
          <a:prstGeom prst="ellipse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5334000" y="4495800"/>
            <a:ext cx="3505200" cy="1600200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/>
          <a:p>
            <a:pPr algn="ctr"/>
            <a:r>
              <a:rPr lang="bn-BD" sz="66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66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ইনডেক্স নং ৩০৮৪৬১৪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</a:p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E-mail: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m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ahmudanasrin75@gmail.com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1905000" cy="2599531"/>
          </a:xfrm>
          <a:prstGeom prst="rect">
            <a:avLst/>
          </a:prstGeom>
        </p:spPr>
      </p:pic>
      <p:pic>
        <p:nvPicPr>
          <p:cNvPr id="23554" name="Picture 2" descr="বাংলাদেশের স্থপত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28800"/>
            <a:ext cx="2874818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574" y="990600"/>
            <a:ext cx="857469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বঙ্গবন্ধু জীবনের শেষ দিনগুলো বড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বঙ্গবন্ধু জীবনের শেষ দিনগুলো বড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রাসেল বলল, 'আমি মার কাছে যাব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2312"/>
            <a:ext cx="7086600" cy="535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টুঙ্গিপাড়ার খোকার বঙ্গবন্ধু হয়ে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7" y="914400"/>
            <a:ext cx="81228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একজন অবিসংবাদিত নেতা বঙ্গবন্ধু ও ১৫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135315" cy="474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বঙ্গবন্ধু ও তাঁর পরিবারের নামে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655604" cy="348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বঙ্গবন্ধুর মা সায়েরা খাতু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400925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ঙ্গবন্ধুর মা সায়েরা খাতুন। - M - For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562975" cy="54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পিতা মাতার সাথে বঙ্গবন্ধুর একট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367" y="990600"/>
            <a:ext cx="676011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বঙ্গবন্ধু কন্যা না এলে দেশের কি হত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137" y="1219200"/>
            <a:ext cx="7497879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একটি দুর্লব ছবি, বন্ধুদের সাথ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83" y="762000"/>
            <a:ext cx="786642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c023af-3a97-4a8c-8bcd-0b1b8808d0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556534" cy="510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দুষ্প্রাপ্য ছবি – KrishtiKat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096000" cy="46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673326_3480409305325492_72282118176287104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14916"/>
            <a:ext cx="7467600" cy="5846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381000"/>
            <a:ext cx="8763000" cy="5349241"/>
            <a:chOff x="228600" y="381000"/>
            <a:chExt cx="8763000" cy="5349241"/>
          </a:xfrm>
        </p:grpSpPr>
        <p:pic>
          <p:nvPicPr>
            <p:cNvPr id="37890" name="Picture 2" descr="জাতীয় পতাকা দিবস - উইকিপিডিয়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381000"/>
              <a:ext cx="8763000" cy="5349241"/>
            </a:xfrm>
            <a:prstGeom prst="rect">
              <a:avLst/>
            </a:prstGeom>
            <a:noFill/>
          </p:spPr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33686">
              <a:off x="3542076" y="2393610"/>
              <a:ext cx="1026215" cy="10668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" name="Rectangle 3"/>
          <p:cNvSpPr/>
          <p:nvPr/>
        </p:nvSpPr>
        <p:spPr>
          <a:xfrm>
            <a:off x="2590800" y="5715000"/>
            <a:ext cx="347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বিনম্র শ্রদ্ধাঞ্জলি 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lebela-in-1-20190317123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শিশুদের সঙ্গে বঙ্গবন্ধ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81000"/>
            <a:ext cx="869156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শিশুদের প্রতি একজন রাষ্ট্রনায়কে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55179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776882" cy="639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24263_1594437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892"/>
            <a:ext cx="9144000" cy="606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বঙ্গবন্ধুর আলোচিত কিছু ছব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79230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আজ বঙ্গবন্ধুর জন্মদিন ও জাতীয় শিশু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68096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</Words>
  <Application>Microsoft Office PowerPoint</Application>
  <PresentationFormat>On-screen Show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7</cp:revision>
  <dcterms:created xsi:type="dcterms:W3CDTF">2020-08-14T14:47:18Z</dcterms:created>
  <dcterms:modified xsi:type="dcterms:W3CDTF">2020-08-14T15:39:19Z</dcterms:modified>
</cp:coreProperties>
</file>