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39" r:id="rId2"/>
    <p:sldMasterId id="2147483740" r:id="rId3"/>
  </p:sldMasterIdLst>
  <p:sldIdLst>
    <p:sldId id="256" r:id="rId4"/>
    <p:sldId id="260" r:id="rId5"/>
    <p:sldId id="257" r:id="rId6"/>
    <p:sldId id="261" r:id="rId7"/>
    <p:sldId id="258" r:id="rId8"/>
    <p:sldId id="259" r:id="rId9"/>
    <p:sldId id="262" r:id="rId10"/>
    <p:sldId id="263" r:id="rId11"/>
    <p:sldId id="271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05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 userDrawn="1"/>
        </p:nvSpPr>
        <p:spPr>
          <a:xfrm>
            <a:off x="425666" y="404648"/>
            <a:ext cx="1008993" cy="662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 userDrawn="1"/>
        </p:nvSpPr>
        <p:spPr>
          <a:xfrm>
            <a:off x="10783612" y="5733393"/>
            <a:ext cx="1008993" cy="662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5-Point Star 6"/>
          <p:cNvSpPr/>
          <p:nvPr userDrawn="1"/>
        </p:nvSpPr>
        <p:spPr>
          <a:xfrm>
            <a:off x="425667" y="5733393"/>
            <a:ext cx="1008993" cy="662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5-Point Star 7"/>
          <p:cNvSpPr/>
          <p:nvPr userDrawn="1"/>
        </p:nvSpPr>
        <p:spPr>
          <a:xfrm>
            <a:off x="10783613" y="404648"/>
            <a:ext cx="1008993" cy="6621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20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 userDrawn="1"/>
        </p:nvSpPr>
        <p:spPr>
          <a:xfrm>
            <a:off x="0" y="0"/>
            <a:ext cx="12192000" cy="6858000"/>
          </a:xfrm>
          <a:prstGeom prst="bevel">
            <a:avLst>
              <a:gd name="adj" fmla="val 5144"/>
            </a:avLst>
          </a:prstGeom>
          <a:ln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96000" y="6475165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ABU</a:t>
            </a:r>
            <a:endParaRPr lang="en-GB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67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 userDrawn="1"/>
        </p:nvSpPr>
        <p:spPr>
          <a:xfrm>
            <a:off x="0" y="0"/>
            <a:ext cx="12192000" cy="6858000"/>
          </a:xfrm>
          <a:prstGeom prst="bevel">
            <a:avLst>
              <a:gd name="adj" fmla="val 5144"/>
            </a:avLst>
          </a:prstGeom>
          <a:ln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96000" y="6475165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ABU</a:t>
            </a:r>
            <a:endParaRPr lang="en-GB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963623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vel 14"/>
          <p:cNvSpPr/>
          <p:nvPr userDrawn="1"/>
        </p:nvSpPr>
        <p:spPr>
          <a:xfrm>
            <a:off x="0" y="0"/>
            <a:ext cx="12192000" cy="6858000"/>
          </a:xfrm>
          <a:prstGeom prst="bevel">
            <a:avLst>
              <a:gd name="adj" fmla="val 5144"/>
            </a:avLst>
          </a:prstGeom>
          <a:ln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96000" y="6475165"/>
            <a:ext cx="230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ABU</a:t>
            </a:r>
            <a:endParaRPr lang="en-GB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85299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jpg"/><Relationship Id="rId7" Type="http://schemas.openxmlformats.org/officeDocument/2006/relationships/image" Target="../media/image11.jpg"/><Relationship Id="rId12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11" Type="http://schemas.openxmlformats.org/officeDocument/2006/relationships/image" Target="../media/image24.png"/><Relationship Id="rId5" Type="http://schemas.openxmlformats.org/officeDocument/2006/relationships/image" Target="../media/image13.jpg"/><Relationship Id="rId10" Type="http://schemas.openxmlformats.org/officeDocument/2006/relationships/image" Target="../media/image23.png"/><Relationship Id="rId4" Type="http://schemas.openxmlformats.org/officeDocument/2006/relationships/image" Target="../media/image14.jp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5.jpg"/><Relationship Id="rId7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45389" y="611825"/>
            <a:ext cx="11007306" cy="5133366"/>
            <a:chOff x="810883" y="525561"/>
            <a:chExt cx="11007306" cy="5133366"/>
          </a:xfrm>
        </p:grpSpPr>
        <p:sp>
          <p:nvSpPr>
            <p:cNvPr id="2" name="TextBox 1"/>
            <p:cNvSpPr txBox="1"/>
            <p:nvPr/>
          </p:nvSpPr>
          <p:spPr>
            <a:xfrm>
              <a:off x="2070340" y="724619"/>
              <a:ext cx="8350369" cy="64633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604513" y="525561"/>
              <a:ext cx="9057736" cy="84538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ক্লাসে সবাইকে স্বাগত </a:t>
              </a:r>
              <a:endPara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10883" y="1570008"/>
              <a:ext cx="11007306" cy="40889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83" y="1603167"/>
              <a:ext cx="3107753" cy="186465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375" r="-1831" b="1"/>
            <a:stretch/>
          </p:blipFill>
          <p:spPr>
            <a:xfrm>
              <a:off x="1023978" y="3760568"/>
              <a:ext cx="2778195" cy="1605608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926" y="2220586"/>
              <a:ext cx="3834530" cy="24944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206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9110" y="1850903"/>
              <a:ext cx="1922389" cy="161691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0209" y="3973850"/>
              <a:ext cx="3139930" cy="148239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665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574" y="1483743"/>
            <a:ext cx="11317855" cy="40716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446" y="1575234"/>
            <a:ext cx="3364302" cy="268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r="3277" b="9588"/>
          <a:stretch/>
        </p:blipFill>
        <p:spPr>
          <a:xfrm>
            <a:off x="785004" y="2283792"/>
            <a:ext cx="2976113" cy="29498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643004" y="4354510"/>
            <a:ext cx="2819400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খরগোশ 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18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574" y="1863307"/>
            <a:ext cx="11317855" cy="3692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8" y="2023570"/>
            <a:ext cx="3122761" cy="2487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r="1776" b="12264"/>
          <a:stretch/>
        </p:blipFill>
        <p:spPr>
          <a:xfrm>
            <a:off x="873111" y="2207824"/>
            <a:ext cx="3174520" cy="3003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683204" y="4511074"/>
            <a:ext cx="2457088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841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574" y="1863306"/>
            <a:ext cx="11317855" cy="38818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09" y="2018760"/>
            <a:ext cx="3477174" cy="2363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41" y="2249354"/>
            <a:ext cx="3053751" cy="2920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273134" y="4554746"/>
            <a:ext cx="2413324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ঘোড়া 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09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দেখি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74" y="1863307"/>
            <a:ext cx="11317855" cy="3692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86" y="1915066"/>
            <a:ext cx="4040841" cy="267418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0" y="2225615"/>
            <a:ext cx="2973005" cy="3053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8091577" y="4701807"/>
            <a:ext cx="3286664" cy="74104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গাঙচিল 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3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0777" y="1521693"/>
            <a:ext cx="8833449" cy="49170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4302" r="9458" b="12156"/>
          <a:stretch/>
        </p:blipFill>
        <p:spPr>
          <a:xfrm>
            <a:off x="1801761" y="4275881"/>
            <a:ext cx="1065311" cy="86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9" r="2395" b="20463"/>
          <a:stretch/>
        </p:blipFill>
        <p:spPr>
          <a:xfrm>
            <a:off x="1732748" y="3531817"/>
            <a:ext cx="1248179" cy="717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8" r="-7552"/>
          <a:stretch/>
        </p:blipFill>
        <p:spPr>
          <a:xfrm>
            <a:off x="1817050" y="2426101"/>
            <a:ext cx="1034732" cy="1099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48" y="5220546"/>
            <a:ext cx="1059479" cy="1163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4" r="17154"/>
          <a:stretch/>
        </p:blipFill>
        <p:spPr>
          <a:xfrm>
            <a:off x="1832338" y="1567622"/>
            <a:ext cx="986377" cy="1085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04" y="4514313"/>
            <a:ext cx="1175664" cy="7639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77" y="2607049"/>
            <a:ext cx="1457442" cy="821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910" y="1595641"/>
            <a:ext cx="1483747" cy="10085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64" y="3463186"/>
            <a:ext cx="1510691" cy="906415"/>
          </a:xfrm>
          <a:prstGeom prst="rect">
            <a:avLst/>
          </a:prstGeom>
        </p:spPr>
      </p:pic>
      <p:sp>
        <p:nvSpPr>
          <p:cNvPr id="18" name="Left-Right Arrow 17"/>
          <p:cNvSpPr/>
          <p:nvPr/>
        </p:nvSpPr>
        <p:spPr>
          <a:xfrm rot="1049514">
            <a:off x="2502124" y="4815150"/>
            <a:ext cx="6423767" cy="362875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-Right Arrow 19"/>
          <p:cNvSpPr/>
          <p:nvPr/>
        </p:nvSpPr>
        <p:spPr>
          <a:xfrm rot="893028">
            <a:off x="2755338" y="3755097"/>
            <a:ext cx="6139947" cy="30852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-Right Arrow 20"/>
          <p:cNvSpPr/>
          <p:nvPr/>
        </p:nvSpPr>
        <p:spPr>
          <a:xfrm rot="20041127">
            <a:off x="2444616" y="3132256"/>
            <a:ext cx="6456928" cy="37974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-Right Arrow 21"/>
          <p:cNvSpPr/>
          <p:nvPr/>
        </p:nvSpPr>
        <p:spPr>
          <a:xfrm rot="20190770" flipV="1">
            <a:off x="2654089" y="4113364"/>
            <a:ext cx="6408524" cy="4990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-Right Arrow 22"/>
          <p:cNvSpPr/>
          <p:nvPr/>
        </p:nvSpPr>
        <p:spPr>
          <a:xfrm rot="1001338">
            <a:off x="2671150" y="2956365"/>
            <a:ext cx="6270046" cy="42823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11" b="32987"/>
          <a:stretch/>
        </p:blipFill>
        <p:spPr>
          <a:xfrm>
            <a:off x="9368287" y="5422970"/>
            <a:ext cx="903132" cy="95810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বর্ণের সাথে ছবি মিলাই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42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574" y="1207698"/>
            <a:ext cx="11317855" cy="4347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7" y="1397480"/>
            <a:ext cx="4985170" cy="291373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7453222" y="1397480"/>
            <a:ext cx="3191773" cy="9661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480" y="2363639"/>
            <a:ext cx="1190625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05" y="2497437"/>
            <a:ext cx="1104900" cy="1400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1" r="4876" b="17522"/>
          <a:stretch/>
        </p:blipFill>
        <p:spPr>
          <a:xfrm>
            <a:off x="7996282" y="2708698"/>
            <a:ext cx="1395322" cy="1173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007" y="2619740"/>
            <a:ext cx="1304925" cy="1247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32" y="2674187"/>
            <a:ext cx="971550" cy="1066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6597" y="4522478"/>
            <a:ext cx="11179832" cy="9661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৫টি বর্ণ ৫বার সুন্দর করে লিখে আনবে । </a:t>
            </a:r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90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GB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574" y="1483743"/>
            <a:ext cx="11317855" cy="42269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999" y="1656271"/>
            <a:ext cx="6283734" cy="393839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93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547" y="621102"/>
            <a:ext cx="8126083" cy="82813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619" y="1863306"/>
            <a:ext cx="5175849" cy="3726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 সাঈদ মাহমুদ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খাসগাঁও সরকারি প্রাথমিক বিদ্যালয়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ছাতক,সুনামগঞ্জ ।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মোবাইলঃ০১৭২৮৯২২০৭২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77155" y="1863305"/>
            <a:ext cx="5175849" cy="372661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ব্যঞ্জনবর্ণের 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ক—ঙ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। </a:t>
            </a: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1" y="1942560"/>
            <a:ext cx="1259456" cy="14562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4048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0558" y="500332"/>
            <a:ext cx="8643668" cy="7246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3" y="1819275"/>
            <a:ext cx="11145329" cy="3764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457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2317" y="603849"/>
            <a:ext cx="8591909" cy="9661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শুনি ও বলি </a:t>
            </a:r>
            <a:endParaRPr lang="en-GB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7585" y="1811547"/>
            <a:ext cx="11300603" cy="37438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85" y="1811547"/>
            <a:ext cx="4095750" cy="2457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6" r="2896" b="8887"/>
          <a:stretch/>
        </p:blipFill>
        <p:spPr>
          <a:xfrm>
            <a:off x="655608" y="1932317"/>
            <a:ext cx="3536830" cy="3125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9786" y="4429124"/>
            <a:ext cx="2464548" cy="9661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641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0332" y="1915064"/>
            <a:ext cx="11128076" cy="37956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2" y="2035834"/>
            <a:ext cx="3605842" cy="235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1" r="3277" b="9588"/>
          <a:stretch/>
        </p:blipFill>
        <p:spPr>
          <a:xfrm>
            <a:off x="785004" y="2035834"/>
            <a:ext cx="3226279" cy="319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50370" y="4511440"/>
            <a:ext cx="2777706" cy="10351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 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5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3630" y="1863307"/>
            <a:ext cx="10282687" cy="3692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13" y="2177904"/>
            <a:ext cx="3433313" cy="223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r="1776" b="12264"/>
          <a:stretch/>
        </p:blipFill>
        <p:spPr>
          <a:xfrm>
            <a:off x="1045639" y="2022628"/>
            <a:ext cx="3174520" cy="30030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37562" y="4642502"/>
            <a:ext cx="3286664" cy="76638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গোরু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8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2754" y="1626364"/>
            <a:ext cx="9092242" cy="3692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07" y="2139352"/>
            <a:ext cx="3124289" cy="2055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547" y="2012411"/>
            <a:ext cx="3053751" cy="2920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70043" y="4302572"/>
            <a:ext cx="2225615" cy="9080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 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574" y="1863306"/>
            <a:ext cx="11317855" cy="39163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5" y="1863307"/>
            <a:ext cx="5520904" cy="2656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4" y="1959294"/>
            <a:ext cx="3157267" cy="32424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58331" y="4692769"/>
            <a:ext cx="3295291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endParaRPr lang="en-GB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19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8574" y="1863307"/>
            <a:ext cx="11317855" cy="3692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8" r="-4084"/>
          <a:stretch/>
        </p:blipFill>
        <p:spPr>
          <a:xfrm>
            <a:off x="844851" y="2363638"/>
            <a:ext cx="2709232" cy="26914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1" y="2162714"/>
            <a:ext cx="2374421" cy="24083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971471" y="4783819"/>
            <a:ext cx="2374421" cy="7715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 </a:t>
            </a:r>
            <a:endParaRPr lang="en-GB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0777" y="465826"/>
            <a:ext cx="8954219" cy="10179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বর্ণ শিখি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1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3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4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5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</TotalTime>
  <Words>90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Gothic</vt:lpstr>
      <vt:lpstr>NikoshBAN</vt:lpstr>
      <vt:lpstr>Wingdings 3</vt:lpstr>
      <vt:lpstr>3_Slice</vt:lpstr>
      <vt:lpstr>4_Slice</vt:lpstr>
      <vt:lpstr>5_Slice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2020-04-04T04:42:10Z</dcterms:created>
  <dcterms:modified xsi:type="dcterms:W3CDTF">2020-08-15T08:55:22Z</dcterms:modified>
</cp:coreProperties>
</file>