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1FF70-8891-4C75-8B0B-7A976D81061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5E967-66AA-439B-85D1-3A1E082B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6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E967-66AA-439B-85D1-3A1E082B7B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3A68-8AED-4EFB-93C0-06B1911DE40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B1C-4096-45E0-8B6A-7271C783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1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3A68-8AED-4EFB-93C0-06B1911DE40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B1C-4096-45E0-8B6A-7271C783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1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3A68-8AED-4EFB-93C0-06B1911DE40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B1C-4096-45E0-8B6A-7271C783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2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3A68-8AED-4EFB-93C0-06B1911DE40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B1C-4096-45E0-8B6A-7271C783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3A68-8AED-4EFB-93C0-06B1911DE40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B1C-4096-45E0-8B6A-7271C783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6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3A68-8AED-4EFB-93C0-06B1911DE40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B1C-4096-45E0-8B6A-7271C783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2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3A68-8AED-4EFB-93C0-06B1911DE40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B1C-4096-45E0-8B6A-7271C783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6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3A68-8AED-4EFB-93C0-06B1911DE40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B1C-4096-45E0-8B6A-7271C783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3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3A68-8AED-4EFB-93C0-06B1911DE40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B1C-4096-45E0-8B6A-7271C783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3A68-8AED-4EFB-93C0-06B1911DE40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B1C-4096-45E0-8B6A-7271C783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6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3A68-8AED-4EFB-93C0-06B1911DE40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B1C-4096-45E0-8B6A-7271C783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3A68-8AED-4EFB-93C0-06B1911DE40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4CB1C-4096-45E0-8B6A-7271C783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-flower-border-clip-art-nTXbk6yT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4" y="16159"/>
            <a:ext cx="1986880" cy="1836188"/>
          </a:xfrm>
          <a:prstGeom prst="rect">
            <a:avLst/>
          </a:prstGeom>
        </p:spPr>
      </p:pic>
      <p:pic>
        <p:nvPicPr>
          <p:cNvPr id="3" name="Picture 2" descr="pink-flower-border-clip-art-nTXbk6yT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342287" y="80349"/>
            <a:ext cx="1841844" cy="1702152"/>
          </a:xfrm>
          <a:prstGeom prst="rect">
            <a:avLst/>
          </a:prstGeom>
        </p:spPr>
      </p:pic>
      <p:pic>
        <p:nvPicPr>
          <p:cNvPr id="4" name="Picture 3" descr="pink-flower-border-clip-art-nTXbk6yT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28760" y="4812856"/>
            <a:ext cx="2114839" cy="1954442"/>
          </a:xfrm>
          <a:prstGeom prst="rect">
            <a:avLst/>
          </a:prstGeom>
        </p:spPr>
      </p:pic>
      <p:pic>
        <p:nvPicPr>
          <p:cNvPr id="5" name="Picture 4" descr="pink-flower-border-clip-art-nTXbk6yT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116314" y="4995917"/>
            <a:ext cx="1949932" cy="1802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92360"/>
            <a:ext cx="530428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CONTANT ( DOWENLOD) -\CONTANT PIC\ফুল\download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54" y="877569"/>
            <a:ext cx="7240055" cy="49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16894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  <a:cs typeface="NikoshBAN" pitchFamily="2" charset="0"/>
              </a:rPr>
              <a:t>কাজ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140762"/>
            <a:ext cx="748665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প্রশিক্ষনের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486651" cy="32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457200"/>
            <a:ext cx="3352800" cy="1295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4648200" y="1752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0" y="2514600"/>
            <a:ext cx="464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54982" y="2514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514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81000" y="3200400"/>
            <a:ext cx="33528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57800" y="3214255"/>
            <a:ext cx="33528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57175" y="5386389"/>
            <a:ext cx="4162425" cy="1143001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পরিচিতিমূলক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724400" y="5386388"/>
            <a:ext cx="4401810" cy="1143001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শিক্ষানবিশ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3150" y="145999"/>
            <a:ext cx="564356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4642768" cy="3629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4325610" cy="36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57175" y="5386389"/>
            <a:ext cx="4134433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5029200" y="5386388"/>
            <a:ext cx="3962400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কোচিং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3150" y="145999"/>
            <a:ext cx="564356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54728"/>
            <a:ext cx="4315408" cy="3400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54728"/>
            <a:ext cx="4020612" cy="34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0" y="5386389"/>
            <a:ext cx="4503738" cy="1143001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876800" y="5386388"/>
            <a:ext cx="4196076" cy="1143001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2175" y="145999"/>
            <a:ext cx="564356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99310"/>
            <a:ext cx="4503738" cy="3558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99310"/>
            <a:ext cx="4196076" cy="35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1" y="5386389"/>
            <a:ext cx="4267200" cy="1143001"/>
          </a:xfrm>
          <a:prstGeom prst="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কমিটির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অন্তর্ভূক্তিকরণ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876800" y="5386388"/>
            <a:ext cx="3733800" cy="1143001"/>
          </a:xfrm>
          <a:prstGeom prst="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45999"/>
            <a:ext cx="564356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2240"/>
            <a:ext cx="3893504" cy="3161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54728"/>
            <a:ext cx="3627528" cy="32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2875" y="5543552"/>
            <a:ext cx="4386396" cy="1143001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বক্তৃতা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953000" y="5572126"/>
            <a:ext cx="4022834" cy="1143001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88864"/>
            <a:ext cx="564356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5" y="1593273"/>
            <a:ext cx="4243796" cy="3371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93273"/>
            <a:ext cx="4099034" cy="33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19075" y="5257800"/>
            <a:ext cx="4124325" cy="1143001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সেমিনার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876800" y="5257800"/>
            <a:ext cx="4047128" cy="1143001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অধিবেশন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1725" y="188864"/>
            <a:ext cx="564356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93273"/>
            <a:ext cx="4123328" cy="3395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3272"/>
            <a:ext cx="4268950" cy="339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2875" y="5257800"/>
            <a:ext cx="4161643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800600" y="5257800"/>
            <a:ext cx="4010484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কর্মশালা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1725" y="188864"/>
            <a:ext cx="564356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152118" cy="3220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4010484" cy="322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2875" y="5257800"/>
            <a:ext cx="4124325" cy="1143001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নাট্যাভিনয়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572000" y="5257800"/>
            <a:ext cx="4419600" cy="1143001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অনুভূতিপ্রবণ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1725" y="188864"/>
            <a:ext cx="564356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448474" cy="3470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4296730" cy="347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352800" y="1676400"/>
            <a:ext cx="5638800" cy="411480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</a:p>
          <a:p>
            <a:pPr lvl="0"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উপজেলাঃ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</a:p>
          <a:p>
            <a:pPr lvl="0" algn="ctr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মোবাইলঃ 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</a:p>
        </p:txBody>
      </p:sp>
      <p:pic>
        <p:nvPicPr>
          <p:cNvPr id="1026" name="Picture 2" descr="C:\Users\LITON\Desktop\DSC_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293300" cy="2867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3124200" y="609600"/>
            <a:ext cx="3048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0" y="762000"/>
            <a:ext cx="3048000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1143000" y="2133600"/>
            <a:ext cx="7086600" cy="2209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প্রতিষ্টানে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প্রশিক্ষণের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0" y="762000"/>
            <a:ext cx="3048000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1143000" y="2133600"/>
            <a:ext cx="7086600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2579" y="3916740"/>
            <a:ext cx="47516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38" y="531220"/>
            <a:ext cx="3318112" cy="35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219200" y="1752600"/>
            <a:ext cx="6553200" cy="42672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ব্যবস্থাপনা-২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কর্মী প্রশিক্ষণ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24200" y="609600"/>
            <a:ext cx="3048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d1f93e51b35cb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63" y="4094681"/>
            <a:ext cx="3581399" cy="1945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Kershaw-Leonard-Recruitment-Agency-Dubai-UA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043885"/>
            <a:ext cx="350720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taffing collecti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63" y="1068171"/>
            <a:ext cx="33528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57263" y="3300416"/>
            <a:ext cx="2590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mputer-Training-at-CBR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1" y="3946747"/>
            <a:ext cx="350720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19800" y="3162750"/>
            <a:ext cx="1981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নির্বাচন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6135469"/>
            <a:ext cx="2133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3395" y="6040226"/>
            <a:ext cx="232910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143589"/>
            <a:ext cx="4876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1" y="127335"/>
            <a:ext cx="42672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599" y="5586413"/>
            <a:ext cx="4114801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371599"/>
            <a:ext cx="8915399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048000" y="381000"/>
            <a:ext cx="2895600" cy="198120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প্রশিক্ষন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2438400"/>
            <a:ext cx="33528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প্রশিক্ষন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কর্মীদেরকে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কার্যসম্পাদনের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সর্বোত্তম উপায় সম্পর্কে  ধারণা প্রদান করা হয়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962400" y="457200"/>
            <a:ext cx="0" cy="5867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962400" y="107846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962400" y="1708666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962400" y="240613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62400" y="305383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62400" y="370153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400" y="5671066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6324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8700" y="9260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700" y="15240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তত্ত্বাবধান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8700" y="22214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2500" y="29072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2500" y="35168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ঘুর্ণায়মানতা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6300" y="54864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সম্পর্কের উন্নয়ন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09600" y="2057400"/>
            <a:ext cx="3352800" cy="316813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কর্মীদের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কর্মদক্ষতা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লক্ষে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নির্দীষ্ট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পদ্ধতিই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প্রশিক্ষন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62400" y="47105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62500" y="286389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71055"/>
            <a:ext cx="2438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00200" y="914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62400" y="438733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62500" y="42026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উৎপাদনশীলতা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962400" y="499693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62500" y="48122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0209" y="613993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সঠিক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  <p:bldP spid="25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771525" y="1524000"/>
            <a:ext cx="7839075" cy="44815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প্রশিক্ষণের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71800" y="857250"/>
            <a:ext cx="3048000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18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5764"/>
            <a:ext cx="50434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4000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4743450"/>
            <a:ext cx="914400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জনবল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04050"/>
            <a:ext cx="62055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283</Words>
  <Application>Microsoft Office PowerPoint</Application>
  <PresentationFormat>On-screen Show (4:3)</PresentationFormat>
  <Paragraphs>77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16</cp:revision>
  <dcterms:created xsi:type="dcterms:W3CDTF">2020-08-04T04:58:17Z</dcterms:created>
  <dcterms:modified xsi:type="dcterms:W3CDTF">2020-08-04T07:47:05Z</dcterms:modified>
  <cp:category>Management</cp:category>
</cp:coreProperties>
</file>