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</p:sldMasterIdLst>
  <p:notesMasterIdLst>
    <p:notesMasterId r:id="rId17"/>
  </p:notesMasterIdLst>
  <p:sldIdLst>
    <p:sldId id="256" r:id="rId5"/>
    <p:sldId id="257" r:id="rId6"/>
    <p:sldId id="268" r:id="rId7"/>
    <p:sldId id="258" r:id="rId8"/>
    <p:sldId id="261" r:id="rId9"/>
    <p:sldId id="262" r:id="rId10"/>
    <p:sldId id="263" r:id="rId11"/>
    <p:sldId id="267" r:id="rId12"/>
    <p:sldId id="260" r:id="rId13"/>
    <p:sldId id="259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8" autoAdjust="0"/>
    <p:restoredTop sz="93594" autoAdjust="0"/>
  </p:normalViewPr>
  <p:slideViewPr>
    <p:cSldViewPr>
      <p:cViewPr>
        <p:scale>
          <a:sx n="60" d="100"/>
          <a:sy n="60" d="100"/>
        </p:scale>
        <p:origin x="-161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F36A-140B-4C1D-8DFE-DF54F79221B0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C3AED-0506-43DF-BCDC-9FE88854D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079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C3AED-0506-43DF-BCDC-9FE88854DA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23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1C65EA6-A61A-479B-B7C1-49CBE5889368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09F839C-D5FF-4A44-961F-BE44A2C1E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8839200" cy="91440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Multi-media classroom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6000" dirty="0" smtClean="0"/>
              <a:t>Welcome</a:t>
            </a:r>
            <a:endParaRPr lang="en-US" sz="6000" dirty="0"/>
          </a:p>
        </p:txBody>
      </p:sp>
      <p:pic>
        <p:nvPicPr>
          <p:cNvPr id="7" name="Picture 6" descr="flower-purple-lical-blos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52800"/>
            <a:ext cx="8839200" cy="335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5571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Pairwork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Whom do you see in the picture?</a:t>
            </a:r>
          </a:p>
          <a:p>
            <a:r>
              <a:rPr lang="en-US" dirty="0" smtClean="0"/>
              <a:t>What do know about him?</a:t>
            </a:r>
          </a:p>
          <a:p>
            <a:r>
              <a:rPr lang="en-US" dirty="0" smtClean="0"/>
              <a:t>Where is he giving the speech?</a:t>
            </a:r>
          </a:p>
          <a:p>
            <a:r>
              <a:rPr lang="en-US" dirty="0" smtClean="0"/>
              <a:t>What was the time?</a:t>
            </a:r>
          </a:p>
          <a:p>
            <a:r>
              <a:rPr lang="en-US" dirty="0" smtClean="0"/>
              <a:t>What was the significance of it? </a:t>
            </a:r>
            <a:endParaRPr lang="en-US" dirty="0"/>
          </a:p>
          <a:p>
            <a:r>
              <a:rPr lang="en-US" dirty="0" smtClean="0"/>
              <a:t>Have you ever heard the </a:t>
            </a:r>
            <a:r>
              <a:rPr lang="en-US" dirty="0" err="1" smtClean="0"/>
              <a:t>speech?Where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8644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" y="1447801"/>
            <a:ext cx="7696200" cy="2514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19600" y="4114801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766" y="5257800"/>
            <a:ext cx="7711966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a  paragraph on  7</a:t>
            </a:r>
            <a:r>
              <a:rPr lang="en-US" baseline="30000" dirty="0" smtClean="0"/>
              <a:t>th</a:t>
            </a:r>
            <a:r>
              <a:rPr lang="en-US" dirty="0" smtClean="0"/>
              <a:t> March  Speech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2205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95400" y="0"/>
            <a:ext cx="6705600" cy="17526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002060"/>
                </a:solidFill>
              </a:rPr>
              <a:t>Thank you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P-42 Bangubond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610600" cy="464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7563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41848" cy="28925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MD.ABDUR ROUF  </a:t>
            </a:r>
            <a:br>
              <a:rPr lang="en-US" dirty="0" smtClean="0"/>
            </a:br>
            <a:r>
              <a:rPr lang="en-US" dirty="0" smtClean="0"/>
              <a:t>Lecturer in English</a:t>
            </a:r>
            <a:br>
              <a:rPr lang="en-US" dirty="0" smtClean="0"/>
            </a:br>
            <a:r>
              <a:rPr lang="en-US" dirty="0" err="1" smtClean="0"/>
              <a:t>Khalna</a:t>
            </a:r>
            <a:r>
              <a:rPr lang="en-US" dirty="0" smtClean="0"/>
              <a:t> </a:t>
            </a:r>
            <a:r>
              <a:rPr lang="en-US" dirty="0" err="1" smtClean="0"/>
              <a:t>Islamia</a:t>
            </a:r>
            <a:r>
              <a:rPr lang="en-US" dirty="0" smtClean="0"/>
              <a:t> </a:t>
            </a:r>
            <a:r>
              <a:rPr lang="en-US" dirty="0" err="1" smtClean="0"/>
              <a:t>Fazil</a:t>
            </a:r>
            <a:r>
              <a:rPr lang="en-US" dirty="0" smtClean="0"/>
              <a:t> Madrasah,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Patnitala,Naogaon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Email No:rouf301285@gmail.com</a:t>
            </a:r>
            <a:endParaRPr lang="en-US" dirty="0"/>
          </a:p>
        </p:txBody>
      </p:sp>
      <p:pic>
        <p:nvPicPr>
          <p:cNvPr id="4" name="Picture 3" descr="Photo Self PP 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524000"/>
            <a:ext cx="2971800" cy="2788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4852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689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will be able to----</a:t>
            </a:r>
          </a:p>
          <a:p>
            <a:pPr marL="0" indent="0">
              <a:buNone/>
            </a:pPr>
            <a:r>
              <a:rPr lang="en-US" dirty="0" smtClean="0"/>
              <a:t>a)Know about the father of our nation</a:t>
            </a:r>
          </a:p>
          <a:p>
            <a:pPr marL="0" indent="0">
              <a:buNone/>
            </a:pPr>
            <a:r>
              <a:rPr lang="en-US" dirty="0" smtClean="0"/>
              <a:t>b)</a:t>
            </a:r>
            <a:r>
              <a:rPr lang="en-US" dirty="0"/>
              <a:t> Know about </a:t>
            </a:r>
            <a:r>
              <a:rPr lang="en-US" dirty="0" smtClean="0"/>
              <a:t>the </a:t>
            </a:r>
            <a:r>
              <a:rPr lang="en-US" dirty="0"/>
              <a:t>historical speech of </a:t>
            </a:r>
            <a:r>
              <a:rPr lang="en-US" dirty="0" err="1" smtClean="0"/>
              <a:t>Bangabandhu</a:t>
            </a:r>
            <a:r>
              <a:rPr lang="en-US" dirty="0" smtClean="0"/>
              <a:t> Sheikh </a:t>
            </a:r>
            <a:r>
              <a:rPr lang="en-US" dirty="0" err="1" smtClean="0"/>
              <a:t>Mujibur</a:t>
            </a:r>
            <a:r>
              <a:rPr lang="en-US" dirty="0" smtClean="0"/>
              <a:t> </a:t>
            </a:r>
            <a:r>
              <a:rPr lang="en-US" dirty="0" err="1" smtClean="0"/>
              <a:t>Rahman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c)Comprehend and understand the text </a:t>
            </a:r>
          </a:p>
          <a:p>
            <a:pPr marL="0" indent="0">
              <a:buNone/>
            </a:pPr>
            <a:r>
              <a:rPr lang="en-US" dirty="0" smtClean="0"/>
              <a:t>d)Ask and answer the questions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7273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685800"/>
          </a:xfrm>
        </p:spPr>
        <p:txBody>
          <a:bodyPr/>
          <a:lstStyle/>
          <a:p>
            <a:r>
              <a:rPr lang="en-US" dirty="0" smtClean="0"/>
              <a:t>Look at the picture: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362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English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Paper </a:t>
            </a:r>
            <a:br>
              <a:rPr lang="en-US" sz="2800" dirty="0" smtClean="0"/>
            </a:br>
            <a:r>
              <a:rPr lang="en-US" sz="2800" dirty="0" smtClean="0"/>
              <a:t>Class –xi</a:t>
            </a:r>
            <a:br>
              <a:rPr lang="en-US" sz="2800" dirty="0" smtClean="0"/>
            </a:br>
            <a:r>
              <a:rPr lang="en-US" sz="2800" dirty="0" smtClean="0"/>
              <a:t>Unit -1</a:t>
            </a:r>
            <a:br>
              <a:rPr lang="en-US" sz="2800" dirty="0" smtClean="0"/>
            </a:br>
            <a:r>
              <a:rPr lang="en-US" sz="2800" dirty="0" smtClean="0"/>
              <a:t>Lesson-1</a:t>
            </a:r>
            <a:br>
              <a:rPr lang="en-US" sz="2800" dirty="0" smtClean="0"/>
            </a:br>
            <a:r>
              <a:rPr lang="en-US" sz="2800" dirty="0" smtClean="0"/>
              <a:t>The Unforgettable History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600"/>
            <a:ext cx="86106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8286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7" y="152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Dear </a:t>
            </a:r>
            <a:r>
              <a:rPr lang="en-US" sz="2800" dirty="0" err="1" smtClean="0"/>
              <a:t>learners,now</a:t>
            </a:r>
            <a:r>
              <a:rPr lang="en-US" sz="2800" dirty="0" smtClean="0"/>
              <a:t> open your text book’s </a:t>
            </a:r>
            <a:r>
              <a:rPr lang="en-US" sz="2800" u="sng" dirty="0" smtClean="0"/>
              <a:t>Unit-1, Lesson-1</a:t>
            </a:r>
            <a:r>
              <a:rPr lang="en-US" sz="2800" dirty="0" smtClean="0"/>
              <a:t> &amp; read silently.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000375" cy="3810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33800" y="2057400"/>
            <a:ext cx="5029200" cy="3733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="" xmlns:p14="http://schemas.microsoft.com/office/powerpoint/2010/main" val="2114577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858000" cy="533400"/>
          </a:xfrm>
        </p:spPr>
        <p:txBody>
          <a:bodyPr anchor="ctr">
            <a:noAutofit/>
          </a:bodyPr>
          <a:lstStyle/>
          <a:p>
            <a:r>
              <a:rPr lang="en-US" sz="2400" dirty="0" smtClean="0"/>
              <a:t>Some important events of this glorious speech: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1600198"/>
            <a:ext cx="7924800" cy="838201"/>
            <a:chOff x="1916258" y="3052367"/>
            <a:chExt cx="8709801" cy="540801"/>
          </a:xfrm>
        </p:grpSpPr>
        <p:sp>
          <p:nvSpPr>
            <p:cNvPr id="7" name="Oval 6"/>
            <p:cNvSpPr/>
            <p:nvPr/>
          </p:nvSpPr>
          <p:spPr>
            <a:xfrm>
              <a:off x="1916258" y="3150695"/>
              <a:ext cx="2104250" cy="44247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1958</a:t>
              </a:r>
              <a:endPara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84134" y="3052367"/>
              <a:ext cx="5641925" cy="54080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Ayub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Khan 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Decleared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Martial Law to enslave the people of the then East Pakistan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400972" y="2540001"/>
            <a:ext cx="5133428" cy="8736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leadership of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Bangabandhu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Sheikh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Majibur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Rahman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Six Point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Bangabandu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arose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4114" y="3244334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609599" y="2648466"/>
            <a:ext cx="1914597" cy="7043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1966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00970" y="3582888"/>
            <a:ext cx="5133428" cy="912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Sheikh 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Mujibur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Rahman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accorded a splendid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reciption,where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was given the title ‘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Bangabandhu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597" y="3581400"/>
            <a:ext cx="1914597" cy="7773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February 1969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" y="4648200"/>
            <a:ext cx="1914598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December 1970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5001" y="5450043"/>
            <a:ext cx="1914597" cy="85358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March 1971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3400969" y="4648200"/>
            <a:ext cx="5133427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all Pakistan General Election was held.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3400965" y="5450043"/>
            <a:ext cx="5133429" cy="8535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Searchlight started at the midnight of March 25,1971 particularly targeting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Bangalee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nationalists, students, intellectuals and religious minorities.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43200" y="1828799"/>
            <a:ext cx="533400" cy="53340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743200" y="2666999"/>
            <a:ext cx="533400" cy="53340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743200" y="3733799"/>
            <a:ext cx="533400" cy="53340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743200" y="4724399"/>
            <a:ext cx="533400" cy="53340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743200" y="5610136"/>
            <a:ext cx="533400" cy="53340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7577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3" grpId="0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159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Bangabandhu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Sheikh </a:t>
            </a:r>
            <a:r>
              <a:rPr lang="en-US" sz="2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Mujibur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Rahman’s direction of 7</a:t>
            </a:r>
            <a:r>
              <a:rPr lang="en-US" sz="21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March speech</a:t>
            </a:r>
            <a:endParaRPr 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3440311"/>
              </p:ext>
            </p:extLst>
          </p:nvPr>
        </p:nvGraphicFramePr>
        <p:xfrm>
          <a:off x="609600" y="1600199"/>
          <a:ext cx="8382000" cy="45720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48538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common people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Directives for office employees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Directive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for Pakistani army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198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Confront the  enemy with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whatever you have.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Bangladeshi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courts, magistracies, government offices and educational institution will be shut down indefinitely.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 in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your barracks.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45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one will pay taxes.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orders only from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Bangabandhu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try again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aim your bullets at our chests.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622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Shut down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all shops and make sure that traffic on all roads and ports are brought to a stand still.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28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employees will go and collect their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salaries.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Withdraw martial law.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3165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2209800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 smtClean="0"/>
              <a:t>The most famous speech which inspired our people highly:</a:t>
            </a:r>
            <a:br>
              <a:rPr lang="en-US" sz="2400" dirty="0" smtClean="0"/>
            </a:br>
            <a:r>
              <a:rPr lang="en-US" sz="2400" dirty="0" smtClean="0"/>
              <a:t>“The struggle this time is a struggle for freedom-the struggle this time is a struggle for emancipation.’’</a:t>
            </a:r>
            <a:br>
              <a:rPr lang="en-US" sz="2400" dirty="0" smtClean="0"/>
            </a:br>
            <a:r>
              <a:rPr lang="en-US" sz="2400" dirty="0" smtClean="0"/>
              <a:t>Hearing this motivating speech, the </a:t>
            </a:r>
            <a:r>
              <a:rPr lang="en-US" sz="2400" dirty="0" err="1" smtClean="0"/>
              <a:t>Bangalees</a:t>
            </a:r>
            <a:r>
              <a:rPr lang="en-US" sz="2400" dirty="0" smtClean="0"/>
              <a:t> fell upon the </a:t>
            </a:r>
            <a:r>
              <a:rPr lang="en-US" sz="2400" dirty="0" err="1" smtClean="0"/>
              <a:t>Pakistanies</a:t>
            </a:r>
            <a:r>
              <a:rPr lang="en-US" sz="2400" dirty="0" smtClean="0"/>
              <a:t> to defeat their own beloved country: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7924800" cy="35814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36290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74" y="228600"/>
            <a:ext cx="85344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ahnschrift SemiBold Condensed" pitchFamily="34" charset="0"/>
              </a:rPr>
              <a:t>That you see in the </a:t>
            </a:r>
            <a:r>
              <a:rPr lang="en-US" sz="2800" dirty="0">
                <a:latin typeface="Bahnschrift SemiBold Condensed" pitchFamily="34" charset="0"/>
              </a:rPr>
              <a:t>p</a:t>
            </a:r>
            <a:r>
              <a:rPr lang="en-US" sz="2800" dirty="0" smtClean="0">
                <a:latin typeface="Bahnschrift SemiBold Condensed" pitchFamily="34" charset="0"/>
              </a:rPr>
              <a:t>icture ,everything is happened by the leadership of Sheikh </a:t>
            </a:r>
            <a:r>
              <a:rPr lang="en-US" sz="2800" dirty="0" err="1" smtClean="0">
                <a:latin typeface="Bahnschrift SemiBold Condensed" pitchFamily="34" charset="0"/>
              </a:rPr>
              <a:t>Mujibur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Rahman</a:t>
            </a:r>
            <a:endParaRPr lang="en-US" sz="2800" dirty="0">
              <a:latin typeface="Bahnschrift SemiBold Condensed" pitchFamily="34" charset="0"/>
            </a:endParaRPr>
          </a:p>
        </p:txBody>
      </p:sp>
      <p:sp>
        <p:nvSpPr>
          <p:cNvPr id="7" name="Pentagon 4"/>
          <p:cNvSpPr/>
          <p:nvPr/>
        </p:nvSpPr>
        <p:spPr>
          <a:xfrm>
            <a:off x="4114800" y="1957552"/>
            <a:ext cx="4743450" cy="44196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1856" tIns="137160" rIns="256032" bIns="137160" numCol="1" spcCol="1270" anchor="ctr" anchorCtr="0">
            <a:noAutofit/>
          </a:bodyPr>
          <a:lstStyle/>
          <a:p>
            <a:pPr lvl="0" algn="l" defTabSz="1600200">
              <a:spcBef>
                <a:spcPct val="0"/>
              </a:spcBef>
            </a:pPr>
            <a:r>
              <a:rPr lang="en-US" sz="2000" kern="1200" dirty="0" smtClean="0">
                <a:solidFill>
                  <a:schemeClr val="tx1"/>
                </a:solidFill>
              </a:rPr>
              <a:t>.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1315974"/>
            <a:ext cx="8001000" cy="523722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44000" r="-44000"/>
            </a:stretch>
          </a:blipFill>
          <a:ln w="57150"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2925811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415</TotalTime>
  <Words>347</Words>
  <Application>Microsoft Office PowerPoint</Application>
  <PresentationFormat>On-screen Show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Civic</vt:lpstr>
      <vt:lpstr>Composite</vt:lpstr>
      <vt:lpstr>1_Composite</vt:lpstr>
      <vt:lpstr>Angles</vt:lpstr>
      <vt:lpstr>Welcome</vt:lpstr>
      <vt:lpstr>Identification</vt:lpstr>
      <vt:lpstr>Learning outcomes</vt:lpstr>
      <vt:lpstr>English 1st Paper  Class –xi Unit -1 Lesson-1 The Unforgettable History</vt:lpstr>
      <vt:lpstr>Dear learners,now open your text book’s Unit-1, Lesson-1 &amp; read silently.</vt:lpstr>
      <vt:lpstr>Some important events of this glorious speech:</vt:lpstr>
      <vt:lpstr>Bangabandhu Sheikh Mujibur Rahman’s direction of 7th March speech</vt:lpstr>
      <vt:lpstr>The most famous speech which inspired our people highly: “The struggle this time is a struggle for freedom-the struggle this time is a struggle for emancipation.’’ Hearing this motivating speech, the Bangalees fell upon the Pakistanies to defeat their own beloved country:</vt:lpstr>
      <vt:lpstr>That you see in the picture ,everything is happened by the leadership of Sheikh Mujibur Rahman</vt:lpstr>
      <vt:lpstr>Pairwork</vt:lpstr>
      <vt:lpstr>Homework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Hp</dc:creator>
  <cp:lastModifiedBy>pc</cp:lastModifiedBy>
  <cp:revision>246</cp:revision>
  <dcterms:created xsi:type="dcterms:W3CDTF">2020-01-02T12:13:02Z</dcterms:created>
  <dcterms:modified xsi:type="dcterms:W3CDTF">2020-08-15T14:03:57Z</dcterms:modified>
</cp:coreProperties>
</file>