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86" r:id="rId3"/>
    <p:sldId id="287" r:id="rId4"/>
    <p:sldId id="288" r:id="rId5"/>
    <p:sldId id="256" r:id="rId6"/>
    <p:sldId id="289" r:id="rId7"/>
    <p:sldId id="300" r:id="rId8"/>
    <p:sldId id="290" r:id="rId9"/>
    <p:sldId id="293" r:id="rId10"/>
    <p:sldId id="291" r:id="rId11"/>
    <p:sldId id="292" r:id="rId12"/>
    <p:sldId id="295" r:id="rId13"/>
    <p:sldId id="296" r:id="rId14"/>
    <p:sldId id="299" r:id="rId15"/>
    <p:sldId id="297"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227E3-DCDE-4575-85C2-E35ADE08B7A8}"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408D0734-D552-4682-A829-B7271702ACD2}">
      <dgm:prSet phldrT="[Text]"/>
      <dgm:spPr/>
      <dgm:t>
        <a:bodyPr/>
        <a:lstStyle/>
        <a:p>
          <a:r>
            <a:rPr lang="bn-BD" dirty="0">
              <a:latin typeface="NikoshBAN" panose="02000000000000000000" pitchFamily="2" charset="0"/>
              <a:cs typeface="NikoshBAN" panose="02000000000000000000" pitchFamily="2" charset="0"/>
            </a:rPr>
            <a:t>স্নায়ুতন্ত্র</a:t>
          </a:r>
          <a:endParaRPr lang="en-US" dirty="0">
            <a:latin typeface="NikoshBAN" panose="02000000000000000000" pitchFamily="2" charset="0"/>
            <a:cs typeface="NikoshBAN" panose="02000000000000000000" pitchFamily="2" charset="0"/>
          </a:endParaRPr>
        </a:p>
      </dgm:t>
    </dgm:pt>
    <dgm:pt modelId="{7C768490-D9E7-48DB-97B6-12BAF7B2D75C}" type="parTrans" cxnId="{14CA0815-741D-49E1-9F18-FADC4153D982}">
      <dgm:prSet/>
      <dgm:spPr/>
      <dgm:t>
        <a:bodyPr/>
        <a:lstStyle/>
        <a:p>
          <a:endParaRPr lang="en-US"/>
        </a:p>
      </dgm:t>
    </dgm:pt>
    <dgm:pt modelId="{6BF3A317-E38D-455F-9573-C067951BF779}" type="sibTrans" cxnId="{14CA0815-741D-49E1-9F18-FADC4153D982}">
      <dgm:prSet/>
      <dgm:spPr/>
      <dgm:t>
        <a:bodyPr/>
        <a:lstStyle/>
        <a:p>
          <a:endParaRPr lang="en-US"/>
        </a:p>
      </dgm:t>
    </dgm:pt>
    <dgm:pt modelId="{32DDDAAF-F9E0-4A91-8143-DB10C7D9DD3D}">
      <dgm:prSet phldrT="[Text]"/>
      <dgm:spPr/>
      <dgm:t>
        <a:bodyPr/>
        <a:lstStyle/>
        <a:p>
          <a:r>
            <a:rPr lang="bn-BD" dirty="0">
              <a:latin typeface="NikoshBAN" panose="02000000000000000000" pitchFamily="2" charset="0"/>
              <a:cs typeface="NikoshBAN" panose="02000000000000000000" pitchFamily="2" charset="0"/>
            </a:rPr>
            <a:t>মস্তিষ্ক</a:t>
          </a:r>
          <a:endParaRPr lang="en-US" dirty="0">
            <a:latin typeface="NikoshBAN" panose="02000000000000000000" pitchFamily="2" charset="0"/>
            <a:cs typeface="NikoshBAN" panose="02000000000000000000" pitchFamily="2" charset="0"/>
          </a:endParaRPr>
        </a:p>
      </dgm:t>
    </dgm:pt>
    <dgm:pt modelId="{786BFFFC-C6DF-4E62-B52D-2135BDBB6CB0}" type="parTrans" cxnId="{8F2774EA-29CE-4230-8D0E-5E732B536AE5}">
      <dgm:prSet/>
      <dgm:spPr/>
      <dgm:t>
        <a:bodyPr/>
        <a:lstStyle/>
        <a:p>
          <a:endParaRPr lang="en-US"/>
        </a:p>
      </dgm:t>
    </dgm:pt>
    <dgm:pt modelId="{18892158-D3AC-4E7E-B6AA-125DA08EE673}" type="sibTrans" cxnId="{8F2774EA-29CE-4230-8D0E-5E732B536AE5}">
      <dgm:prSet/>
      <dgm:spPr/>
      <dgm:t>
        <a:bodyPr/>
        <a:lstStyle/>
        <a:p>
          <a:endParaRPr lang="en-US"/>
        </a:p>
      </dgm:t>
    </dgm:pt>
    <dgm:pt modelId="{14B7FDFC-5C70-4497-A385-F66C6328F647}">
      <dgm:prSet phldrT="[Text]"/>
      <dgm:spPr/>
      <dgm:t>
        <a:bodyPr/>
        <a:lstStyle/>
        <a:p>
          <a:r>
            <a:rPr lang="bn-BD" dirty="0">
              <a:latin typeface="NikoshBAN" panose="02000000000000000000" pitchFamily="2" charset="0"/>
              <a:cs typeface="NikoshBAN" panose="02000000000000000000" pitchFamily="2" charset="0"/>
            </a:rPr>
            <a:t>সুষুম্নাকান্ড</a:t>
          </a:r>
          <a:endParaRPr lang="en-US" dirty="0">
            <a:latin typeface="NikoshBAN" panose="02000000000000000000" pitchFamily="2" charset="0"/>
            <a:cs typeface="NikoshBAN" panose="02000000000000000000" pitchFamily="2" charset="0"/>
          </a:endParaRPr>
        </a:p>
      </dgm:t>
    </dgm:pt>
    <dgm:pt modelId="{18309456-B4F9-43F7-9BBE-C10F26317191}" type="parTrans" cxnId="{D1FB3384-F148-4373-B4BF-4D525AAFC628}">
      <dgm:prSet/>
      <dgm:spPr/>
      <dgm:t>
        <a:bodyPr/>
        <a:lstStyle/>
        <a:p>
          <a:endParaRPr lang="en-US"/>
        </a:p>
      </dgm:t>
    </dgm:pt>
    <dgm:pt modelId="{E659F4EB-7290-40E2-BAAD-AFEC6CEE0DBA}" type="sibTrans" cxnId="{D1FB3384-F148-4373-B4BF-4D525AAFC628}">
      <dgm:prSet/>
      <dgm:spPr/>
      <dgm:t>
        <a:bodyPr/>
        <a:lstStyle/>
        <a:p>
          <a:endParaRPr lang="en-US"/>
        </a:p>
      </dgm:t>
    </dgm:pt>
    <dgm:pt modelId="{449A335F-F588-456E-A3C9-3D70EAEC9ADC}">
      <dgm:prSet phldrT="[Text]"/>
      <dgm:spPr/>
      <dgm:t>
        <a:bodyPr/>
        <a:lstStyle/>
        <a:p>
          <a:r>
            <a:rPr lang="bn-BD" dirty="0">
              <a:latin typeface="NikoshBAN" panose="02000000000000000000" pitchFamily="2" charset="0"/>
              <a:cs typeface="NikoshBAN" panose="02000000000000000000" pitchFamily="2" charset="0"/>
            </a:rPr>
            <a:t>ঐচ্ছিক স্নায়ুতন্ত্র</a:t>
          </a:r>
          <a:endParaRPr lang="en-US" dirty="0">
            <a:latin typeface="NikoshBAN" panose="02000000000000000000" pitchFamily="2" charset="0"/>
            <a:cs typeface="NikoshBAN" panose="02000000000000000000" pitchFamily="2" charset="0"/>
          </a:endParaRPr>
        </a:p>
      </dgm:t>
    </dgm:pt>
    <dgm:pt modelId="{AA5581C8-6C43-4A23-8F9B-99BFE4625689}" type="parTrans" cxnId="{3DEC82C3-B76E-4326-909F-47ED8620FC21}">
      <dgm:prSet/>
      <dgm:spPr/>
      <dgm:t>
        <a:bodyPr/>
        <a:lstStyle/>
        <a:p>
          <a:endParaRPr lang="en-US"/>
        </a:p>
      </dgm:t>
    </dgm:pt>
    <dgm:pt modelId="{C8151020-932E-4A8F-B739-BA318F10B4F2}" type="sibTrans" cxnId="{3DEC82C3-B76E-4326-909F-47ED8620FC21}">
      <dgm:prSet/>
      <dgm:spPr/>
      <dgm:t>
        <a:bodyPr/>
        <a:lstStyle/>
        <a:p>
          <a:endParaRPr lang="en-US"/>
        </a:p>
      </dgm:t>
    </dgm:pt>
    <dgm:pt modelId="{3A0A7B0D-2C76-4FA2-BF5E-3A05AC14107D}">
      <dgm:prSet phldrT="[Text]"/>
      <dgm:spPr/>
      <dgm:t>
        <a:bodyPr/>
        <a:lstStyle/>
        <a:p>
          <a:r>
            <a:rPr lang="bn-BD" dirty="0">
              <a:latin typeface="NikoshBAN" panose="02000000000000000000" pitchFamily="2" charset="0"/>
              <a:cs typeface="NikoshBAN" panose="02000000000000000000" pitchFamily="2" charset="0"/>
            </a:rPr>
            <a:t>প্রান্তীয়</a:t>
          </a:r>
          <a:endParaRPr lang="en-US" dirty="0">
            <a:latin typeface="NikoshBAN" panose="02000000000000000000" pitchFamily="2" charset="0"/>
            <a:cs typeface="NikoshBAN" panose="02000000000000000000" pitchFamily="2" charset="0"/>
          </a:endParaRPr>
        </a:p>
      </dgm:t>
    </dgm:pt>
    <dgm:pt modelId="{95C6ACC0-6673-487A-A32F-DEECC67612B2}" type="sibTrans" cxnId="{BF6595DE-AADC-42C9-825F-C3F56115B95E}">
      <dgm:prSet/>
      <dgm:spPr/>
      <dgm:t>
        <a:bodyPr/>
        <a:lstStyle/>
        <a:p>
          <a:endParaRPr lang="en-US"/>
        </a:p>
      </dgm:t>
    </dgm:pt>
    <dgm:pt modelId="{61A34AA1-0107-4D7B-B78D-C9A7ED2E58A9}" type="parTrans" cxnId="{BF6595DE-AADC-42C9-825F-C3F56115B95E}">
      <dgm:prSet/>
      <dgm:spPr/>
      <dgm:t>
        <a:bodyPr/>
        <a:lstStyle/>
        <a:p>
          <a:endParaRPr lang="en-US"/>
        </a:p>
      </dgm:t>
    </dgm:pt>
    <dgm:pt modelId="{EF822E20-FE6D-4F50-B76E-CC46441CC202}">
      <dgm:prSet phldrT="[Text]"/>
      <dgm:spPr/>
      <dgm:t>
        <a:bodyPr/>
        <a:lstStyle/>
        <a:p>
          <a:r>
            <a:rPr lang="bn-BD" dirty="0">
              <a:latin typeface="NikoshBAN" panose="02000000000000000000" pitchFamily="2" charset="0"/>
              <a:cs typeface="NikoshBAN" panose="02000000000000000000" pitchFamily="2" charset="0"/>
            </a:rPr>
            <a:t>কেন্দ্রীয়</a:t>
          </a:r>
          <a:endParaRPr lang="en-US" dirty="0">
            <a:latin typeface="NikoshBAN" panose="02000000000000000000" pitchFamily="2" charset="0"/>
            <a:cs typeface="NikoshBAN" panose="02000000000000000000" pitchFamily="2" charset="0"/>
          </a:endParaRPr>
        </a:p>
      </dgm:t>
    </dgm:pt>
    <dgm:pt modelId="{76F7E43F-55DB-46A8-9078-EA61F74AA0F9}" type="sibTrans" cxnId="{09A7CB00-9DAB-4C65-9007-8CA37CD58EFB}">
      <dgm:prSet/>
      <dgm:spPr/>
      <dgm:t>
        <a:bodyPr/>
        <a:lstStyle/>
        <a:p>
          <a:endParaRPr lang="en-US"/>
        </a:p>
      </dgm:t>
    </dgm:pt>
    <dgm:pt modelId="{8B46B9F2-B0ED-452F-91BF-406BB3F9BA95}" type="parTrans" cxnId="{09A7CB00-9DAB-4C65-9007-8CA37CD58EFB}">
      <dgm:prSet/>
      <dgm:spPr/>
      <dgm:t>
        <a:bodyPr/>
        <a:lstStyle/>
        <a:p>
          <a:endParaRPr lang="en-US"/>
        </a:p>
      </dgm:t>
    </dgm:pt>
    <dgm:pt modelId="{5A59F751-7AB5-46E6-A3A0-C00459C55C2C}">
      <dgm:prSet/>
      <dgm:spPr/>
      <dgm:t>
        <a:bodyPr/>
        <a:lstStyle/>
        <a:p>
          <a:r>
            <a:rPr lang="bn-BD" dirty="0">
              <a:latin typeface="NikoshBAN" panose="02000000000000000000" pitchFamily="2" charset="0"/>
              <a:cs typeface="NikoshBAN" panose="02000000000000000000" pitchFamily="2" charset="0"/>
            </a:rPr>
            <a:t>স্বয়ংক্রিয় স্নায়ুতন্ত্র</a:t>
          </a:r>
          <a:endParaRPr lang="en-US" dirty="0">
            <a:latin typeface="NikoshBAN" panose="02000000000000000000" pitchFamily="2" charset="0"/>
            <a:cs typeface="NikoshBAN" panose="02000000000000000000" pitchFamily="2" charset="0"/>
          </a:endParaRPr>
        </a:p>
      </dgm:t>
    </dgm:pt>
    <dgm:pt modelId="{5AF019B8-7947-4C03-A4EB-F2C3B2730E41}" type="parTrans" cxnId="{49BC6750-7639-4723-BC7A-21EF14B8002F}">
      <dgm:prSet/>
      <dgm:spPr/>
      <dgm:t>
        <a:bodyPr/>
        <a:lstStyle/>
        <a:p>
          <a:endParaRPr lang="en-US"/>
        </a:p>
      </dgm:t>
    </dgm:pt>
    <dgm:pt modelId="{AA3AEF9C-9FED-4E3A-BBEF-094C81B093BA}" type="sibTrans" cxnId="{49BC6750-7639-4723-BC7A-21EF14B8002F}">
      <dgm:prSet/>
      <dgm:spPr/>
      <dgm:t>
        <a:bodyPr/>
        <a:lstStyle/>
        <a:p>
          <a:endParaRPr lang="en-US"/>
        </a:p>
      </dgm:t>
    </dgm:pt>
    <dgm:pt modelId="{147F9E21-80FC-471B-80F7-BAF875B841D2}">
      <dgm:prSet/>
      <dgm:spPr/>
      <dgm:t>
        <a:bodyPr/>
        <a:lstStyle/>
        <a:p>
          <a:r>
            <a:rPr lang="bn-BD" dirty="0">
              <a:latin typeface="NikoshBAN" panose="02000000000000000000" pitchFamily="2" charset="0"/>
              <a:cs typeface="NikoshBAN" panose="02000000000000000000" pitchFamily="2" charset="0"/>
            </a:rPr>
            <a:t>করোটিক স্নায়ু</a:t>
          </a:r>
          <a:endParaRPr lang="en-US" dirty="0">
            <a:latin typeface="NikoshBAN" panose="02000000000000000000" pitchFamily="2" charset="0"/>
            <a:cs typeface="NikoshBAN" panose="02000000000000000000" pitchFamily="2" charset="0"/>
          </a:endParaRPr>
        </a:p>
      </dgm:t>
    </dgm:pt>
    <dgm:pt modelId="{2E5C18D0-CB0E-4492-BB82-93EE8325758D}" type="parTrans" cxnId="{D7B0A86F-B30B-4037-BC94-3712A6AA622C}">
      <dgm:prSet/>
      <dgm:spPr/>
      <dgm:t>
        <a:bodyPr/>
        <a:lstStyle/>
        <a:p>
          <a:endParaRPr lang="en-US"/>
        </a:p>
      </dgm:t>
    </dgm:pt>
    <dgm:pt modelId="{6FCEFD0B-879C-4DA3-B998-2A7510930179}" type="sibTrans" cxnId="{D7B0A86F-B30B-4037-BC94-3712A6AA622C}">
      <dgm:prSet/>
      <dgm:spPr/>
      <dgm:t>
        <a:bodyPr/>
        <a:lstStyle/>
        <a:p>
          <a:endParaRPr lang="en-US"/>
        </a:p>
      </dgm:t>
    </dgm:pt>
    <dgm:pt modelId="{A1DED333-6896-4E6D-9EEB-84300DACB3F9}">
      <dgm:prSet/>
      <dgm:spPr/>
      <dgm:t>
        <a:bodyPr/>
        <a:lstStyle/>
        <a:p>
          <a:r>
            <a:rPr lang="bn-BD" dirty="0">
              <a:latin typeface="NikoshBAN" panose="02000000000000000000" pitchFamily="2" charset="0"/>
              <a:cs typeface="NikoshBAN" panose="02000000000000000000" pitchFamily="2" charset="0"/>
            </a:rPr>
            <a:t>সুষুম্না স্নায়ু</a:t>
          </a:r>
          <a:endParaRPr lang="en-US" dirty="0">
            <a:latin typeface="NikoshBAN" panose="02000000000000000000" pitchFamily="2" charset="0"/>
            <a:cs typeface="NikoshBAN" panose="02000000000000000000" pitchFamily="2" charset="0"/>
          </a:endParaRPr>
        </a:p>
      </dgm:t>
    </dgm:pt>
    <dgm:pt modelId="{DD2EA877-9788-4932-8CAD-D984F1320C06}" type="parTrans" cxnId="{2FFE963A-29C0-4FBB-9FFF-4DF04EAB5C06}">
      <dgm:prSet/>
      <dgm:spPr/>
      <dgm:t>
        <a:bodyPr/>
        <a:lstStyle/>
        <a:p>
          <a:endParaRPr lang="en-US"/>
        </a:p>
      </dgm:t>
    </dgm:pt>
    <dgm:pt modelId="{756BFC15-E95A-4693-A504-28E243C502CC}" type="sibTrans" cxnId="{2FFE963A-29C0-4FBB-9FFF-4DF04EAB5C06}">
      <dgm:prSet/>
      <dgm:spPr/>
      <dgm:t>
        <a:bodyPr/>
        <a:lstStyle/>
        <a:p>
          <a:endParaRPr lang="en-US"/>
        </a:p>
      </dgm:t>
    </dgm:pt>
    <dgm:pt modelId="{EDC8A4B4-A695-4169-8AE0-79A4A7921E2C}">
      <dgm:prSet/>
      <dgm:spPr/>
      <dgm:t>
        <a:bodyPr/>
        <a:lstStyle/>
        <a:p>
          <a:r>
            <a:rPr lang="bn-BD" dirty="0">
              <a:latin typeface="NikoshBAN" panose="02000000000000000000" pitchFamily="2" charset="0"/>
              <a:cs typeface="NikoshBAN" panose="02000000000000000000" pitchFamily="2" charset="0"/>
            </a:rPr>
            <a:t>সিমপ্যাথেটিক স্নায়ূ</a:t>
          </a:r>
          <a:endParaRPr lang="en-US" dirty="0">
            <a:latin typeface="NikoshBAN" panose="02000000000000000000" pitchFamily="2" charset="0"/>
            <a:cs typeface="NikoshBAN" panose="02000000000000000000" pitchFamily="2" charset="0"/>
          </a:endParaRPr>
        </a:p>
      </dgm:t>
    </dgm:pt>
    <dgm:pt modelId="{7855F4F2-0064-4455-8E63-78E241AF0F3F}" type="parTrans" cxnId="{C6E79881-167A-4B42-A9CD-EF08035CC173}">
      <dgm:prSet/>
      <dgm:spPr/>
      <dgm:t>
        <a:bodyPr/>
        <a:lstStyle/>
        <a:p>
          <a:endParaRPr lang="en-US"/>
        </a:p>
      </dgm:t>
    </dgm:pt>
    <dgm:pt modelId="{DFF08AC6-6090-4F76-A3F4-77EF122C4E4D}" type="sibTrans" cxnId="{C6E79881-167A-4B42-A9CD-EF08035CC173}">
      <dgm:prSet/>
      <dgm:spPr/>
      <dgm:t>
        <a:bodyPr/>
        <a:lstStyle/>
        <a:p>
          <a:endParaRPr lang="en-US"/>
        </a:p>
      </dgm:t>
    </dgm:pt>
    <dgm:pt modelId="{69BA89E7-3E23-4231-AD1D-8D0E61B09009}">
      <dgm:prSet/>
      <dgm:spPr/>
      <dgm:t>
        <a:bodyPr/>
        <a:lstStyle/>
        <a:p>
          <a:r>
            <a:rPr lang="bn-BD" dirty="0">
              <a:latin typeface="NikoshBAN" panose="02000000000000000000" pitchFamily="2" charset="0"/>
              <a:cs typeface="NikoshBAN" panose="02000000000000000000" pitchFamily="2" charset="0"/>
            </a:rPr>
            <a:t>প্যারাসিমপ্যাথেটিক স্নায়ু</a:t>
          </a:r>
          <a:endParaRPr lang="en-US" dirty="0">
            <a:latin typeface="NikoshBAN" panose="02000000000000000000" pitchFamily="2" charset="0"/>
            <a:cs typeface="NikoshBAN" panose="02000000000000000000" pitchFamily="2" charset="0"/>
          </a:endParaRPr>
        </a:p>
      </dgm:t>
    </dgm:pt>
    <dgm:pt modelId="{476C6CB7-E6CD-40CD-BFDA-33A5BE9FA0FF}" type="parTrans" cxnId="{502C35A7-AA38-40C9-939E-8E84406054FA}">
      <dgm:prSet/>
      <dgm:spPr/>
      <dgm:t>
        <a:bodyPr/>
        <a:lstStyle/>
        <a:p>
          <a:endParaRPr lang="en-US"/>
        </a:p>
      </dgm:t>
    </dgm:pt>
    <dgm:pt modelId="{67983472-CB13-48C2-A7E6-8FD3BFCFA742}" type="sibTrans" cxnId="{502C35A7-AA38-40C9-939E-8E84406054FA}">
      <dgm:prSet/>
      <dgm:spPr/>
      <dgm:t>
        <a:bodyPr/>
        <a:lstStyle/>
        <a:p>
          <a:endParaRPr lang="en-US"/>
        </a:p>
      </dgm:t>
    </dgm:pt>
    <dgm:pt modelId="{70D65FAF-7144-4704-8555-13C1034A2E8E}">
      <dgm:prSet/>
      <dgm:spPr/>
      <dgm:t>
        <a:bodyPr/>
        <a:lstStyle/>
        <a:p>
          <a:r>
            <a:rPr lang="bn-BD">
              <a:latin typeface="NikoshBAN" panose="02000000000000000000" pitchFamily="2" charset="0"/>
              <a:cs typeface="NikoshBAN" panose="02000000000000000000" pitchFamily="2" charset="0"/>
            </a:rPr>
            <a:t>সুষুম্না স্নায়ু</a:t>
          </a:r>
          <a:endParaRPr lang="en-US" dirty="0">
            <a:latin typeface="NikoshBAN" panose="02000000000000000000" pitchFamily="2" charset="0"/>
            <a:cs typeface="NikoshBAN" panose="02000000000000000000" pitchFamily="2" charset="0"/>
          </a:endParaRPr>
        </a:p>
      </dgm:t>
    </dgm:pt>
    <dgm:pt modelId="{70277F29-3794-4E09-9AF4-93F6BC9D91F9}" type="parTrans" cxnId="{D61C8478-FFF1-4EE1-BE0B-7A5F7F8DEF4E}">
      <dgm:prSet/>
      <dgm:spPr/>
      <dgm:t>
        <a:bodyPr/>
        <a:lstStyle/>
        <a:p>
          <a:endParaRPr lang="en-US"/>
        </a:p>
      </dgm:t>
    </dgm:pt>
    <dgm:pt modelId="{EB9CD1E0-6EAD-42E0-A9B9-06D2F99788FB}" type="sibTrans" cxnId="{D61C8478-FFF1-4EE1-BE0B-7A5F7F8DEF4E}">
      <dgm:prSet/>
      <dgm:spPr/>
      <dgm:t>
        <a:bodyPr/>
        <a:lstStyle/>
        <a:p>
          <a:endParaRPr lang="en-US"/>
        </a:p>
      </dgm:t>
    </dgm:pt>
    <dgm:pt modelId="{695E6B2A-C19F-4044-BF36-15EBBE3D5D77}">
      <dgm:prSet/>
      <dgm:spPr/>
      <dgm:t>
        <a:bodyPr/>
        <a:lstStyle/>
        <a:p>
          <a:r>
            <a:rPr lang="bn-BD">
              <a:latin typeface="NikoshBAN" panose="02000000000000000000" pitchFamily="2" charset="0"/>
              <a:cs typeface="NikoshBAN" panose="02000000000000000000" pitchFamily="2" charset="0"/>
            </a:rPr>
            <a:t>সুষুম্না স্নায়ু</a:t>
          </a:r>
          <a:endParaRPr lang="en-US" dirty="0">
            <a:latin typeface="NikoshBAN" panose="02000000000000000000" pitchFamily="2" charset="0"/>
            <a:cs typeface="NikoshBAN" panose="02000000000000000000" pitchFamily="2" charset="0"/>
          </a:endParaRPr>
        </a:p>
      </dgm:t>
    </dgm:pt>
    <dgm:pt modelId="{7375B5CE-6302-4985-B3AD-7CE230860756}" type="parTrans" cxnId="{D6346B2B-ED9B-49B2-A1D9-AC81C0924F4C}">
      <dgm:prSet/>
      <dgm:spPr/>
      <dgm:t>
        <a:bodyPr/>
        <a:lstStyle/>
        <a:p>
          <a:endParaRPr lang="en-US"/>
        </a:p>
      </dgm:t>
    </dgm:pt>
    <dgm:pt modelId="{3B41935C-5797-4016-B2A0-4284025BE65C}" type="sibTrans" cxnId="{D6346B2B-ED9B-49B2-A1D9-AC81C0924F4C}">
      <dgm:prSet/>
      <dgm:spPr/>
      <dgm:t>
        <a:bodyPr/>
        <a:lstStyle/>
        <a:p>
          <a:endParaRPr lang="en-US"/>
        </a:p>
      </dgm:t>
    </dgm:pt>
    <dgm:pt modelId="{36B777D1-2044-41C6-9F52-2355FFBCE4BF}">
      <dgm:prSet/>
      <dgm:spPr/>
      <dgm:t>
        <a:bodyPr/>
        <a:lstStyle/>
        <a:p>
          <a:r>
            <a:rPr lang="bn-BD" dirty="0">
              <a:latin typeface="NikoshBAN" panose="02000000000000000000" pitchFamily="2" charset="0"/>
              <a:cs typeface="NikoshBAN" panose="02000000000000000000" pitchFamily="2" charset="0"/>
            </a:rPr>
            <a:t>করোটিক স্নায়ু</a:t>
          </a:r>
          <a:endParaRPr lang="en-US" dirty="0">
            <a:latin typeface="NikoshBAN" panose="02000000000000000000" pitchFamily="2" charset="0"/>
            <a:cs typeface="NikoshBAN" panose="02000000000000000000" pitchFamily="2" charset="0"/>
          </a:endParaRPr>
        </a:p>
      </dgm:t>
    </dgm:pt>
    <dgm:pt modelId="{82FCEA38-2290-41FC-B1E7-FD5AAFEC0E34}" type="parTrans" cxnId="{3AD98E91-7DB8-45AC-B1C2-10E12D33E6EC}">
      <dgm:prSet/>
      <dgm:spPr/>
      <dgm:t>
        <a:bodyPr/>
        <a:lstStyle/>
        <a:p>
          <a:endParaRPr lang="en-US"/>
        </a:p>
      </dgm:t>
    </dgm:pt>
    <dgm:pt modelId="{87109242-313A-496C-A112-1D3503EEEDE6}" type="sibTrans" cxnId="{3AD98E91-7DB8-45AC-B1C2-10E12D33E6EC}">
      <dgm:prSet/>
      <dgm:spPr/>
      <dgm:t>
        <a:bodyPr/>
        <a:lstStyle/>
        <a:p>
          <a:endParaRPr lang="en-US"/>
        </a:p>
      </dgm:t>
    </dgm:pt>
    <dgm:pt modelId="{8A8DE20F-0BD8-49B9-8E2D-27E7E7C9402D}" type="pres">
      <dgm:prSet presAssocID="{C83227E3-DCDE-4575-85C2-E35ADE08B7A8}" presName="hierChild1" presStyleCnt="0">
        <dgm:presLayoutVars>
          <dgm:chPref val="1"/>
          <dgm:dir/>
          <dgm:animOne val="branch"/>
          <dgm:animLvl val="lvl"/>
          <dgm:resizeHandles/>
        </dgm:presLayoutVars>
      </dgm:prSet>
      <dgm:spPr/>
    </dgm:pt>
    <dgm:pt modelId="{58633DFC-3995-414F-8A4B-7B46578EB5E4}" type="pres">
      <dgm:prSet presAssocID="{408D0734-D552-4682-A829-B7271702ACD2}" presName="hierRoot1" presStyleCnt="0"/>
      <dgm:spPr/>
    </dgm:pt>
    <dgm:pt modelId="{D582C2E4-C4AF-4001-809B-6F7FA85E3109}" type="pres">
      <dgm:prSet presAssocID="{408D0734-D552-4682-A829-B7271702ACD2}" presName="composite" presStyleCnt="0"/>
      <dgm:spPr/>
    </dgm:pt>
    <dgm:pt modelId="{AF32C705-BDC8-40C4-9A2E-8EA3EF29EB4A}" type="pres">
      <dgm:prSet presAssocID="{408D0734-D552-4682-A829-B7271702ACD2}" presName="background" presStyleLbl="node0" presStyleIdx="0" presStyleCnt="1"/>
      <dgm:spPr/>
    </dgm:pt>
    <dgm:pt modelId="{10571BDA-F53E-4B05-AF2F-61411EE8D9D8}" type="pres">
      <dgm:prSet presAssocID="{408D0734-D552-4682-A829-B7271702ACD2}" presName="text" presStyleLbl="fgAcc0" presStyleIdx="0" presStyleCnt="1">
        <dgm:presLayoutVars>
          <dgm:chPref val="3"/>
        </dgm:presLayoutVars>
      </dgm:prSet>
      <dgm:spPr/>
    </dgm:pt>
    <dgm:pt modelId="{94F5E726-8C13-4185-AD1C-0692FFA68749}" type="pres">
      <dgm:prSet presAssocID="{408D0734-D552-4682-A829-B7271702ACD2}" presName="hierChild2" presStyleCnt="0"/>
      <dgm:spPr/>
    </dgm:pt>
    <dgm:pt modelId="{E17AFDEE-9731-4B3F-AFB6-DB58D44EBC46}" type="pres">
      <dgm:prSet presAssocID="{8B46B9F2-B0ED-452F-91BF-406BB3F9BA95}" presName="Name10" presStyleLbl="parChTrans1D2" presStyleIdx="0" presStyleCnt="2"/>
      <dgm:spPr/>
    </dgm:pt>
    <dgm:pt modelId="{58EFD91B-80BA-405B-82BF-199734586620}" type="pres">
      <dgm:prSet presAssocID="{EF822E20-FE6D-4F50-B76E-CC46441CC202}" presName="hierRoot2" presStyleCnt="0"/>
      <dgm:spPr/>
    </dgm:pt>
    <dgm:pt modelId="{0EFE9619-0D30-48B4-A906-4BCDDBC6D272}" type="pres">
      <dgm:prSet presAssocID="{EF822E20-FE6D-4F50-B76E-CC46441CC202}" presName="composite2" presStyleCnt="0"/>
      <dgm:spPr/>
    </dgm:pt>
    <dgm:pt modelId="{44A84B1F-BB42-4FC4-AF8F-82E70A9D90F2}" type="pres">
      <dgm:prSet presAssocID="{EF822E20-FE6D-4F50-B76E-CC46441CC202}" presName="background2" presStyleLbl="node2" presStyleIdx="0" presStyleCnt="2"/>
      <dgm:spPr/>
    </dgm:pt>
    <dgm:pt modelId="{A06FA630-2379-490F-B5A7-1524A223DFC8}" type="pres">
      <dgm:prSet presAssocID="{EF822E20-FE6D-4F50-B76E-CC46441CC202}" presName="text2" presStyleLbl="fgAcc2" presStyleIdx="0" presStyleCnt="2">
        <dgm:presLayoutVars>
          <dgm:chPref val="3"/>
        </dgm:presLayoutVars>
      </dgm:prSet>
      <dgm:spPr/>
    </dgm:pt>
    <dgm:pt modelId="{E5789249-E6FD-43C9-8585-C80ABBD00E9F}" type="pres">
      <dgm:prSet presAssocID="{EF822E20-FE6D-4F50-B76E-CC46441CC202}" presName="hierChild3" presStyleCnt="0"/>
      <dgm:spPr/>
    </dgm:pt>
    <dgm:pt modelId="{6809511F-52DA-4055-9C5C-D51BAA3C6CA6}" type="pres">
      <dgm:prSet presAssocID="{786BFFFC-C6DF-4E62-B52D-2135BDBB6CB0}" presName="Name17" presStyleLbl="parChTrans1D3" presStyleIdx="0" presStyleCnt="4"/>
      <dgm:spPr/>
    </dgm:pt>
    <dgm:pt modelId="{8C60F839-D8A9-4B12-BC60-171EB8E125ED}" type="pres">
      <dgm:prSet presAssocID="{32DDDAAF-F9E0-4A91-8143-DB10C7D9DD3D}" presName="hierRoot3" presStyleCnt="0"/>
      <dgm:spPr/>
    </dgm:pt>
    <dgm:pt modelId="{9D84691A-A514-4E80-BFE6-1D5E6AEEDCBE}" type="pres">
      <dgm:prSet presAssocID="{32DDDAAF-F9E0-4A91-8143-DB10C7D9DD3D}" presName="composite3" presStyleCnt="0"/>
      <dgm:spPr/>
    </dgm:pt>
    <dgm:pt modelId="{38AA50B7-3527-4353-830C-0ABFA8F33C28}" type="pres">
      <dgm:prSet presAssocID="{32DDDAAF-F9E0-4A91-8143-DB10C7D9DD3D}" presName="background3" presStyleLbl="node3" presStyleIdx="0" presStyleCnt="4"/>
      <dgm:spPr/>
    </dgm:pt>
    <dgm:pt modelId="{DE2772C3-0E54-4C28-B200-EB861C680009}" type="pres">
      <dgm:prSet presAssocID="{32DDDAAF-F9E0-4A91-8143-DB10C7D9DD3D}" presName="text3" presStyleLbl="fgAcc3" presStyleIdx="0" presStyleCnt="4">
        <dgm:presLayoutVars>
          <dgm:chPref val="3"/>
        </dgm:presLayoutVars>
      </dgm:prSet>
      <dgm:spPr/>
    </dgm:pt>
    <dgm:pt modelId="{C48767B7-DF8D-4D94-9ACF-6EED1FA49281}" type="pres">
      <dgm:prSet presAssocID="{32DDDAAF-F9E0-4A91-8143-DB10C7D9DD3D}" presName="hierChild4" presStyleCnt="0"/>
      <dgm:spPr/>
    </dgm:pt>
    <dgm:pt modelId="{D6225BB1-A431-48B1-8F7F-846E93274E13}" type="pres">
      <dgm:prSet presAssocID="{18309456-B4F9-43F7-9BBE-C10F26317191}" presName="Name17" presStyleLbl="parChTrans1D3" presStyleIdx="1" presStyleCnt="4"/>
      <dgm:spPr/>
    </dgm:pt>
    <dgm:pt modelId="{AAB5D237-3290-4000-8657-FC961C53F50D}" type="pres">
      <dgm:prSet presAssocID="{14B7FDFC-5C70-4497-A385-F66C6328F647}" presName="hierRoot3" presStyleCnt="0"/>
      <dgm:spPr/>
    </dgm:pt>
    <dgm:pt modelId="{2458D9D9-1CB8-42F3-B7D7-E4713FFD0D01}" type="pres">
      <dgm:prSet presAssocID="{14B7FDFC-5C70-4497-A385-F66C6328F647}" presName="composite3" presStyleCnt="0"/>
      <dgm:spPr/>
    </dgm:pt>
    <dgm:pt modelId="{0D9258F0-89EB-4C34-9246-54AFFDF00740}" type="pres">
      <dgm:prSet presAssocID="{14B7FDFC-5C70-4497-A385-F66C6328F647}" presName="background3" presStyleLbl="node3" presStyleIdx="1" presStyleCnt="4"/>
      <dgm:spPr/>
    </dgm:pt>
    <dgm:pt modelId="{20A30A32-2F82-45E4-8402-9803F44288F4}" type="pres">
      <dgm:prSet presAssocID="{14B7FDFC-5C70-4497-A385-F66C6328F647}" presName="text3" presStyleLbl="fgAcc3" presStyleIdx="1" presStyleCnt="4">
        <dgm:presLayoutVars>
          <dgm:chPref val="3"/>
        </dgm:presLayoutVars>
      </dgm:prSet>
      <dgm:spPr/>
    </dgm:pt>
    <dgm:pt modelId="{B1C156CB-B794-4BF3-916E-6A37B3B63562}" type="pres">
      <dgm:prSet presAssocID="{14B7FDFC-5C70-4497-A385-F66C6328F647}" presName="hierChild4" presStyleCnt="0"/>
      <dgm:spPr/>
    </dgm:pt>
    <dgm:pt modelId="{D7229B2B-6EE7-4EEB-88F4-567359F74118}" type="pres">
      <dgm:prSet presAssocID="{61A34AA1-0107-4D7B-B78D-C9A7ED2E58A9}" presName="Name10" presStyleLbl="parChTrans1D2" presStyleIdx="1" presStyleCnt="2"/>
      <dgm:spPr/>
    </dgm:pt>
    <dgm:pt modelId="{CA1EAF1F-F3DE-4D7A-8706-95935D4D5640}" type="pres">
      <dgm:prSet presAssocID="{3A0A7B0D-2C76-4FA2-BF5E-3A05AC14107D}" presName="hierRoot2" presStyleCnt="0"/>
      <dgm:spPr/>
    </dgm:pt>
    <dgm:pt modelId="{D6B00034-77A1-4A33-81DF-0DF7322F7F21}" type="pres">
      <dgm:prSet presAssocID="{3A0A7B0D-2C76-4FA2-BF5E-3A05AC14107D}" presName="composite2" presStyleCnt="0"/>
      <dgm:spPr/>
    </dgm:pt>
    <dgm:pt modelId="{DFA7CDFC-B9C0-4E68-A135-B57E678A73C6}" type="pres">
      <dgm:prSet presAssocID="{3A0A7B0D-2C76-4FA2-BF5E-3A05AC14107D}" presName="background2" presStyleLbl="node2" presStyleIdx="1" presStyleCnt="2"/>
      <dgm:spPr/>
    </dgm:pt>
    <dgm:pt modelId="{A8FF9AB0-0708-411C-9D2B-049DF85EA60E}" type="pres">
      <dgm:prSet presAssocID="{3A0A7B0D-2C76-4FA2-BF5E-3A05AC14107D}" presName="text2" presStyleLbl="fgAcc2" presStyleIdx="1" presStyleCnt="2">
        <dgm:presLayoutVars>
          <dgm:chPref val="3"/>
        </dgm:presLayoutVars>
      </dgm:prSet>
      <dgm:spPr/>
    </dgm:pt>
    <dgm:pt modelId="{F24D2354-9D78-466B-AE02-76A6E2F42751}" type="pres">
      <dgm:prSet presAssocID="{3A0A7B0D-2C76-4FA2-BF5E-3A05AC14107D}" presName="hierChild3" presStyleCnt="0"/>
      <dgm:spPr/>
    </dgm:pt>
    <dgm:pt modelId="{DEB4CD21-F58C-4226-8EFE-61F8B8198C08}" type="pres">
      <dgm:prSet presAssocID="{AA5581C8-6C43-4A23-8F9B-99BFE4625689}" presName="Name17" presStyleLbl="parChTrans1D3" presStyleIdx="2" presStyleCnt="4"/>
      <dgm:spPr/>
    </dgm:pt>
    <dgm:pt modelId="{94843B59-3D41-4193-94CC-558BC545A797}" type="pres">
      <dgm:prSet presAssocID="{449A335F-F588-456E-A3C9-3D70EAEC9ADC}" presName="hierRoot3" presStyleCnt="0"/>
      <dgm:spPr/>
    </dgm:pt>
    <dgm:pt modelId="{EA09C4D6-8EAA-4459-9A14-FEA52845BFB2}" type="pres">
      <dgm:prSet presAssocID="{449A335F-F588-456E-A3C9-3D70EAEC9ADC}" presName="composite3" presStyleCnt="0"/>
      <dgm:spPr/>
    </dgm:pt>
    <dgm:pt modelId="{9206DBD5-1327-4991-8BCA-664C32B191FD}" type="pres">
      <dgm:prSet presAssocID="{449A335F-F588-456E-A3C9-3D70EAEC9ADC}" presName="background3" presStyleLbl="node3" presStyleIdx="2" presStyleCnt="4"/>
      <dgm:spPr/>
    </dgm:pt>
    <dgm:pt modelId="{E1A1BD2C-499D-45B9-B86A-9EAB33A7588F}" type="pres">
      <dgm:prSet presAssocID="{449A335F-F588-456E-A3C9-3D70EAEC9ADC}" presName="text3" presStyleLbl="fgAcc3" presStyleIdx="2" presStyleCnt="4">
        <dgm:presLayoutVars>
          <dgm:chPref val="3"/>
        </dgm:presLayoutVars>
      </dgm:prSet>
      <dgm:spPr/>
    </dgm:pt>
    <dgm:pt modelId="{6D1A86D9-17A1-40D0-B820-6E36C579B153}" type="pres">
      <dgm:prSet presAssocID="{449A335F-F588-456E-A3C9-3D70EAEC9ADC}" presName="hierChild4" presStyleCnt="0"/>
      <dgm:spPr/>
    </dgm:pt>
    <dgm:pt modelId="{749F6E7F-9568-4FE3-BC26-BC9D6C4ABA2A}" type="pres">
      <dgm:prSet presAssocID="{2E5C18D0-CB0E-4492-BB82-93EE8325758D}" presName="Name23" presStyleLbl="parChTrans1D4" presStyleIdx="0" presStyleCnt="7"/>
      <dgm:spPr/>
    </dgm:pt>
    <dgm:pt modelId="{0D5E9525-A81F-46FA-9B3E-6B29962A7735}" type="pres">
      <dgm:prSet presAssocID="{147F9E21-80FC-471B-80F7-BAF875B841D2}" presName="hierRoot4" presStyleCnt="0"/>
      <dgm:spPr/>
    </dgm:pt>
    <dgm:pt modelId="{9C4304EA-35FB-4176-8FFD-B9AA5F4C342A}" type="pres">
      <dgm:prSet presAssocID="{147F9E21-80FC-471B-80F7-BAF875B841D2}" presName="composite4" presStyleCnt="0"/>
      <dgm:spPr/>
    </dgm:pt>
    <dgm:pt modelId="{52066EE0-03D0-4358-A27F-89D8C539F544}" type="pres">
      <dgm:prSet presAssocID="{147F9E21-80FC-471B-80F7-BAF875B841D2}" presName="background4" presStyleLbl="node4" presStyleIdx="0" presStyleCnt="7"/>
      <dgm:spPr/>
    </dgm:pt>
    <dgm:pt modelId="{EC24D1A4-09B7-4A50-82C0-8AE6CBE59728}" type="pres">
      <dgm:prSet presAssocID="{147F9E21-80FC-471B-80F7-BAF875B841D2}" presName="text4" presStyleLbl="fgAcc4" presStyleIdx="0" presStyleCnt="7">
        <dgm:presLayoutVars>
          <dgm:chPref val="3"/>
        </dgm:presLayoutVars>
      </dgm:prSet>
      <dgm:spPr/>
    </dgm:pt>
    <dgm:pt modelId="{A4A13B10-9F66-4C1A-BB60-F7D24A72226B}" type="pres">
      <dgm:prSet presAssocID="{147F9E21-80FC-471B-80F7-BAF875B841D2}" presName="hierChild5" presStyleCnt="0"/>
      <dgm:spPr/>
    </dgm:pt>
    <dgm:pt modelId="{2CF5B53E-6A11-4DD7-92C0-6C4ED57B3B78}" type="pres">
      <dgm:prSet presAssocID="{DD2EA877-9788-4932-8CAD-D984F1320C06}" presName="Name23" presStyleLbl="parChTrans1D4" presStyleIdx="1" presStyleCnt="7"/>
      <dgm:spPr/>
    </dgm:pt>
    <dgm:pt modelId="{48401828-2DBC-42C8-B750-16AD57516712}" type="pres">
      <dgm:prSet presAssocID="{A1DED333-6896-4E6D-9EEB-84300DACB3F9}" presName="hierRoot4" presStyleCnt="0"/>
      <dgm:spPr/>
    </dgm:pt>
    <dgm:pt modelId="{91719E97-A903-456E-98C3-A282EB61519C}" type="pres">
      <dgm:prSet presAssocID="{A1DED333-6896-4E6D-9EEB-84300DACB3F9}" presName="composite4" presStyleCnt="0"/>
      <dgm:spPr/>
    </dgm:pt>
    <dgm:pt modelId="{11210460-3B26-4CCD-BA88-8F4F1952BECB}" type="pres">
      <dgm:prSet presAssocID="{A1DED333-6896-4E6D-9EEB-84300DACB3F9}" presName="background4" presStyleLbl="node4" presStyleIdx="1" presStyleCnt="7"/>
      <dgm:spPr/>
    </dgm:pt>
    <dgm:pt modelId="{C97E7EE0-733C-480B-8B45-815C18592BA7}" type="pres">
      <dgm:prSet presAssocID="{A1DED333-6896-4E6D-9EEB-84300DACB3F9}" presName="text4" presStyleLbl="fgAcc4" presStyleIdx="1" presStyleCnt="7">
        <dgm:presLayoutVars>
          <dgm:chPref val="3"/>
        </dgm:presLayoutVars>
      </dgm:prSet>
      <dgm:spPr/>
    </dgm:pt>
    <dgm:pt modelId="{6F69040C-C805-4DE5-840A-AD07CD5491EE}" type="pres">
      <dgm:prSet presAssocID="{A1DED333-6896-4E6D-9EEB-84300DACB3F9}" presName="hierChild5" presStyleCnt="0"/>
      <dgm:spPr/>
    </dgm:pt>
    <dgm:pt modelId="{948B17C5-24AA-4963-A168-F275EF018D54}" type="pres">
      <dgm:prSet presAssocID="{5AF019B8-7947-4C03-A4EB-F2C3B2730E41}" presName="Name17" presStyleLbl="parChTrans1D3" presStyleIdx="3" presStyleCnt="4"/>
      <dgm:spPr/>
    </dgm:pt>
    <dgm:pt modelId="{2B1F8080-40E5-4D65-8E38-997D4DA824C8}" type="pres">
      <dgm:prSet presAssocID="{5A59F751-7AB5-46E6-A3A0-C00459C55C2C}" presName="hierRoot3" presStyleCnt="0"/>
      <dgm:spPr/>
    </dgm:pt>
    <dgm:pt modelId="{435BB66E-933A-4CDF-8247-ADBA59549842}" type="pres">
      <dgm:prSet presAssocID="{5A59F751-7AB5-46E6-A3A0-C00459C55C2C}" presName="composite3" presStyleCnt="0"/>
      <dgm:spPr/>
    </dgm:pt>
    <dgm:pt modelId="{63740FF9-CC46-4DF4-8B0F-B64DC6B445A6}" type="pres">
      <dgm:prSet presAssocID="{5A59F751-7AB5-46E6-A3A0-C00459C55C2C}" presName="background3" presStyleLbl="node3" presStyleIdx="3" presStyleCnt="4"/>
      <dgm:spPr/>
    </dgm:pt>
    <dgm:pt modelId="{827443BF-1CC5-4C25-BDB1-D07FA23224B2}" type="pres">
      <dgm:prSet presAssocID="{5A59F751-7AB5-46E6-A3A0-C00459C55C2C}" presName="text3" presStyleLbl="fgAcc3" presStyleIdx="3" presStyleCnt="4">
        <dgm:presLayoutVars>
          <dgm:chPref val="3"/>
        </dgm:presLayoutVars>
      </dgm:prSet>
      <dgm:spPr/>
    </dgm:pt>
    <dgm:pt modelId="{5D995A38-8E6B-4081-972B-2249A79042E8}" type="pres">
      <dgm:prSet presAssocID="{5A59F751-7AB5-46E6-A3A0-C00459C55C2C}" presName="hierChild4" presStyleCnt="0"/>
      <dgm:spPr/>
    </dgm:pt>
    <dgm:pt modelId="{EB0EEF03-03D6-4C3D-B4ED-695C2DCA9DBD}" type="pres">
      <dgm:prSet presAssocID="{7855F4F2-0064-4455-8E63-78E241AF0F3F}" presName="Name23" presStyleLbl="parChTrans1D4" presStyleIdx="2" presStyleCnt="7"/>
      <dgm:spPr/>
    </dgm:pt>
    <dgm:pt modelId="{984137B2-32BF-4BD0-9D76-C7F389FCC725}" type="pres">
      <dgm:prSet presAssocID="{EDC8A4B4-A695-4169-8AE0-79A4A7921E2C}" presName="hierRoot4" presStyleCnt="0"/>
      <dgm:spPr/>
    </dgm:pt>
    <dgm:pt modelId="{8BD4D69D-425C-450E-B1A0-41882610EE27}" type="pres">
      <dgm:prSet presAssocID="{EDC8A4B4-A695-4169-8AE0-79A4A7921E2C}" presName="composite4" presStyleCnt="0"/>
      <dgm:spPr/>
    </dgm:pt>
    <dgm:pt modelId="{4A6E53DE-9C1B-4E7F-A7E9-DE5ADBBAC188}" type="pres">
      <dgm:prSet presAssocID="{EDC8A4B4-A695-4169-8AE0-79A4A7921E2C}" presName="background4" presStyleLbl="node4" presStyleIdx="2" presStyleCnt="7"/>
      <dgm:spPr/>
    </dgm:pt>
    <dgm:pt modelId="{4771EAC8-EE76-4817-89EB-D42E77663619}" type="pres">
      <dgm:prSet presAssocID="{EDC8A4B4-A695-4169-8AE0-79A4A7921E2C}" presName="text4" presStyleLbl="fgAcc4" presStyleIdx="2" presStyleCnt="7">
        <dgm:presLayoutVars>
          <dgm:chPref val="3"/>
        </dgm:presLayoutVars>
      </dgm:prSet>
      <dgm:spPr/>
    </dgm:pt>
    <dgm:pt modelId="{284FC2F4-D9C7-4E89-8A2B-87A215B87095}" type="pres">
      <dgm:prSet presAssocID="{EDC8A4B4-A695-4169-8AE0-79A4A7921E2C}" presName="hierChild5" presStyleCnt="0"/>
      <dgm:spPr/>
    </dgm:pt>
    <dgm:pt modelId="{87690858-DDD8-4813-83BE-527D2EBEB260}" type="pres">
      <dgm:prSet presAssocID="{70277F29-3794-4E09-9AF4-93F6BC9D91F9}" presName="Name23" presStyleLbl="parChTrans1D4" presStyleIdx="3" presStyleCnt="7"/>
      <dgm:spPr/>
    </dgm:pt>
    <dgm:pt modelId="{EEDBE803-4A06-4036-9056-9B1B4F8E305E}" type="pres">
      <dgm:prSet presAssocID="{70D65FAF-7144-4704-8555-13C1034A2E8E}" presName="hierRoot4" presStyleCnt="0"/>
      <dgm:spPr/>
    </dgm:pt>
    <dgm:pt modelId="{0AD8A2D2-0D16-4EFB-B091-A9ED458692E1}" type="pres">
      <dgm:prSet presAssocID="{70D65FAF-7144-4704-8555-13C1034A2E8E}" presName="composite4" presStyleCnt="0"/>
      <dgm:spPr/>
    </dgm:pt>
    <dgm:pt modelId="{21F7494D-F1C8-45DC-A184-8F0552825433}" type="pres">
      <dgm:prSet presAssocID="{70D65FAF-7144-4704-8555-13C1034A2E8E}" presName="background4" presStyleLbl="node4" presStyleIdx="3" presStyleCnt="7"/>
      <dgm:spPr/>
    </dgm:pt>
    <dgm:pt modelId="{A3D1BA93-DE44-48C8-8947-FA6ECCA7B204}" type="pres">
      <dgm:prSet presAssocID="{70D65FAF-7144-4704-8555-13C1034A2E8E}" presName="text4" presStyleLbl="fgAcc4" presStyleIdx="3" presStyleCnt="7">
        <dgm:presLayoutVars>
          <dgm:chPref val="3"/>
        </dgm:presLayoutVars>
      </dgm:prSet>
      <dgm:spPr/>
    </dgm:pt>
    <dgm:pt modelId="{1A994F19-D25A-431C-928D-C8A7F5086D15}" type="pres">
      <dgm:prSet presAssocID="{70D65FAF-7144-4704-8555-13C1034A2E8E}" presName="hierChild5" presStyleCnt="0"/>
      <dgm:spPr/>
    </dgm:pt>
    <dgm:pt modelId="{37F084C4-4D97-4156-809B-6831C7DE3644}" type="pres">
      <dgm:prSet presAssocID="{476C6CB7-E6CD-40CD-BFDA-33A5BE9FA0FF}" presName="Name23" presStyleLbl="parChTrans1D4" presStyleIdx="4" presStyleCnt="7"/>
      <dgm:spPr/>
    </dgm:pt>
    <dgm:pt modelId="{B82083BA-83FD-4145-A44B-56F553FFAD83}" type="pres">
      <dgm:prSet presAssocID="{69BA89E7-3E23-4231-AD1D-8D0E61B09009}" presName="hierRoot4" presStyleCnt="0"/>
      <dgm:spPr/>
    </dgm:pt>
    <dgm:pt modelId="{1B379A24-05D6-451C-8273-06F6D1DC0DDE}" type="pres">
      <dgm:prSet presAssocID="{69BA89E7-3E23-4231-AD1D-8D0E61B09009}" presName="composite4" presStyleCnt="0"/>
      <dgm:spPr/>
    </dgm:pt>
    <dgm:pt modelId="{28714CF5-E7FC-4F9A-A8F4-928E9E2DFE53}" type="pres">
      <dgm:prSet presAssocID="{69BA89E7-3E23-4231-AD1D-8D0E61B09009}" presName="background4" presStyleLbl="node4" presStyleIdx="4" presStyleCnt="7"/>
      <dgm:spPr/>
    </dgm:pt>
    <dgm:pt modelId="{EA23423D-1730-4C27-BFC3-ED0D49D44C62}" type="pres">
      <dgm:prSet presAssocID="{69BA89E7-3E23-4231-AD1D-8D0E61B09009}" presName="text4" presStyleLbl="fgAcc4" presStyleIdx="4" presStyleCnt="7">
        <dgm:presLayoutVars>
          <dgm:chPref val="3"/>
        </dgm:presLayoutVars>
      </dgm:prSet>
      <dgm:spPr/>
    </dgm:pt>
    <dgm:pt modelId="{26B064B4-EEE3-4098-98D5-7850779C65C5}" type="pres">
      <dgm:prSet presAssocID="{69BA89E7-3E23-4231-AD1D-8D0E61B09009}" presName="hierChild5" presStyleCnt="0"/>
      <dgm:spPr/>
    </dgm:pt>
    <dgm:pt modelId="{39000436-1F5D-4BC7-AF88-D952F9CD7662}" type="pres">
      <dgm:prSet presAssocID="{7375B5CE-6302-4985-B3AD-7CE230860756}" presName="Name23" presStyleLbl="parChTrans1D4" presStyleIdx="5" presStyleCnt="7"/>
      <dgm:spPr/>
    </dgm:pt>
    <dgm:pt modelId="{920DF2CD-5523-4163-9AB1-534033A4F343}" type="pres">
      <dgm:prSet presAssocID="{695E6B2A-C19F-4044-BF36-15EBBE3D5D77}" presName="hierRoot4" presStyleCnt="0"/>
      <dgm:spPr/>
    </dgm:pt>
    <dgm:pt modelId="{2F17D9EA-2A60-4EC1-91C9-7F6445511950}" type="pres">
      <dgm:prSet presAssocID="{695E6B2A-C19F-4044-BF36-15EBBE3D5D77}" presName="composite4" presStyleCnt="0"/>
      <dgm:spPr/>
    </dgm:pt>
    <dgm:pt modelId="{F7D3CBA0-DC8F-4FCD-AC93-176FB23F1EEE}" type="pres">
      <dgm:prSet presAssocID="{695E6B2A-C19F-4044-BF36-15EBBE3D5D77}" presName="background4" presStyleLbl="node4" presStyleIdx="5" presStyleCnt="7"/>
      <dgm:spPr/>
    </dgm:pt>
    <dgm:pt modelId="{A24C71BC-7CD2-489F-97C9-4EB401F1B0D9}" type="pres">
      <dgm:prSet presAssocID="{695E6B2A-C19F-4044-BF36-15EBBE3D5D77}" presName="text4" presStyleLbl="fgAcc4" presStyleIdx="5" presStyleCnt="7">
        <dgm:presLayoutVars>
          <dgm:chPref val="3"/>
        </dgm:presLayoutVars>
      </dgm:prSet>
      <dgm:spPr/>
    </dgm:pt>
    <dgm:pt modelId="{950F86BB-1C65-4B8F-B87B-1546655B65F2}" type="pres">
      <dgm:prSet presAssocID="{695E6B2A-C19F-4044-BF36-15EBBE3D5D77}" presName="hierChild5" presStyleCnt="0"/>
      <dgm:spPr/>
    </dgm:pt>
    <dgm:pt modelId="{CE4F3F38-06A0-491D-9A1F-655BDBE058B5}" type="pres">
      <dgm:prSet presAssocID="{82FCEA38-2290-41FC-B1E7-FD5AAFEC0E34}" presName="Name23" presStyleLbl="parChTrans1D4" presStyleIdx="6" presStyleCnt="7"/>
      <dgm:spPr/>
    </dgm:pt>
    <dgm:pt modelId="{E3085351-C05A-4BF1-A538-5F9F278C5904}" type="pres">
      <dgm:prSet presAssocID="{36B777D1-2044-41C6-9F52-2355FFBCE4BF}" presName="hierRoot4" presStyleCnt="0"/>
      <dgm:spPr/>
    </dgm:pt>
    <dgm:pt modelId="{9BC753F1-DCE8-47EC-8D97-1AD2A2EBCBDD}" type="pres">
      <dgm:prSet presAssocID="{36B777D1-2044-41C6-9F52-2355FFBCE4BF}" presName="composite4" presStyleCnt="0"/>
      <dgm:spPr/>
    </dgm:pt>
    <dgm:pt modelId="{C40560B4-FB51-4667-BBA7-B5A599E579E6}" type="pres">
      <dgm:prSet presAssocID="{36B777D1-2044-41C6-9F52-2355FFBCE4BF}" presName="background4" presStyleLbl="node4" presStyleIdx="6" presStyleCnt="7"/>
      <dgm:spPr/>
    </dgm:pt>
    <dgm:pt modelId="{CF3109C5-9742-4F43-9E1C-09F5E9965EFD}" type="pres">
      <dgm:prSet presAssocID="{36B777D1-2044-41C6-9F52-2355FFBCE4BF}" presName="text4" presStyleLbl="fgAcc4" presStyleIdx="6" presStyleCnt="7">
        <dgm:presLayoutVars>
          <dgm:chPref val="3"/>
        </dgm:presLayoutVars>
      </dgm:prSet>
      <dgm:spPr/>
    </dgm:pt>
    <dgm:pt modelId="{2033679C-F380-4D2F-80E5-BE537ACDF0CF}" type="pres">
      <dgm:prSet presAssocID="{36B777D1-2044-41C6-9F52-2355FFBCE4BF}" presName="hierChild5" presStyleCnt="0"/>
      <dgm:spPr/>
    </dgm:pt>
  </dgm:ptLst>
  <dgm:cxnLst>
    <dgm:cxn modelId="{09A7CB00-9DAB-4C65-9007-8CA37CD58EFB}" srcId="{408D0734-D552-4682-A829-B7271702ACD2}" destId="{EF822E20-FE6D-4F50-B76E-CC46441CC202}" srcOrd="0" destOrd="0" parTransId="{8B46B9F2-B0ED-452F-91BF-406BB3F9BA95}" sibTransId="{76F7E43F-55DB-46A8-9078-EA61F74AA0F9}"/>
    <dgm:cxn modelId="{D1EAE610-687C-4D2A-AEFA-F0ACC1626619}" type="presOf" srcId="{A1DED333-6896-4E6D-9EEB-84300DACB3F9}" destId="{C97E7EE0-733C-480B-8B45-815C18592BA7}" srcOrd="0" destOrd="0" presId="urn:microsoft.com/office/officeart/2005/8/layout/hierarchy1"/>
    <dgm:cxn modelId="{E6F65B11-F518-4C9D-807C-3EAFFA41D4C2}" type="presOf" srcId="{70277F29-3794-4E09-9AF4-93F6BC9D91F9}" destId="{87690858-DDD8-4813-83BE-527D2EBEB260}" srcOrd="0" destOrd="0" presId="urn:microsoft.com/office/officeart/2005/8/layout/hierarchy1"/>
    <dgm:cxn modelId="{14CA0815-741D-49E1-9F18-FADC4153D982}" srcId="{C83227E3-DCDE-4575-85C2-E35ADE08B7A8}" destId="{408D0734-D552-4682-A829-B7271702ACD2}" srcOrd="0" destOrd="0" parTransId="{7C768490-D9E7-48DB-97B6-12BAF7B2D75C}" sibTransId="{6BF3A317-E38D-455F-9573-C067951BF779}"/>
    <dgm:cxn modelId="{EB6B4F16-2C87-40F8-B18B-24C677267E49}" type="presOf" srcId="{8B46B9F2-B0ED-452F-91BF-406BB3F9BA95}" destId="{E17AFDEE-9731-4B3F-AFB6-DB58D44EBC46}" srcOrd="0" destOrd="0" presId="urn:microsoft.com/office/officeart/2005/8/layout/hierarchy1"/>
    <dgm:cxn modelId="{C3E6CB21-F403-4D8F-A2F3-ADDF4CF66DED}" type="presOf" srcId="{2E5C18D0-CB0E-4492-BB82-93EE8325758D}" destId="{749F6E7F-9568-4FE3-BC26-BC9D6C4ABA2A}" srcOrd="0" destOrd="0" presId="urn:microsoft.com/office/officeart/2005/8/layout/hierarchy1"/>
    <dgm:cxn modelId="{5C4D6C24-3A42-4294-AC39-7AB86ADF8B72}" type="presOf" srcId="{7855F4F2-0064-4455-8E63-78E241AF0F3F}" destId="{EB0EEF03-03D6-4C3D-B4ED-695C2DCA9DBD}" srcOrd="0" destOrd="0" presId="urn:microsoft.com/office/officeart/2005/8/layout/hierarchy1"/>
    <dgm:cxn modelId="{B930DA27-6C49-46EA-80E4-08FA325AC42E}" type="presOf" srcId="{61A34AA1-0107-4D7B-B78D-C9A7ED2E58A9}" destId="{D7229B2B-6EE7-4EEB-88F4-567359F74118}" srcOrd="0" destOrd="0" presId="urn:microsoft.com/office/officeart/2005/8/layout/hierarchy1"/>
    <dgm:cxn modelId="{D6346B2B-ED9B-49B2-A1D9-AC81C0924F4C}" srcId="{69BA89E7-3E23-4231-AD1D-8D0E61B09009}" destId="{695E6B2A-C19F-4044-BF36-15EBBE3D5D77}" srcOrd="0" destOrd="0" parTransId="{7375B5CE-6302-4985-B3AD-7CE230860756}" sibTransId="{3B41935C-5797-4016-B2A0-4284025BE65C}"/>
    <dgm:cxn modelId="{1C18B22B-7D76-4E9C-AF9E-27DD97E111D5}" type="presOf" srcId="{7375B5CE-6302-4985-B3AD-7CE230860756}" destId="{39000436-1F5D-4BC7-AF88-D952F9CD7662}" srcOrd="0" destOrd="0" presId="urn:microsoft.com/office/officeart/2005/8/layout/hierarchy1"/>
    <dgm:cxn modelId="{BC09FF2F-1A69-4D07-B559-F7820646A54B}" type="presOf" srcId="{36B777D1-2044-41C6-9F52-2355FFBCE4BF}" destId="{CF3109C5-9742-4F43-9E1C-09F5E9965EFD}" srcOrd="0" destOrd="0" presId="urn:microsoft.com/office/officeart/2005/8/layout/hierarchy1"/>
    <dgm:cxn modelId="{1DFFB230-C71B-452B-A5DF-34E65DFCBD97}" type="presOf" srcId="{70D65FAF-7144-4704-8555-13C1034A2E8E}" destId="{A3D1BA93-DE44-48C8-8947-FA6ECCA7B204}" srcOrd="0" destOrd="0" presId="urn:microsoft.com/office/officeart/2005/8/layout/hierarchy1"/>
    <dgm:cxn modelId="{63867939-A4F9-4B31-9687-1E56E8B356D3}" type="presOf" srcId="{EF822E20-FE6D-4F50-B76E-CC46441CC202}" destId="{A06FA630-2379-490F-B5A7-1524A223DFC8}" srcOrd="0" destOrd="0" presId="urn:microsoft.com/office/officeart/2005/8/layout/hierarchy1"/>
    <dgm:cxn modelId="{2FFE963A-29C0-4FBB-9FFF-4DF04EAB5C06}" srcId="{449A335F-F588-456E-A3C9-3D70EAEC9ADC}" destId="{A1DED333-6896-4E6D-9EEB-84300DACB3F9}" srcOrd="1" destOrd="0" parTransId="{DD2EA877-9788-4932-8CAD-D984F1320C06}" sibTransId="{756BFC15-E95A-4693-A504-28E243C502CC}"/>
    <dgm:cxn modelId="{D7B0A86F-B30B-4037-BC94-3712A6AA622C}" srcId="{449A335F-F588-456E-A3C9-3D70EAEC9ADC}" destId="{147F9E21-80FC-471B-80F7-BAF875B841D2}" srcOrd="0" destOrd="0" parTransId="{2E5C18D0-CB0E-4492-BB82-93EE8325758D}" sibTransId="{6FCEFD0B-879C-4DA3-B998-2A7510930179}"/>
    <dgm:cxn modelId="{49BC6750-7639-4723-BC7A-21EF14B8002F}" srcId="{3A0A7B0D-2C76-4FA2-BF5E-3A05AC14107D}" destId="{5A59F751-7AB5-46E6-A3A0-C00459C55C2C}" srcOrd="1" destOrd="0" parTransId="{5AF019B8-7947-4C03-A4EB-F2C3B2730E41}" sibTransId="{AA3AEF9C-9FED-4E3A-BBEF-094C81B093BA}"/>
    <dgm:cxn modelId="{D61C8478-FFF1-4EE1-BE0B-7A5F7F8DEF4E}" srcId="{EDC8A4B4-A695-4169-8AE0-79A4A7921E2C}" destId="{70D65FAF-7144-4704-8555-13C1034A2E8E}" srcOrd="0" destOrd="0" parTransId="{70277F29-3794-4E09-9AF4-93F6BC9D91F9}" sibTransId="{EB9CD1E0-6EAD-42E0-A9B9-06D2F99788FB}"/>
    <dgm:cxn modelId="{D4026F81-2DDD-47E9-81B3-374F48A2A59E}" type="presOf" srcId="{449A335F-F588-456E-A3C9-3D70EAEC9ADC}" destId="{E1A1BD2C-499D-45B9-B86A-9EAB33A7588F}" srcOrd="0" destOrd="0" presId="urn:microsoft.com/office/officeart/2005/8/layout/hierarchy1"/>
    <dgm:cxn modelId="{C6E79881-167A-4B42-A9CD-EF08035CC173}" srcId="{5A59F751-7AB5-46E6-A3A0-C00459C55C2C}" destId="{EDC8A4B4-A695-4169-8AE0-79A4A7921E2C}" srcOrd="0" destOrd="0" parTransId="{7855F4F2-0064-4455-8E63-78E241AF0F3F}" sibTransId="{DFF08AC6-6090-4F76-A3F4-77EF122C4E4D}"/>
    <dgm:cxn modelId="{C48B3182-9E47-4188-A4B9-9B42B81006BD}" type="presOf" srcId="{DD2EA877-9788-4932-8CAD-D984F1320C06}" destId="{2CF5B53E-6A11-4DD7-92C0-6C4ED57B3B78}" srcOrd="0" destOrd="0" presId="urn:microsoft.com/office/officeart/2005/8/layout/hierarchy1"/>
    <dgm:cxn modelId="{D1FB3384-F148-4373-B4BF-4D525AAFC628}" srcId="{EF822E20-FE6D-4F50-B76E-CC46441CC202}" destId="{14B7FDFC-5C70-4497-A385-F66C6328F647}" srcOrd="1" destOrd="0" parTransId="{18309456-B4F9-43F7-9BBE-C10F26317191}" sibTransId="{E659F4EB-7290-40E2-BAAD-AFEC6CEE0DBA}"/>
    <dgm:cxn modelId="{0DD8718B-6445-4895-B69A-1AD632333688}" type="presOf" srcId="{695E6B2A-C19F-4044-BF36-15EBBE3D5D77}" destId="{A24C71BC-7CD2-489F-97C9-4EB401F1B0D9}" srcOrd="0" destOrd="0" presId="urn:microsoft.com/office/officeart/2005/8/layout/hierarchy1"/>
    <dgm:cxn modelId="{E5B5D08E-972A-404B-A15C-514A05AE9C71}" type="presOf" srcId="{5AF019B8-7947-4C03-A4EB-F2C3B2730E41}" destId="{948B17C5-24AA-4963-A168-F275EF018D54}" srcOrd="0" destOrd="0" presId="urn:microsoft.com/office/officeart/2005/8/layout/hierarchy1"/>
    <dgm:cxn modelId="{4E683F91-DA67-4882-A9A4-CFC724108F4A}" type="presOf" srcId="{408D0734-D552-4682-A829-B7271702ACD2}" destId="{10571BDA-F53E-4B05-AF2F-61411EE8D9D8}" srcOrd="0" destOrd="0" presId="urn:microsoft.com/office/officeart/2005/8/layout/hierarchy1"/>
    <dgm:cxn modelId="{3AD98E91-7DB8-45AC-B1C2-10E12D33E6EC}" srcId="{69BA89E7-3E23-4231-AD1D-8D0E61B09009}" destId="{36B777D1-2044-41C6-9F52-2355FFBCE4BF}" srcOrd="1" destOrd="0" parTransId="{82FCEA38-2290-41FC-B1E7-FD5AAFEC0E34}" sibTransId="{87109242-313A-496C-A112-1D3503EEEDE6}"/>
    <dgm:cxn modelId="{7B5BC99E-9415-43C5-A326-D382C204E6B4}" type="presOf" srcId="{C83227E3-DCDE-4575-85C2-E35ADE08B7A8}" destId="{8A8DE20F-0BD8-49B9-8E2D-27E7E7C9402D}" srcOrd="0" destOrd="0" presId="urn:microsoft.com/office/officeart/2005/8/layout/hierarchy1"/>
    <dgm:cxn modelId="{5107EDA3-8F5C-46B9-8D4E-3CB303DE8CCF}" type="presOf" srcId="{18309456-B4F9-43F7-9BBE-C10F26317191}" destId="{D6225BB1-A431-48B1-8F7F-846E93274E13}" srcOrd="0" destOrd="0" presId="urn:microsoft.com/office/officeart/2005/8/layout/hierarchy1"/>
    <dgm:cxn modelId="{502C35A7-AA38-40C9-939E-8E84406054FA}" srcId="{5A59F751-7AB5-46E6-A3A0-C00459C55C2C}" destId="{69BA89E7-3E23-4231-AD1D-8D0E61B09009}" srcOrd="1" destOrd="0" parTransId="{476C6CB7-E6CD-40CD-BFDA-33A5BE9FA0FF}" sibTransId="{67983472-CB13-48C2-A7E6-8FD3BFCFA742}"/>
    <dgm:cxn modelId="{44C710AF-83C9-4811-AFC7-E635F31FDB57}" type="presOf" srcId="{AA5581C8-6C43-4A23-8F9B-99BFE4625689}" destId="{DEB4CD21-F58C-4226-8EFE-61F8B8198C08}" srcOrd="0" destOrd="0" presId="urn:microsoft.com/office/officeart/2005/8/layout/hierarchy1"/>
    <dgm:cxn modelId="{567285BB-57CA-457D-9E0E-5347ED51DDDF}" type="presOf" srcId="{32DDDAAF-F9E0-4A91-8143-DB10C7D9DD3D}" destId="{DE2772C3-0E54-4C28-B200-EB861C680009}" srcOrd="0" destOrd="0" presId="urn:microsoft.com/office/officeart/2005/8/layout/hierarchy1"/>
    <dgm:cxn modelId="{627FB5BE-0F74-46DF-91D5-9B041D52FB19}" type="presOf" srcId="{786BFFFC-C6DF-4E62-B52D-2135BDBB6CB0}" destId="{6809511F-52DA-4055-9C5C-D51BAA3C6CA6}" srcOrd="0" destOrd="0" presId="urn:microsoft.com/office/officeart/2005/8/layout/hierarchy1"/>
    <dgm:cxn modelId="{3DEC82C3-B76E-4326-909F-47ED8620FC21}" srcId="{3A0A7B0D-2C76-4FA2-BF5E-3A05AC14107D}" destId="{449A335F-F588-456E-A3C9-3D70EAEC9ADC}" srcOrd="0" destOrd="0" parTransId="{AA5581C8-6C43-4A23-8F9B-99BFE4625689}" sibTransId="{C8151020-932E-4A8F-B739-BA318F10B4F2}"/>
    <dgm:cxn modelId="{2B349CCA-CF39-43BF-A2FD-17AB6238D093}" type="presOf" srcId="{5A59F751-7AB5-46E6-A3A0-C00459C55C2C}" destId="{827443BF-1CC5-4C25-BDB1-D07FA23224B2}" srcOrd="0" destOrd="0" presId="urn:microsoft.com/office/officeart/2005/8/layout/hierarchy1"/>
    <dgm:cxn modelId="{95C246D5-6D18-40DA-957E-A3769E3BAB04}" type="presOf" srcId="{147F9E21-80FC-471B-80F7-BAF875B841D2}" destId="{EC24D1A4-09B7-4A50-82C0-8AE6CBE59728}" srcOrd="0" destOrd="0" presId="urn:microsoft.com/office/officeart/2005/8/layout/hierarchy1"/>
    <dgm:cxn modelId="{BF6595DE-AADC-42C9-825F-C3F56115B95E}" srcId="{408D0734-D552-4682-A829-B7271702ACD2}" destId="{3A0A7B0D-2C76-4FA2-BF5E-3A05AC14107D}" srcOrd="1" destOrd="0" parTransId="{61A34AA1-0107-4D7B-B78D-C9A7ED2E58A9}" sibTransId="{95C6ACC0-6673-487A-A32F-DEECC67612B2}"/>
    <dgm:cxn modelId="{93A2B7E2-E02E-4652-80B9-2DA70A0E093C}" type="presOf" srcId="{3A0A7B0D-2C76-4FA2-BF5E-3A05AC14107D}" destId="{A8FF9AB0-0708-411C-9D2B-049DF85EA60E}" srcOrd="0" destOrd="0" presId="urn:microsoft.com/office/officeart/2005/8/layout/hierarchy1"/>
    <dgm:cxn modelId="{8F2774EA-29CE-4230-8D0E-5E732B536AE5}" srcId="{EF822E20-FE6D-4F50-B76E-CC46441CC202}" destId="{32DDDAAF-F9E0-4A91-8143-DB10C7D9DD3D}" srcOrd="0" destOrd="0" parTransId="{786BFFFC-C6DF-4E62-B52D-2135BDBB6CB0}" sibTransId="{18892158-D3AC-4E7E-B6AA-125DA08EE673}"/>
    <dgm:cxn modelId="{582D9AED-8B87-435D-A972-BDF68190F8BF}" type="presOf" srcId="{476C6CB7-E6CD-40CD-BFDA-33A5BE9FA0FF}" destId="{37F084C4-4D97-4156-809B-6831C7DE3644}" srcOrd="0" destOrd="0" presId="urn:microsoft.com/office/officeart/2005/8/layout/hierarchy1"/>
    <dgm:cxn modelId="{EA7E29F3-9258-41FC-9322-5A1A9C2633F7}" type="presOf" srcId="{14B7FDFC-5C70-4497-A385-F66C6328F647}" destId="{20A30A32-2F82-45E4-8402-9803F44288F4}" srcOrd="0" destOrd="0" presId="urn:microsoft.com/office/officeart/2005/8/layout/hierarchy1"/>
    <dgm:cxn modelId="{2C2534F6-E745-403C-A6D7-77BBB85C2367}" type="presOf" srcId="{82FCEA38-2290-41FC-B1E7-FD5AAFEC0E34}" destId="{CE4F3F38-06A0-491D-9A1F-655BDBE058B5}" srcOrd="0" destOrd="0" presId="urn:microsoft.com/office/officeart/2005/8/layout/hierarchy1"/>
    <dgm:cxn modelId="{1526BDF6-6B4F-4C17-94A8-85CBD58C1FE6}" type="presOf" srcId="{69BA89E7-3E23-4231-AD1D-8D0E61B09009}" destId="{EA23423D-1730-4C27-BFC3-ED0D49D44C62}" srcOrd="0" destOrd="0" presId="urn:microsoft.com/office/officeart/2005/8/layout/hierarchy1"/>
    <dgm:cxn modelId="{C4D1C2F7-DAE7-4F28-A1CC-67DB1D9DF3F6}" type="presOf" srcId="{EDC8A4B4-A695-4169-8AE0-79A4A7921E2C}" destId="{4771EAC8-EE76-4817-89EB-D42E77663619}" srcOrd="0" destOrd="0" presId="urn:microsoft.com/office/officeart/2005/8/layout/hierarchy1"/>
    <dgm:cxn modelId="{EE05F189-82C7-47C8-B281-F66132A28D6B}" type="presParOf" srcId="{8A8DE20F-0BD8-49B9-8E2D-27E7E7C9402D}" destId="{58633DFC-3995-414F-8A4B-7B46578EB5E4}" srcOrd="0" destOrd="0" presId="urn:microsoft.com/office/officeart/2005/8/layout/hierarchy1"/>
    <dgm:cxn modelId="{70DCBEC4-4EDE-48DF-91DE-EB7534700008}" type="presParOf" srcId="{58633DFC-3995-414F-8A4B-7B46578EB5E4}" destId="{D582C2E4-C4AF-4001-809B-6F7FA85E3109}" srcOrd="0" destOrd="0" presId="urn:microsoft.com/office/officeart/2005/8/layout/hierarchy1"/>
    <dgm:cxn modelId="{31B6758A-43CB-4483-B09D-C79D90332A24}" type="presParOf" srcId="{D582C2E4-C4AF-4001-809B-6F7FA85E3109}" destId="{AF32C705-BDC8-40C4-9A2E-8EA3EF29EB4A}" srcOrd="0" destOrd="0" presId="urn:microsoft.com/office/officeart/2005/8/layout/hierarchy1"/>
    <dgm:cxn modelId="{9B9832A2-C13D-4B84-B212-B7C895561F26}" type="presParOf" srcId="{D582C2E4-C4AF-4001-809B-6F7FA85E3109}" destId="{10571BDA-F53E-4B05-AF2F-61411EE8D9D8}" srcOrd="1" destOrd="0" presId="urn:microsoft.com/office/officeart/2005/8/layout/hierarchy1"/>
    <dgm:cxn modelId="{D665EE61-4F7B-47FC-9579-CEF1B478A81A}" type="presParOf" srcId="{58633DFC-3995-414F-8A4B-7B46578EB5E4}" destId="{94F5E726-8C13-4185-AD1C-0692FFA68749}" srcOrd="1" destOrd="0" presId="urn:microsoft.com/office/officeart/2005/8/layout/hierarchy1"/>
    <dgm:cxn modelId="{A9C611F9-ED2D-4416-8A9E-266790667E15}" type="presParOf" srcId="{94F5E726-8C13-4185-AD1C-0692FFA68749}" destId="{E17AFDEE-9731-4B3F-AFB6-DB58D44EBC46}" srcOrd="0" destOrd="0" presId="urn:microsoft.com/office/officeart/2005/8/layout/hierarchy1"/>
    <dgm:cxn modelId="{A94C3DE8-EE27-4CB9-9DB3-4FDE5F82784C}" type="presParOf" srcId="{94F5E726-8C13-4185-AD1C-0692FFA68749}" destId="{58EFD91B-80BA-405B-82BF-199734586620}" srcOrd="1" destOrd="0" presId="urn:microsoft.com/office/officeart/2005/8/layout/hierarchy1"/>
    <dgm:cxn modelId="{CE75C866-584F-4011-9474-24CFF11B9131}" type="presParOf" srcId="{58EFD91B-80BA-405B-82BF-199734586620}" destId="{0EFE9619-0D30-48B4-A906-4BCDDBC6D272}" srcOrd="0" destOrd="0" presId="urn:microsoft.com/office/officeart/2005/8/layout/hierarchy1"/>
    <dgm:cxn modelId="{D716A2F6-7E38-46A4-BF09-A4D144190E27}" type="presParOf" srcId="{0EFE9619-0D30-48B4-A906-4BCDDBC6D272}" destId="{44A84B1F-BB42-4FC4-AF8F-82E70A9D90F2}" srcOrd="0" destOrd="0" presId="urn:microsoft.com/office/officeart/2005/8/layout/hierarchy1"/>
    <dgm:cxn modelId="{EC744079-F454-44A2-A84B-3A48F5F8212B}" type="presParOf" srcId="{0EFE9619-0D30-48B4-A906-4BCDDBC6D272}" destId="{A06FA630-2379-490F-B5A7-1524A223DFC8}" srcOrd="1" destOrd="0" presId="urn:microsoft.com/office/officeart/2005/8/layout/hierarchy1"/>
    <dgm:cxn modelId="{F532369B-0CD9-4064-B83F-649BD6CFF1C4}" type="presParOf" srcId="{58EFD91B-80BA-405B-82BF-199734586620}" destId="{E5789249-E6FD-43C9-8585-C80ABBD00E9F}" srcOrd="1" destOrd="0" presId="urn:microsoft.com/office/officeart/2005/8/layout/hierarchy1"/>
    <dgm:cxn modelId="{BA4B7C77-2FBA-4646-8C63-4FC2F94B1FC1}" type="presParOf" srcId="{E5789249-E6FD-43C9-8585-C80ABBD00E9F}" destId="{6809511F-52DA-4055-9C5C-D51BAA3C6CA6}" srcOrd="0" destOrd="0" presId="urn:microsoft.com/office/officeart/2005/8/layout/hierarchy1"/>
    <dgm:cxn modelId="{C59103CE-04A0-4525-B233-1539B94F92B9}" type="presParOf" srcId="{E5789249-E6FD-43C9-8585-C80ABBD00E9F}" destId="{8C60F839-D8A9-4B12-BC60-171EB8E125ED}" srcOrd="1" destOrd="0" presId="urn:microsoft.com/office/officeart/2005/8/layout/hierarchy1"/>
    <dgm:cxn modelId="{16E837ED-431B-479B-965B-76746037D1BA}" type="presParOf" srcId="{8C60F839-D8A9-4B12-BC60-171EB8E125ED}" destId="{9D84691A-A514-4E80-BFE6-1D5E6AEEDCBE}" srcOrd="0" destOrd="0" presId="urn:microsoft.com/office/officeart/2005/8/layout/hierarchy1"/>
    <dgm:cxn modelId="{8C13F242-839F-4287-ACB2-D23B956A3442}" type="presParOf" srcId="{9D84691A-A514-4E80-BFE6-1D5E6AEEDCBE}" destId="{38AA50B7-3527-4353-830C-0ABFA8F33C28}" srcOrd="0" destOrd="0" presId="urn:microsoft.com/office/officeart/2005/8/layout/hierarchy1"/>
    <dgm:cxn modelId="{56239939-F54A-43FE-888D-707B194FB2A9}" type="presParOf" srcId="{9D84691A-A514-4E80-BFE6-1D5E6AEEDCBE}" destId="{DE2772C3-0E54-4C28-B200-EB861C680009}" srcOrd="1" destOrd="0" presId="urn:microsoft.com/office/officeart/2005/8/layout/hierarchy1"/>
    <dgm:cxn modelId="{75424AA2-DCCF-43D3-9205-6DF56395C51D}" type="presParOf" srcId="{8C60F839-D8A9-4B12-BC60-171EB8E125ED}" destId="{C48767B7-DF8D-4D94-9ACF-6EED1FA49281}" srcOrd="1" destOrd="0" presId="urn:microsoft.com/office/officeart/2005/8/layout/hierarchy1"/>
    <dgm:cxn modelId="{F298447D-7BE9-4269-ADE8-4CE98BE46614}" type="presParOf" srcId="{E5789249-E6FD-43C9-8585-C80ABBD00E9F}" destId="{D6225BB1-A431-48B1-8F7F-846E93274E13}" srcOrd="2" destOrd="0" presId="urn:microsoft.com/office/officeart/2005/8/layout/hierarchy1"/>
    <dgm:cxn modelId="{3C379E4B-C47B-4657-98CF-D5776BC0E457}" type="presParOf" srcId="{E5789249-E6FD-43C9-8585-C80ABBD00E9F}" destId="{AAB5D237-3290-4000-8657-FC961C53F50D}" srcOrd="3" destOrd="0" presId="urn:microsoft.com/office/officeart/2005/8/layout/hierarchy1"/>
    <dgm:cxn modelId="{C6B43E0C-71B2-4318-A042-238FC9A22855}" type="presParOf" srcId="{AAB5D237-3290-4000-8657-FC961C53F50D}" destId="{2458D9D9-1CB8-42F3-B7D7-E4713FFD0D01}" srcOrd="0" destOrd="0" presId="urn:microsoft.com/office/officeart/2005/8/layout/hierarchy1"/>
    <dgm:cxn modelId="{1A664A56-BDB3-4377-A229-B9A2C7E98246}" type="presParOf" srcId="{2458D9D9-1CB8-42F3-B7D7-E4713FFD0D01}" destId="{0D9258F0-89EB-4C34-9246-54AFFDF00740}" srcOrd="0" destOrd="0" presId="urn:microsoft.com/office/officeart/2005/8/layout/hierarchy1"/>
    <dgm:cxn modelId="{96B86285-4A68-4749-89BB-2ED3D75838CF}" type="presParOf" srcId="{2458D9D9-1CB8-42F3-B7D7-E4713FFD0D01}" destId="{20A30A32-2F82-45E4-8402-9803F44288F4}" srcOrd="1" destOrd="0" presId="urn:microsoft.com/office/officeart/2005/8/layout/hierarchy1"/>
    <dgm:cxn modelId="{9FED434E-A9FB-4D2A-9FC2-3F38AF732B55}" type="presParOf" srcId="{AAB5D237-3290-4000-8657-FC961C53F50D}" destId="{B1C156CB-B794-4BF3-916E-6A37B3B63562}" srcOrd="1" destOrd="0" presId="urn:microsoft.com/office/officeart/2005/8/layout/hierarchy1"/>
    <dgm:cxn modelId="{092EBE13-1728-4B80-8919-EC66633A50CF}" type="presParOf" srcId="{94F5E726-8C13-4185-AD1C-0692FFA68749}" destId="{D7229B2B-6EE7-4EEB-88F4-567359F74118}" srcOrd="2" destOrd="0" presId="urn:microsoft.com/office/officeart/2005/8/layout/hierarchy1"/>
    <dgm:cxn modelId="{81089F7D-A5A9-4DCF-BA25-D076477B26B9}" type="presParOf" srcId="{94F5E726-8C13-4185-AD1C-0692FFA68749}" destId="{CA1EAF1F-F3DE-4D7A-8706-95935D4D5640}" srcOrd="3" destOrd="0" presId="urn:microsoft.com/office/officeart/2005/8/layout/hierarchy1"/>
    <dgm:cxn modelId="{1051CB78-6443-4927-A6B7-5753B735FE14}" type="presParOf" srcId="{CA1EAF1F-F3DE-4D7A-8706-95935D4D5640}" destId="{D6B00034-77A1-4A33-81DF-0DF7322F7F21}" srcOrd="0" destOrd="0" presId="urn:microsoft.com/office/officeart/2005/8/layout/hierarchy1"/>
    <dgm:cxn modelId="{7D950C86-A2DE-4AB4-B97F-7327C0656315}" type="presParOf" srcId="{D6B00034-77A1-4A33-81DF-0DF7322F7F21}" destId="{DFA7CDFC-B9C0-4E68-A135-B57E678A73C6}" srcOrd="0" destOrd="0" presId="urn:microsoft.com/office/officeart/2005/8/layout/hierarchy1"/>
    <dgm:cxn modelId="{632393F7-0487-4397-9336-2326E22D180E}" type="presParOf" srcId="{D6B00034-77A1-4A33-81DF-0DF7322F7F21}" destId="{A8FF9AB0-0708-411C-9D2B-049DF85EA60E}" srcOrd="1" destOrd="0" presId="urn:microsoft.com/office/officeart/2005/8/layout/hierarchy1"/>
    <dgm:cxn modelId="{0E5B0241-0AF8-4595-8908-AA7C68507647}" type="presParOf" srcId="{CA1EAF1F-F3DE-4D7A-8706-95935D4D5640}" destId="{F24D2354-9D78-466B-AE02-76A6E2F42751}" srcOrd="1" destOrd="0" presId="urn:microsoft.com/office/officeart/2005/8/layout/hierarchy1"/>
    <dgm:cxn modelId="{5F3B7B76-4722-4C7A-8BFB-2E55560D03D4}" type="presParOf" srcId="{F24D2354-9D78-466B-AE02-76A6E2F42751}" destId="{DEB4CD21-F58C-4226-8EFE-61F8B8198C08}" srcOrd="0" destOrd="0" presId="urn:microsoft.com/office/officeart/2005/8/layout/hierarchy1"/>
    <dgm:cxn modelId="{A6E91DF5-609A-45A4-B991-D521846E6FA0}" type="presParOf" srcId="{F24D2354-9D78-466B-AE02-76A6E2F42751}" destId="{94843B59-3D41-4193-94CC-558BC545A797}" srcOrd="1" destOrd="0" presId="urn:microsoft.com/office/officeart/2005/8/layout/hierarchy1"/>
    <dgm:cxn modelId="{F9A64B67-BBC2-436D-BCA9-3D7E7739C771}" type="presParOf" srcId="{94843B59-3D41-4193-94CC-558BC545A797}" destId="{EA09C4D6-8EAA-4459-9A14-FEA52845BFB2}" srcOrd="0" destOrd="0" presId="urn:microsoft.com/office/officeart/2005/8/layout/hierarchy1"/>
    <dgm:cxn modelId="{85F173B0-4419-4601-9587-807CB4C5A3B9}" type="presParOf" srcId="{EA09C4D6-8EAA-4459-9A14-FEA52845BFB2}" destId="{9206DBD5-1327-4991-8BCA-664C32B191FD}" srcOrd="0" destOrd="0" presId="urn:microsoft.com/office/officeart/2005/8/layout/hierarchy1"/>
    <dgm:cxn modelId="{301752DF-C3C8-42CB-AC4A-F053C35CB51B}" type="presParOf" srcId="{EA09C4D6-8EAA-4459-9A14-FEA52845BFB2}" destId="{E1A1BD2C-499D-45B9-B86A-9EAB33A7588F}" srcOrd="1" destOrd="0" presId="urn:microsoft.com/office/officeart/2005/8/layout/hierarchy1"/>
    <dgm:cxn modelId="{B74E5AB2-59AC-40B8-9044-E841C250CCDF}" type="presParOf" srcId="{94843B59-3D41-4193-94CC-558BC545A797}" destId="{6D1A86D9-17A1-40D0-B820-6E36C579B153}" srcOrd="1" destOrd="0" presId="urn:microsoft.com/office/officeart/2005/8/layout/hierarchy1"/>
    <dgm:cxn modelId="{F852D126-6B01-4C37-9B85-D32009FA7944}" type="presParOf" srcId="{6D1A86D9-17A1-40D0-B820-6E36C579B153}" destId="{749F6E7F-9568-4FE3-BC26-BC9D6C4ABA2A}" srcOrd="0" destOrd="0" presId="urn:microsoft.com/office/officeart/2005/8/layout/hierarchy1"/>
    <dgm:cxn modelId="{6AEA7A9E-8871-4630-815D-4D0BC71A1053}" type="presParOf" srcId="{6D1A86D9-17A1-40D0-B820-6E36C579B153}" destId="{0D5E9525-A81F-46FA-9B3E-6B29962A7735}" srcOrd="1" destOrd="0" presId="urn:microsoft.com/office/officeart/2005/8/layout/hierarchy1"/>
    <dgm:cxn modelId="{44E3690D-880D-4A58-BEAB-52E0A9D8B5E4}" type="presParOf" srcId="{0D5E9525-A81F-46FA-9B3E-6B29962A7735}" destId="{9C4304EA-35FB-4176-8FFD-B9AA5F4C342A}" srcOrd="0" destOrd="0" presId="urn:microsoft.com/office/officeart/2005/8/layout/hierarchy1"/>
    <dgm:cxn modelId="{5A148865-7C37-4407-8EED-FCEE71916EA6}" type="presParOf" srcId="{9C4304EA-35FB-4176-8FFD-B9AA5F4C342A}" destId="{52066EE0-03D0-4358-A27F-89D8C539F544}" srcOrd="0" destOrd="0" presId="urn:microsoft.com/office/officeart/2005/8/layout/hierarchy1"/>
    <dgm:cxn modelId="{03D0F020-C98E-4DDD-B9CB-A211DEBA465B}" type="presParOf" srcId="{9C4304EA-35FB-4176-8FFD-B9AA5F4C342A}" destId="{EC24D1A4-09B7-4A50-82C0-8AE6CBE59728}" srcOrd="1" destOrd="0" presId="urn:microsoft.com/office/officeart/2005/8/layout/hierarchy1"/>
    <dgm:cxn modelId="{47ED6B78-48A9-45B1-8C99-DB839B12C54A}" type="presParOf" srcId="{0D5E9525-A81F-46FA-9B3E-6B29962A7735}" destId="{A4A13B10-9F66-4C1A-BB60-F7D24A72226B}" srcOrd="1" destOrd="0" presId="urn:microsoft.com/office/officeart/2005/8/layout/hierarchy1"/>
    <dgm:cxn modelId="{B2B05552-A0BF-40A0-8F9E-EBFD0843017E}" type="presParOf" srcId="{6D1A86D9-17A1-40D0-B820-6E36C579B153}" destId="{2CF5B53E-6A11-4DD7-92C0-6C4ED57B3B78}" srcOrd="2" destOrd="0" presId="urn:microsoft.com/office/officeart/2005/8/layout/hierarchy1"/>
    <dgm:cxn modelId="{FF812175-734D-495B-A0B2-53E0B5B017F6}" type="presParOf" srcId="{6D1A86D9-17A1-40D0-B820-6E36C579B153}" destId="{48401828-2DBC-42C8-B750-16AD57516712}" srcOrd="3" destOrd="0" presId="urn:microsoft.com/office/officeart/2005/8/layout/hierarchy1"/>
    <dgm:cxn modelId="{18EE612D-BF0F-48C4-8E48-B6818EC11B2F}" type="presParOf" srcId="{48401828-2DBC-42C8-B750-16AD57516712}" destId="{91719E97-A903-456E-98C3-A282EB61519C}" srcOrd="0" destOrd="0" presId="urn:microsoft.com/office/officeart/2005/8/layout/hierarchy1"/>
    <dgm:cxn modelId="{95318E14-6BDB-4BAE-9E60-EBED9C29B126}" type="presParOf" srcId="{91719E97-A903-456E-98C3-A282EB61519C}" destId="{11210460-3B26-4CCD-BA88-8F4F1952BECB}" srcOrd="0" destOrd="0" presId="urn:microsoft.com/office/officeart/2005/8/layout/hierarchy1"/>
    <dgm:cxn modelId="{919C4838-7A64-42AD-B026-836E1E4A35F6}" type="presParOf" srcId="{91719E97-A903-456E-98C3-A282EB61519C}" destId="{C97E7EE0-733C-480B-8B45-815C18592BA7}" srcOrd="1" destOrd="0" presId="urn:microsoft.com/office/officeart/2005/8/layout/hierarchy1"/>
    <dgm:cxn modelId="{1B2C72A8-D56A-49B5-BE02-7337DE1603AC}" type="presParOf" srcId="{48401828-2DBC-42C8-B750-16AD57516712}" destId="{6F69040C-C805-4DE5-840A-AD07CD5491EE}" srcOrd="1" destOrd="0" presId="urn:microsoft.com/office/officeart/2005/8/layout/hierarchy1"/>
    <dgm:cxn modelId="{06B9D6D3-F693-4901-9FD0-0C9BF8130614}" type="presParOf" srcId="{F24D2354-9D78-466B-AE02-76A6E2F42751}" destId="{948B17C5-24AA-4963-A168-F275EF018D54}" srcOrd="2" destOrd="0" presId="urn:microsoft.com/office/officeart/2005/8/layout/hierarchy1"/>
    <dgm:cxn modelId="{46D0607F-9BBB-42F1-8930-A4B6389BD566}" type="presParOf" srcId="{F24D2354-9D78-466B-AE02-76A6E2F42751}" destId="{2B1F8080-40E5-4D65-8E38-997D4DA824C8}" srcOrd="3" destOrd="0" presId="urn:microsoft.com/office/officeart/2005/8/layout/hierarchy1"/>
    <dgm:cxn modelId="{512C3C5D-6B49-4159-905C-EEB1821C908C}" type="presParOf" srcId="{2B1F8080-40E5-4D65-8E38-997D4DA824C8}" destId="{435BB66E-933A-4CDF-8247-ADBA59549842}" srcOrd="0" destOrd="0" presId="urn:microsoft.com/office/officeart/2005/8/layout/hierarchy1"/>
    <dgm:cxn modelId="{4EB9BE4B-9A24-4991-9658-292F307BFBD8}" type="presParOf" srcId="{435BB66E-933A-4CDF-8247-ADBA59549842}" destId="{63740FF9-CC46-4DF4-8B0F-B64DC6B445A6}" srcOrd="0" destOrd="0" presId="urn:microsoft.com/office/officeart/2005/8/layout/hierarchy1"/>
    <dgm:cxn modelId="{8A70D9FA-53C9-4A4F-B4E2-5243C4A8DC0F}" type="presParOf" srcId="{435BB66E-933A-4CDF-8247-ADBA59549842}" destId="{827443BF-1CC5-4C25-BDB1-D07FA23224B2}" srcOrd="1" destOrd="0" presId="urn:microsoft.com/office/officeart/2005/8/layout/hierarchy1"/>
    <dgm:cxn modelId="{1D0C6777-C841-44BA-8B0E-BD535A88CC3F}" type="presParOf" srcId="{2B1F8080-40E5-4D65-8E38-997D4DA824C8}" destId="{5D995A38-8E6B-4081-972B-2249A79042E8}" srcOrd="1" destOrd="0" presId="urn:microsoft.com/office/officeart/2005/8/layout/hierarchy1"/>
    <dgm:cxn modelId="{C4A20E22-7443-46CE-AEB5-DFA4772E05FE}" type="presParOf" srcId="{5D995A38-8E6B-4081-972B-2249A79042E8}" destId="{EB0EEF03-03D6-4C3D-B4ED-695C2DCA9DBD}" srcOrd="0" destOrd="0" presId="urn:microsoft.com/office/officeart/2005/8/layout/hierarchy1"/>
    <dgm:cxn modelId="{18AB7F52-1640-4AE6-A69E-B3063B7CB08A}" type="presParOf" srcId="{5D995A38-8E6B-4081-972B-2249A79042E8}" destId="{984137B2-32BF-4BD0-9D76-C7F389FCC725}" srcOrd="1" destOrd="0" presId="urn:microsoft.com/office/officeart/2005/8/layout/hierarchy1"/>
    <dgm:cxn modelId="{4FEC1C26-4E84-4EEB-8C81-2759FE37F276}" type="presParOf" srcId="{984137B2-32BF-4BD0-9D76-C7F389FCC725}" destId="{8BD4D69D-425C-450E-B1A0-41882610EE27}" srcOrd="0" destOrd="0" presId="urn:microsoft.com/office/officeart/2005/8/layout/hierarchy1"/>
    <dgm:cxn modelId="{E1204942-06B3-4D5A-A147-A7EC8E6CA0E4}" type="presParOf" srcId="{8BD4D69D-425C-450E-B1A0-41882610EE27}" destId="{4A6E53DE-9C1B-4E7F-A7E9-DE5ADBBAC188}" srcOrd="0" destOrd="0" presId="urn:microsoft.com/office/officeart/2005/8/layout/hierarchy1"/>
    <dgm:cxn modelId="{1FAC7610-432C-4C91-AB16-6D0D9941ED63}" type="presParOf" srcId="{8BD4D69D-425C-450E-B1A0-41882610EE27}" destId="{4771EAC8-EE76-4817-89EB-D42E77663619}" srcOrd="1" destOrd="0" presId="urn:microsoft.com/office/officeart/2005/8/layout/hierarchy1"/>
    <dgm:cxn modelId="{08740397-DB07-4444-AD6B-5A9C7F9F2701}" type="presParOf" srcId="{984137B2-32BF-4BD0-9D76-C7F389FCC725}" destId="{284FC2F4-D9C7-4E89-8A2B-87A215B87095}" srcOrd="1" destOrd="0" presId="urn:microsoft.com/office/officeart/2005/8/layout/hierarchy1"/>
    <dgm:cxn modelId="{15080A86-9089-4308-A28C-EF03599519F7}" type="presParOf" srcId="{284FC2F4-D9C7-4E89-8A2B-87A215B87095}" destId="{87690858-DDD8-4813-83BE-527D2EBEB260}" srcOrd="0" destOrd="0" presId="urn:microsoft.com/office/officeart/2005/8/layout/hierarchy1"/>
    <dgm:cxn modelId="{814D5BA8-9A7F-4DFC-873C-F14C31951E7A}" type="presParOf" srcId="{284FC2F4-D9C7-4E89-8A2B-87A215B87095}" destId="{EEDBE803-4A06-4036-9056-9B1B4F8E305E}" srcOrd="1" destOrd="0" presId="urn:microsoft.com/office/officeart/2005/8/layout/hierarchy1"/>
    <dgm:cxn modelId="{204EAB44-F43B-4FFD-85EC-B1DF3A7A02C3}" type="presParOf" srcId="{EEDBE803-4A06-4036-9056-9B1B4F8E305E}" destId="{0AD8A2D2-0D16-4EFB-B091-A9ED458692E1}" srcOrd="0" destOrd="0" presId="urn:microsoft.com/office/officeart/2005/8/layout/hierarchy1"/>
    <dgm:cxn modelId="{9E4D3CD2-5FE2-4312-85B0-7088B85E3169}" type="presParOf" srcId="{0AD8A2D2-0D16-4EFB-B091-A9ED458692E1}" destId="{21F7494D-F1C8-45DC-A184-8F0552825433}" srcOrd="0" destOrd="0" presId="urn:microsoft.com/office/officeart/2005/8/layout/hierarchy1"/>
    <dgm:cxn modelId="{B5FF83C5-D8E4-4A2B-A40E-2F5E66568B28}" type="presParOf" srcId="{0AD8A2D2-0D16-4EFB-B091-A9ED458692E1}" destId="{A3D1BA93-DE44-48C8-8947-FA6ECCA7B204}" srcOrd="1" destOrd="0" presId="urn:microsoft.com/office/officeart/2005/8/layout/hierarchy1"/>
    <dgm:cxn modelId="{AF7C0B1C-F952-4FDE-A2B0-0B6BBB4977CE}" type="presParOf" srcId="{EEDBE803-4A06-4036-9056-9B1B4F8E305E}" destId="{1A994F19-D25A-431C-928D-C8A7F5086D15}" srcOrd="1" destOrd="0" presId="urn:microsoft.com/office/officeart/2005/8/layout/hierarchy1"/>
    <dgm:cxn modelId="{7C0E0841-DCDB-4D4A-9E74-E473847CFFF2}" type="presParOf" srcId="{5D995A38-8E6B-4081-972B-2249A79042E8}" destId="{37F084C4-4D97-4156-809B-6831C7DE3644}" srcOrd="2" destOrd="0" presId="urn:microsoft.com/office/officeart/2005/8/layout/hierarchy1"/>
    <dgm:cxn modelId="{AF2D05C0-C5AC-4C27-B596-CAEBB1402229}" type="presParOf" srcId="{5D995A38-8E6B-4081-972B-2249A79042E8}" destId="{B82083BA-83FD-4145-A44B-56F553FFAD83}" srcOrd="3" destOrd="0" presId="urn:microsoft.com/office/officeart/2005/8/layout/hierarchy1"/>
    <dgm:cxn modelId="{A87BCE3A-6D09-49A2-BA0B-A0A14C3AD0C0}" type="presParOf" srcId="{B82083BA-83FD-4145-A44B-56F553FFAD83}" destId="{1B379A24-05D6-451C-8273-06F6D1DC0DDE}" srcOrd="0" destOrd="0" presId="urn:microsoft.com/office/officeart/2005/8/layout/hierarchy1"/>
    <dgm:cxn modelId="{8058A076-9CA6-4500-AE17-0FE73C17432D}" type="presParOf" srcId="{1B379A24-05D6-451C-8273-06F6D1DC0DDE}" destId="{28714CF5-E7FC-4F9A-A8F4-928E9E2DFE53}" srcOrd="0" destOrd="0" presId="urn:microsoft.com/office/officeart/2005/8/layout/hierarchy1"/>
    <dgm:cxn modelId="{A9E6676C-C469-4EBF-A0EF-DF3E1B4CA630}" type="presParOf" srcId="{1B379A24-05D6-451C-8273-06F6D1DC0DDE}" destId="{EA23423D-1730-4C27-BFC3-ED0D49D44C62}" srcOrd="1" destOrd="0" presId="urn:microsoft.com/office/officeart/2005/8/layout/hierarchy1"/>
    <dgm:cxn modelId="{EF8F3F7C-3434-4E10-86E9-B5D70AB7993A}" type="presParOf" srcId="{B82083BA-83FD-4145-A44B-56F553FFAD83}" destId="{26B064B4-EEE3-4098-98D5-7850779C65C5}" srcOrd="1" destOrd="0" presId="urn:microsoft.com/office/officeart/2005/8/layout/hierarchy1"/>
    <dgm:cxn modelId="{39A64979-40A9-4ABC-BB89-CC5A0E8BD1FB}" type="presParOf" srcId="{26B064B4-EEE3-4098-98D5-7850779C65C5}" destId="{39000436-1F5D-4BC7-AF88-D952F9CD7662}" srcOrd="0" destOrd="0" presId="urn:microsoft.com/office/officeart/2005/8/layout/hierarchy1"/>
    <dgm:cxn modelId="{2B26E28A-28A4-43FB-9901-2507596A10A7}" type="presParOf" srcId="{26B064B4-EEE3-4098-98D5-7850779C65C5}" destId="{920DF2CD-5523-4163-9AB1-534033A4F343}" srcOrd="1" destOrd="0" presId="urn:microsoft.com/office/officeart/2005/8/layout/hierarchy1"/>
    <dgm:cxn modelId="{8C246FFF-93B2-42AC-B9CE-AA4C1C31BF03}" type="presParOf" srcId="{920DF2CD-5523-4163-9AB1-534033A4F343}" destId="{2F17D9EA-2A60-4EC1-91C9-7F6445511950}" srcOrd="0" destOrd="0" presId="urn:microsoft.com/office/officeart/2005/8/layout/hierarchy1"/>
    <dgm:cxn modelId="{935B3C88-FAF3-4E2D-92C1-A840BF1DC091}" type="presParOf" srcId="{2F17D9EA-2A60-4EC1-91C9-7F6445511950}" destId="{F7D3CBA0-DC8F-4FCD-AC93-176FB23F1EEE}" srcOrd="0" destOrd="0" presId="urn:microsoft.com/office/officeart/2005/8/layout/hierarchy1"/>
    <dgm:cxn modelId="{A30C0BE7-8D9C-45DE-B985-8D1E2336AD37}" type="presParOf" srcId="{2F17D9EA-2A60-4EC1-91C9-7F6445511950}" destId="{A24C71BC-7CD2-489F-97C9-4EB401F1B0D9}" srcOrd="1" destOrd="0" presId="urn:microsoft.com/office/officeart/2005/8/layout/hierarchy1"/>
    <dgm:cxn modelId="{23D862C2-B7CC-40FE-9697-62A1437C1393}" type="presParOf" srcId="{920DF2CD-5523-4163-9AB1-534033A4F343}" destId="{950F86BB-1C65-4B8F-B87B-1546655B65F2}" srcOrd="1" destOrd="0" presId="urn:microsoft.com/office/officeart/2005/8/layout/hierarchy1"/>
    <dgm:cxn modelId="{E61D3F00-9B6A-47DA-9DE7-8D7B76441A2B}" type="presParOf" srcId="{26B064B4-EEE3-4098-98D5-7850779C65C5}" destId="{CE4F3F38-06A0-491D-9A1F-655BDBE058B5}" srcOrd="2" destOrd="0" presId="urn:microsoft.com/office/officeart/2005/8/layout/hierarchy1"/>
    <dgm:cxn modelId="{CA8D9A56-E809-469D-93C3-647068C89E14}" type="presParOf" srcId="{26B064B4-EEE3-4098-98D5-7850779C65C5}" destId="{E3085351-C05A-4BF1-A538-5F9F278C5904}" srcOrd="3" destOrd="0" presId="urn:microsoft.com/office/officeart/2005/8/layout/hierarchy1"/>
    <dgm:cxn modelId="{98709808-7AEF-4AEB-9573-35C443424FDB}" type="presParOf" srcId="{E3085351-C05A-4BF1-A538-5F9F278C5904}" destId="{9BC753F1-DCE8-47EC-8D97-1AD2A2EBCBDD}" srcOrd="0" destOrd="0" presId="urn:microsoft.com/office/officeart/2005/8/layout/hierarchy1"/>
    <dgm:cxn modelId="{BE0D23C2-D82E-421C-9226-8BB0BEE2AC9E}" type="presParOf" srcId="{9BC753F1-DCE8-47EC-8D97-1AD2A2EBCBDD}" destId="{C40560B4-FB51-4667-BBA7-B5A599E579E6}" srcOrd="0" destOrd="0" presId="urn:microsoft.com/office/officeart/2005/8/layout/hierarchy1"/>
    <dgm:cxn modelId="{AD482D96-A34B-4234-89A2-EC1622291D4B}" type="presParOf" srcId="{9BC753F1-DCE8-47EC-8D97-1AD2A2EBCBDD}" destId="{CF3109C5-9742-4F43-9E1C-09F5E9965EFD}" srcOrd="1" destOrd="0" presId="urn:microsoft.com/office/officeart/2005/8/layout/hierarchy1"/>
    <dgm:cxn modelId="{A96309DE-FAB4-4C9B-8DEB-0B332357886B}" type="presParOf" srcId="{E3085351-C05A-4BF1-A538-5F9F278C5904}" destId="{2033679C-F380-4D2F-80E5-BE537ACDF0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F3F38-06A0-491D-9A1F-655BDBE058B5}">
      <dsp:nvSpPr>
        <dsp:cNvPr id="0" name=""/>
        <dsp:cNvSpPr/>
      </dsp:nvSpPr>
      <dsp:spPr>
        <a:xfrm>
          <a:off x="9780649" y="5079697"/>
          <a:ext cx="903177" cy="429830"/>
        </a:xfrm>
        <a:custGeom>
          <a:avLst/>
          <a:gdLst/>
          <a:ahLst/>
          <a:cxnLst/>
          <a:rect l="0" t="0" r="0" b="0"/>
          <a:pathLst>
            <a:path>
              <a:moveTo>
                <a:pt x="0" y="0"/>
              </a:moveTo>
              <a:lnTo>
                <a:pt x="0" y="292916"/>
              </a:lnTo>
              <a:lnTo>
                <a:pt x="903177" y="292916"/>
              </a:lnTo>
              <a:lnTo>
                <a:pt x="903177" y="4298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000436-1F5D-4BC7-AF88-D952F9CD7662}">
      <dsp:nvSpPr>
        <dsp:cNvPr id="0" name=""/>
        <dsp:cNvSpPr/>
      </dsp:nvSpPr>
      <dsp:spPr>
        <a:xfrm>
          <a:off x="8877471" y="5079697"/>
          <a:ext cx="903177" cy="429830"/>
        </a:xfrm>
        <a:custGeom>
          <a:avLst/>
          <a:gdLst/>
          <a:ahLst/>
          <a:cxnLst/>
          <a:rect l="0" t="0" r="0" b="0"/>
          <a:pathLst>
            <a:path>
              <a:moveTo>
                <a:pt x="903177" y="0"/>
              </a:moveTo>
              <a:lnTo>
                <a:pt x="903177" y="292916"/>
              </a:lnTo>
              <a:lnTo>
                <a:pt x="0" y="292916"/>
              </a:lnTo>
              <a:lnTo>
                <a:pt x="0" y="4298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F084C4-4D97-4156-809B-6831C7DE3644}">
      <dsp:nvSpPr>
        <dsp:cNvPr id="0" name=""/>
        <dsp:cNvSpPr/>
      </dsp:nvSpPr>
      <dsp:spPr>
        <a:xfrm>
          <a:off x="8425882" y="3711383"/>
          <a:ext cx="1354766" cy="429830"/>
        </a:xfrm>
        <a:custGeom>
          <a:avLst/>
          <a:gdLst/>
          <a:ahLst/>
          <a:cxnLst/>
          <a:rect l="0" t="0" r="0" b="0"/>
          <a:pathLst>
            <a:path>
              <a:moveTo>
                <a:pt x="0" y="0"/>
              </a:moveTo>
              <a:lnTo>
                <a:pt x="0" y="292916"/>
              </a:lnTo>
              <a:lnTo>
                <a:pt x="1354766" y="292916"/>
              </a:lnTo>
              <a:lnTo>
                <a:pt x="1354766" y="4298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690858-DDD8-4813-83BE-527D2EBEB260}">
      <dsp:nvSpPr>
        <dsp:cNvPr id="0" name=""/>
        <dsp:cNvSpPr/>
      </dsp:nvSpPr>
      <dsp:spPr>
        <a:xfrm>
          <a:off x="7025396" y="5079697"/>
          <a:ext cx="91440" cy="429830"/>
        </a:xfrm>
        <a:custGeom>
          <a:avLst/>
          <a:gdLst/>
          <a:ahLst/>
          <a:cxnLst/>
          <a:rect l="0" t="0" r="0" b="0"/>
          <a:pathLst>
            <a:path>
              <a:moveTo>
                <a:pt x="45720" y="0"/>
              </a:moveTo>
              <a:lnTo>
                <a:pt x="45720" y="4298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0EEF03-03D6-4C3D-B4ED-695C2DCA9DBD}">
      <dsp:nvSpPr>
        <dsp:cNvPr id="0" name=""/>
        <dsp:cNvSpPr/>
      </dsp:nvSpPr>
      <dsp:spPr>
        <a:xfrm>
          <a:off x="7071116" y="3711383"/>
          <a:ext cx="1354766" cy="429830"/>
        </a:xfrm>
        <a:custGeom>
          <a:avLst/>
          <a:gdLst/>
          <a:ahLst/>
          <a:cxnLst/>
          <a:rect l="0" t="0" r="0" b="0"/>
          <a:pathLst>
            <a:path>
              <a:moveTo>
                <a:pt x="1354766" y="0"/>
              </a:moveTo>
              <a:lnTo>
                <a:pt x="1354766" y="292916"/>
              </a:lnTo>
              <a:lnTo>
                <a:pt x="0" y="292916"/>
              </a:lnTo>
              <a:lnTo>
                <a:pt x="0" y="4298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8B17C5-24AA-4963-A168-F275EF018D54}">
      <dsp:nvSpPr>
        <dsp:cNvPr id="0" name=""/>
        <dsp:cNvSpPr/>
      </dsp:nvSpPr>
      <dsp:spPr>
        <a:xfrm>
          <a:off x="6393733" y="2343069"/>
          <a:ext cx="2032149" cy="429830"/>
        </a:xfrm>
        <a:custGeom>
          <a:avLst/>
          <a:gdLst/>
          <a:ahLst/>
          <a:cxnLst/>
          <a:rect l="0" t="0" r="0" b="0"/>
          <a:pathLst>
            <a:path>
              <a:moveTo>
                <a:pt x="0" y="0"/>
              </a:moveTo>
              <a:lnTo>
                <a:pt x="0" y="292916"/>
              </a:lnTo>
              <a:lnTo>
                <a:pt x="2032149" y="292916"/>
              </a:lnTo>
              <a:lnTo>
                <a:pt x="2032149" y="42983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CF5B53E-6A11-4DD7-92C0-6C4ED57B3B78}">
      <dsp:nvSpPr>
        <dsp:cNvPr id="0" name=""/>
        <dsp:cNvSpPr/>
      </dsp:nvSpPr>
      <dsp:spPr>
        <a:xfrm>
          <a:off x="4361583" y="3711383"/>
          <a:ext cx="903177" cy="429830"/>
        </a:xfrm>
        <a:custGeom>
          <a:avLst/>
          <a:gdLst/>
          <a:ahLst/>
          <a:cxnLst/>
          <a:rect l="0" t="0" r="0" b="0"/>
          <a:pathLst>
            <a:path>
              <a:moveTo>
                <a:pt x="0" y="0"/>
              </a:moveTo>
              <a:lnTo>
                <a:pt x="0" y="292916"/>
              </a:lnTo>
              <a:lnTo>
                <a:pt x="903177" y="292916"/>
              </a:lnTo>
              <a:lnTo>
                <a:pt x="903177" y="4298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9F6E7F-9568-4FE3-BC26-BC9D6C4ABA2A}">
      <dsp:nvSpPr>
        <dsp:cNvPr id="0" name=""/>
        <dsp:cNvSpPr/>
      </dsp:nvSpPr>
      <dsp:spPr>
        <a:xfrm>
          <a:off x="3458405" y="3711383"/>
          <a:ext cx="903177" cy="429830"/>
        </a:xfrm>
        <a:custGeom>
          <a:avLst/>
          <a:gdLst/>
          <a:ahLst/>
          <a:cxnLst/>
          <a:rect l="0" t="0" r="0" b="0"/>
          <a:pathLst>
            <a:path>
              <a:moveTo>
                <a:pt x="903177" y="0"/>
              </a:moveTo>
              <a:lnTo>
                <a:pt x="903177" y="292916"/>
              </a:lnTo>
              <a:lnTo>
                <a:pt x="0" y="292916"/>
              </a:lnTo>
              <a:lnTo>
                <a:pt x="0" y="42983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EB4CD21-F58C-4226-8EFE-61F8B8198C08}">
      <dsp:nvSpPr>
        <dsp:cNvPr id="0" name=""/>
        <dsp:cNvSpPr/>
      </dsp:nvSpPr>
      <dsp:spPr>
        <a:xfrm>
          <a:off x="4361583" y="2343069"/>
          <a:ext cx="2032149" cy="429830"/>
        </a:xfrm>
        <a:custGeom>
          <a:avLst/>
          <a:gdLst/>
          <a:ahLst/>
          <a:cxnLst/>
          <a:rect l="0" t="0" r="0" b="0"/>
          <a:pathLst>
            <a:path>
              <a:moveTo>
                <a:pt x="2032149" y="0"/>
              </a:moveTo>
              <a:lnTo>
                <a:pt x="2032149" y="292916"/>
              </a:lnTo>
              <a:lnTo>
                <a:pt x="0" y="292916"/>
              </a:lnTo>
              <a:lnTo>
                <a:pt x="0" y="42983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229B2B-6EE7-4EEB-88F4-567359F74118}">
      <dsp:nvSpPr>
        <dsp:cNvPr id="0" name=""/>
        <dsp:cNvSpPr/>
      </dsp:nvSpPr>
      <dsp:spPr>
        <a:xfrm>
          <a:off x="4022891" y="974754"/>
          <a:ext cx="2370841" cy="429830"/>
        </a:xfrm>
        <a:custGeom>
          <a:avLst/>
          <a:gdLst/>
          <a:ahLst/>
          <a:cxnLst/>
          <a:rect l="0" t="0" r="0" b="0"/>
          <a:pathLst>
            <a:path>
              <a:moveTo>
                <a:pt x="0" y="0"/>
              </a:moveTo>
              <a:lnTo>
                <a:pt x="0" y="292916"/>
              </a:lnTo>
              <a:lnTo>
                <a:pt x="2370841" y="292916"/>
              </a:lnTo>
              <a:lnTo>
                <a:pt x="2370841" y="4298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225BB1-A431-48B1-8F7F-846E93274E13}">
      <dsp:nvSpPr>
        <dsp:cNvPr id="0" name=""/>
        <dsp:cNvSpPr/>
      </dsp:nvSpPr>
      <dsp:spPr>
        <a:xfrm>
          <a:off x="1652050" y="2343069"/>
          <a:ext cx="903177" cy="429830"/>
        </a:xfrm>
        <a:custGeom>
          <a:avLst/>
          <a:gdLst/>
          <a:ahLst/>
          <a:cxnLst/>
          <a:rect l="0" t="0" r="0" b="0"/>
          <a:pathLst>
            <a:path>
              <a:moveTo>
                <a:pt x="0" y="0"/>
              </a:moveTo>
              <a:lnTo>
                <a:pt x="0" y="292916"/>
              </a:lnTo>
              <a:lnTo>
                <a:pt x="903177" y="292916"/>
              </a:lnTo>
              <a:lnTo>
                <a:pt x="903177" y="42983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09511F-52DA-4055-9C5C-D51BAA3C6CA6}">
      <dsp:nvSpPr>
        <dsp:cNvPr id="0" name=""/>
        <dsp:cNvSpPr/>
      </dsp:nvSpPr>
      <dsp:spPr>
        <a:xfrm>
          <a:off x="748872" y="2343069"/>
          <a:ext cx="903177" cy="429830"/>
        </a:xfrm>
        <a:custGeom>
          <a:avLst/>
          <a:gdLst/>
          <a:ahLst/>
          <a:cxnLst/>
          <a:rect l="0" t="0" r="0" b="0"/>
          <a:pathLst>
            <a:path>
              <a:moveTo>
                <a:pt x="903177" y="0"/>
              </a:moveTo>
              <a:lnTo>
                <a:pt x="903177" y="292916"/>
              </a:lnTo>
              <a:lnTo>
                <a:pt x="0" y="292916"/>
              </a:lnTo>
              <a:lnTo>
                <a:pt x="0" y="42983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7AFDEE-9731-4B3F-AFB6-DB58D44EBC46}">
      <dsp:nvSpPr>
        <dsp:cNvPr id="0" name=""/>
        <dsp:cNvSpPr/>
      </dsp:nvSpPr>
      <dsp:spPr>
        <a:xfrm>
          <a:off x="1652050" y="974754"/>
          <a:ext cx="2370841" cy="429830"/>
        </a:xfrm>
        <a:custGeom>
          <a:avLst/>
          <a:gdLst/>
          <a:ahLst/>
          <a:cxnLst/>
          <a:rect l="0" t="0" r="0" b="0"/>
          <a:pathLst>
            <a:path>
              <a:moveTo>
                <a:pt x="2370841" y="0"/>
              </a:moveTo>
              <a:lnTo>
                <a:pt x="2370841" y="292916"/>
              </a:lnTo>
              <a:lnTo>
                <a:pt x="0" y="292916"/>
              </a:lnTo>
              <a:lnTo>
                <a:pt x="0" y="42983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32C705-BDC8-40C4-9A2E-8EA3EF29EB4A}">
      <dsp:nvSpPr>
        <dsp:cNvPr id="0" name=""/>
        <dsp:cNvSpPr/>
      </dsp:nvSpPr>
      <dsp:spPr>
        <a:xfrm>
          <a:off x="3283928" y="36271"/>
          <a:ext cx="1477927" cy="93848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10571BDA-F53E-4B05-AF2F-61411EE8D9D8}">
      <dsp:nvSpPr>
        <dsp:cNvPr id="0" name=""/>
        <dsp:cNvSpPr/>
      </dsp:nvSpPr>
      <dsp:spPr>
        <a:xfrm>
          <a:off x="3448142" y="192274"/>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স্নায়ুতন্ত্র</a:t>
          </a:r>
          <a:endParaRPr lang="en-US" sz="1700" kern="1200" dirty="0">
            <a:latin typeface="NikoshBAN" panose="02000000000000000000" pitchFamily="2" charset="0"/>
            <a:cs typeface="NikoshBAN" panose="02000000000000000000" pitchFamily="2" charset="0"/>
          </a:endParaRPr>
        </a:p>
      </dsp:txBody>
      <dsp:txXfrm>
        <a:off x="3475629" y="219761"/>
        <a:ext cx="1422953" cy="883509"/>
      </dsp:txXfrm>
    </dsp:sp>
    <dsp:sp modelId="{44A84B1F-BB42-4FC4-AF8F-82E70A9D90F2}">
      <dsp:nvSpPr>
        <dsp:cNvPr id="0" name=""/>
        <dsp:cNvSpPr/>
      </dsp:nvSpPr>
      <dsp:spPr>
        <a:xfrm>
          <a:off x="913087" y="1404585"/>
          <a:ext cx="1477927" cy="93848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06FA630-2379-490F-B5A7-1524A223DFC8}">
      <dsp:nvSpPr>
        <dsp:cNvPr id="0" name=""/>
        <dsp:cNvSpPr/>
      </dsp:nvSpPr>
      <dsp:spPr>
        <a:xfrm>
          <a:off x="1077301" y="1560588"/>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কেন্দ্রীয়</a:t>
          </a:r>
          <a:endParaRPr lang="en-US" sz="1700" kern="1200" dirty="0">
            <a:latin typeface="NikoshBAN" panose="02000000000000000000" pitchFamily="2" charset="0"/>
            <a:cs typeface="NikoshBAN" panose="02000000000000000000" pitchFamily="2" charset="0"/>
          </a:endParaRPr>
        </a:p>
      </dsp:txBody>
      <dsp:txXfrm>
        <a:off x="1104788" y="1588075"/>
        <a:ext cx="1422953" cy="883509"/>
      </dsp:txXfrm>
    </dsp:sp>
    <dsp:sp modelId="{38AA50B7-3527-4353-830C-0ABFA8F33C28}">
      <dsp:nvSpPr>
        <dsp:cNvPr id="0" name=""/>
        <dsp:cNvSpPr/>
      </dsp:nvSpPr>
      <dsp:spPr>
        <a:xfrm>
          <a:off x="9909" y="2772899"/>
          <a:ext cx="1477927" cy="9384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2772C3-0E54-4C28-B200-EB861C680009}">
      <dsp:nvSpPr>
        <dsp:cNvPr id="0" name=""/>
        <dsp:cNvSpPr/>
      </dsp:nvSpPr>
      <dsp:spPr>
        <a:xfrm>
          <a:off x="174123" y="2928902"/>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মস্তিষ্ক</a:t>
          </a:r>
          <a:endParaRPr lang="en-US" sz="1700" kern="1200" dirty="0">
            <a:latin typeface="NikoshBAN" panose="02000000000000000000" pitchFamily="2" charset="0"/>
            <a:cs typeface="NikoshBAN" panose="02000000000000000000" pitchFamily="2" charset="0"/>
          </a:endParaRPr>
        </a:p>
      </dsp:txBody>
      <dsp:txXfrm>
        <a:off x="201610" y="2956389"/>
        <a:ext cx="1422953" cy="883509"/>
      </dsp:txXfrm>
    </dsp:sp>
    <dsp:sp modelId="{0D9258F0-89EB-4C34-9246-54AFFDF00740}">
      <dsp:nvSpPr>
        <dsp:cNvPr id="0" name=""/>
        <dsp:cNvSpPr/>
      </dsp:nvSpPr>
      <dsp:spPr>
        <a:xfrm>
          <a:off x="1816264" y="2772899"/>
          <a:ext cx="1477927" cy="9384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A30A32-2F82-45E4-8402-9803F44288F4}">
      <dsp:nvSpPr>
        <dsp:cNvPr id="0" name=""/>
        <dsp:cNvSpPr/>
      </dsp:nvSpPr>
      <dsp:spPr>
        <a:xfrm>
          <a:off x="1980478" y="2928902"/>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সুষুম্নাকান্ড</a:t>
          </a:r>
          <a:endParaRPr lang="en-US" sz="1700" kern="1200" dirty="0">
            <a:latin typeface="NikoshBAN" panose="02000000000000000000" pitchFamily="2" charset="0"/>
            <a:cs typeface="NikoshBAN" panose="02000000000000000000" pitchFamily="2" charset="0"/>
          </a:endParaRPr>
        </a:p>
      </dsp:txBody>
      <dsp:txXfrm>
        <a:off x="2007965" y="2956389"/>
        <a:ext cx="1422953" cy="883509"/>
      </dsp:txXfrm>
    </dsp:sp>
    <dsp:sp modelId="{DFA7CDFC-B9C0-4E68-A135-B57E678A73C6}">
      <dsp:nvSpPr>
        <dsp:cNvPr id="0" name=""/>
        <dsp:cNvSpPr/>
      </dsp:nvSpPr>
      <dsp:spPr>
        <a:xfrm>
          <a:off x="5654769" y="1404585"/>
          <a:ext cx="1477927" cy="938483"/>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8FF9AB0-0708-411C-9D2B-049DF85EA60E}">
      <dsp:nvSpPr>
        <dsp:cNvPr id="0" name=""/>
        <dsp:cNvSpPr/>
      </dsp:nvSpPr>
      <dsp:spPr>
        <a:xfrm>
          <a:off x="5818983" y="1560588"/>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প্রান্তীয়</a:t>
          </a:r>
          <a:endParaRPr lang="en-US" sz="1700" kern="1200" dirty="0">
            <a:latin typeface="NikoshBAN" panose="02000000000000000000" pitchFamily="2" charset="0"/>
            <a:cs typeface="NikoshBAN" panose="02000000000000000000" pitchFamily="2" charset="0"/>
          </a:endParaRPr>
        </a:p>
      </dsp:txBody>
      <dsp:txXfrm>
        <a:off x="5846470" y="1588075"/>
        <a:ext cx="1422953" cy="883509"/>
      </dsp:txXfrm>
    </dsp:sp>
    <dsp:sp modelId="{9206DBD5-1327-4991-8BCA-664C32B191FD}">
      <dsp:nvSpPr>
        <dsp:cNvPr id="0" name=""/>
        <dsp:cNvSpPr/>
      </dsp:nvSpPr>
      <dsp:spPr>
        <a:xfrm>
          <a:off x="3622619" y="2772899"/>
          <a:ext cx="1477927" cy="9384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1A1BD2C-499D-45B9-B86A-9EAB33A7588F}">
      <dsp:nvSpPr>
        <dsp:cNvPr id="0" name=""/>
        <dsp:cNvSpPr/>
      </dsp:nvSpPr>
      <dsp:spPr>
        <a:xfrm>
          <a:off x="3786834" y="2928902"/>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ঐচ্ছিক স্নায়ুতন্ত্র</a:t>
          </a:r>
          <a:endParaRPr lang="en-US" sz="1700" kern="1200" dirty="0">
            <a:latin typeface="NikoshBAN" panose="02000000000000000000" pitchFamily="2" charset="0"/>
            <a:cs typeface="NikoshBAN" panose="02000000000000000000" pitchFamily="2" charset="0"/>
          </a:endParaRPr>
        </a:p>
      </dsp:txBody>
      <dsp:txXfrm>
        <a:off x="3814321" y="2956389"/>
        <a:ext cx="1422953" cy="883509"/>
      </dsp:txXfrm>
    </dsp:sp>
    <dsp:sp modelId="{52066EE0-03D0-4358-A27F-89D8C539F544}">
      <dsp:nvSpPr>
        <dsp:cNvPr id="0" name=""/>
        <dsp:cNvSpPr/>
      </dsp:nvSpPr>
      <dsp:spPr>
        <a:xfrm>
          <a:off x="2719442" y="4141213"/>
          <a:ext cx="1477927" cy="9384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C24D1A4-09B7-4A50-82C0-8AE6CBE59728}">
      <dsp:nvSpPr>
        <dsp:cNvPr id="0" name=""/>
        <dsp:cNvSpPr/>
      </dsp:nvSpPr>
      <dsp:spPr>
        <a:xfrm>
          <a:off x="2883656" y="4297216"/>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করোটিক স্নায়ু</a:t>
          </a:r>
          <a:endParaRPr lang="en-US" sz="1700" kern="1200" dirty="0">
            <a:latin typeface="NikoshBAN" panose="02000000000000000000" pitchFamily="2" charset="0"/>
            <a:cs typeface="NikoshBAN" panose="02000000000000000000" pitchFamily="2" charset="0"/>
          </a:endParaRPr>
        </a:p>
      </dsp:txBody>
      <dsp:txXfrm>
        <a:off x="2911143" y="4324703"/>
        <a:ext cx="1422953" cy="883509"/>
      </dsp:txXfrm>
    </dsp:sp>
    <dsp:sp modelId="{11210460-3B26-4CCD-BA88-8F4F1952BECB}">
      <dsp:nvSpPr>
        <dsp:cNvPr id="0" name=""/>
        <dsp:cNvSpPr/>
      </dsp:nvSpPr>
      <dsp:spPr>
        <a:xfrm>
          <a:off x="4525797" y="4141213"/>
          <a:ext cx="1477927" cy="9384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97E7EE0-733C-480B-8B45-815C18592BA7}">
      <dsp:nvSpPr>
        <dsp:cNvPr id="0" name=""/>
        <dsp:cNvSpPr/>
      </dsp:nvSpPr>
      <dsp:spPr>
        <a:xfrm>
          <a:off x="4690011" y="4297216"/>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সুষুম্না স্নায়ু</a:t>
          </a:r>
          <a:endParaRPr lang="en-US" sz="1700" kern="1200" dirty="0">
            <a:latin typeface="NikoshBAN" panose="02000000000000000000" pitchFamily="2" charset="0"/>
            <a:cs typeface="NikoshBAN" panose="02000000000000000000" pitchFamily="2" charset="0"/>
          </a:endParaRPr>
        </a:p>
      </dsp:txBody>
      <dsp:txXfrm>
        <a:off x="4717498" y="4324703"/>
        <a:ext cx="1422953" cy="883509"/>
      </dsp:txXfrm>
    </dsp:sp>
    <dsp:sp modelId="{63740FF9-CC46-4DF4-8B0F-B64DC6B445A6}">
      <dsp:nvSpPr>
        <dsp:cNvPr id="0" name=""/>
        <dsp:cNvSpPr/>
      </dsp:nvSpPr>
      <dsp:spPr>
        <a:xfrm>
          <a:off x="7686919" y="2772899"/>
          <a:ext cx="1477927" cy="93848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27443BF-1CC5-4C25-BDB1-D07FA23224B2}">
      <dsp:nvSpPr>
        <dsp:cNvPr id="0" name=""/>
        <dsp:cNvSpPr/>
      </dsp:nvSpPr>
      <dsp:spPr>
        <a:xfrm>
          <a:off x="7851133" y="2928902"/>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স্বয়ংক্রিয় স্নায়ুতন্ত্র</a:t>
          </a:r>
          <a:endParaRPr lang="en-US" sz="1700" kern="1200" dirty="0">
            <a:latin typeface="NikoshBAN" panose="02000000000000000000" pitchFamily="2" charset="0"/>
            <a:cs typeface="NikoshBAN" panose="02000000000000000000" pitchFamily="2" charset="0"/>
          </a:endParaRPr>
        </a:p>
      </dsp:txBody>
      <dsp:txXfrm>
        <a:off x="7878620" y="2956389"/>
        <a:ext cx="1422953" cy="883509"/>
      </dsp:txXfrm>
    </dsp:sp>
    <dsp:sp modelId="{4A6E53DE-9C1B-4E7F-A7E9-DE5ADBBAC188}">
      <dsp:nvSpPr>
        <dsp:cNvPr id="0" name=""/>
        <dsp:cNvSpPr/>
      </dsp:nvSpPr>
      <dsp:spPr>
        <a:xfrm>
          <a:off x="6332152" y="4141213"/>
          <a:ext cx="1477927" cy="9384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71EAC8-EE76-4817-89EB-D42E77663619}">
      <dsp:nvSpPr>
        <dsp:cNvPr id="0" name=""/>
        <dsp:cNvSpPr/>
      </dsp:nvSpPr>
      <dsp:spPr>
        <a:xfrm>
          <a:off x="6496366" y="4297216"/>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সিমপ্যাথেটিক স্নায়ূ</a:t>
          </a:r>
          <a:endParaRPr lang="en-US" sz="1700" kern="1200" dirty="0">
            <a:latin typeface="NikoshBAN" panose="02000000000000000000" pitchFamily="2" charset="0"/>
            <a:cs typeface="NikoshBAN" panose="02000000000000000000" pitchFamily="2" charset="0"/>
          </a:endParaRPr>
        </a:p>
      </dsp:txBody>
      <dsp:txXfrm>
        <a:off x="6523853" y="4324703"/>
        <a:ext cx="1422953" cy="883509"/>
      </dsp:txXfrm>
    </dsp:sp>
    <dsp:sp modelId="{21F7494D-F1C8-45DC-A184-8F0552825433}">
      <dsp:nvSpPr>
        <dsp:cNvPr id="0" name=""/>
        <dsp:cNvSpPr/>
      </dsp:nvSpPr>
      <dsp:spPr>
        <a:xfrm>
          <a:off x="6332152" y="5509527"/>
          <a:ext cx="1477927" cy="9384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3D1BA93-DE44-48C8-8947-FA6ECCA7B204}">
      <dsp:nvSpPr>
        <dsp:cNvPr id="0" name=""/>
        <dsp:cNvSpPr/>
      </dsp:nvSpPr>
      <dsp:spPr>
        <a:xfrm>
          <a:off x="6496366" y="5665531"/>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a:latin typeface="NikoshBAN" panose="02000000000000000000" pitchFamily="2" charset="0"/>
              <a:cs typeface="NikoshBAN" panose="02000000000000000000" pitchFamily="2" charset="0"/>
            </a:rPr>
            <a:t>সুষুম্না স্নায়ু</a:t>
          </a:r>
          <a:endParaRPr lang="en-US" sz="1700" kern="1200" dirty="0">
            <a:latin typeface="NikoshBAN" panose="02000000000000000000" pitchFamily="2" charset="0"/>
            <a:cs typeface="NikoshBAN" panose="02000000000000000000" pitchFamily="2" charset="0"/>
          </a:endParaRPr>
        </a:p>
      </dsp:txBody>
      <dsp:txXfrm>
        <a:off x="6523853" y="5693018"/>
        <a:ext cx="1422953" cy="883509"/>
      </dsp:txXfrm>
    </dsp:sp>
    <dsp:sp modelId="{28714CF5-E7FC-4F9A-A8F4-928E9E2DFE53}">
      <dsp:nvSpPr>
        <dsp:cNvPr id="0" name=""/>
        <dsp:cNvSpPr/>
      </dsp:nvSpPr>
      <dsp:spPr>
        <a:xfrm>
          <a:off x="9041685" y="4141213"/>
          <a:ext cx="1477927" cy="9384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A23423D-1730-4C27-BFC3-ED0D49D44C62}">
      <dsp:nvSpPr>
        <dsp:cNvPr id="0" name=""/>
        <dsp:cNvSpPr/>
      </dsp:nvSpPr>
      <dsp:spPr>
        <a:xfrm>
          <a:off x="9205899" y="4297216"/>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প্যারাসিমপ্যাথেটিক স্নায়ু</a:t>
          </a:r>
          <a:endParaRPr lang="en-US" sz="1700" kern="1200" dirty="0">
            <a:latin typeface="NikoshBAN" panose="02000000000000000000" pitchFamily="2" charset="0"/>
            <a:cs typeface="NikoshBAN" panose="02000000000000000000" pitchFamily="2" charset="0"/>
          </a:endParaRPr>
        </a:p>
      </dsp:txBody>
      <dsp:txXfrm>
        <a:off x="9233386" y="4324703"/>
        <a:ext cx="1422953" cy="883509"/>
      </dsp:txXfrm>
    </dsp:sp>
    <dsp:sp modelId="{F7D3CBA0-DC8F-4FCD-AC93-176FB23F1EEE}">
      <dsp:nvSpPr>
        <dsp:cNvPr id="0" name=""/>
        <dsp:cNvSpPr/>
      </dsp:nvSpPr>
      <dsp:spPr>
        <a:xfrm>
          <a:off x="8138508" y="5509527"/>
          <a:ext cx="1477927" cy="9384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24C71BC-7CD2-489F-97C9-4EB401F1B0D9}">
      <dsp:nvSpPr>
        <dsp:cNvPr id="0" name=""/>
        <dsp:cNvSpPr/>
      </dsp:nvSpPr>
      <dsp:spPr>
        <a:xfrm>
          <a:off x="8302722" y="5665531"/>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a:latin typeface="NikoshBAN" panose="02000000000000000000" pitchFamily="2" charset="0"/>
              <a:cs typeface="NikoshBAN" panose="02000000000000000000" pitchFamily="2" charset="0"/>
            </a:rPr>
            <a:t>সুষুম্না স্নায়ু</a:t>
          </a:r>
          <a:endParaRPr lang="en-US" sz="1700" kern="1200" dirty="0">
            <a:latin typeface="NikoshBAN" panose="02000000000000000000" pitchFamily="2" charset="0"/>
            <a:cs typeface="NikoshBAN" panose="02000000000000000000" pitchFamily="2" charset="0"/>
          </a:endParaRPr>
        </a:p>
      </dsp:txBody>
      <dsp:txXfrm>
        <a:off x="8330209" y="5693018"/>
        <a:ext cx="1422953" cy="883509"/>
      </dsp:txXfrm>
    </dsp:sp>
    <dsp:sp modelId="{C40560B4-FB51-4667-BBA7-B5A599E579E6}">
      <dsp:nvSpPr>
        <dsp:cNvPr id="0" name=""/>
        <dsp:cNvSpPr/>
      </dsp:nvSpPr>
      <dsp:spPr>
        <a:xfrm>
          <a:off x="9944863" y="5509527"/>
          <a:ext cx="1477927" cy="93848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3109C5-9742-4F43-9E1C-09F5E9965EFD}">
      <dsp:nvSpPr>
        <dsp:cNvPr id="0" name=""/>
        <dsp:cNvSpPr/>
      </dsp:nvSpPr>
      <dsp:spPr>
        <a:xfrm>
          <a:off x="10109077" y="5665531"/>
          <a:ext cx="1477927" cy="93848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bn-BD" sz="1700" kern="1200" dirty="0">
              <a:latin typeface="NikoshBAN" panose="02000000000000000000" pitchFamily="2" charset="0"/>
              <a:cs typeface="NikoshBAN" panose="02000000000000000000" pitchFamily="2" charset="0"/>
            </a:rPr>
            <a:t>করোটিক স্নায়ু</a:t>
          </a:r>
          <a:endParaRPr lang="en-US" sz="1700" kern="1200" dirty="0">
            <a:latin typeface="NikoshBAN" panose="02000000000000000000" pitchFamily="2" charset="0"/>
            <a:cs typeface="NikoshBAN" panose="02000000000000000000" pitchFamily="2" charset="0"/>
          </a:endParaRPr>
        </a:p>
      </dsp:txBody>
      <dsp:txXfrm>
        <a:off x="10136564" y="5693018"/>
        <a:ext cx="1422953" cy="8835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D8C2-5E19-41E3-AC37-A31BBBDB02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298B35-D783-4B22-8AE4-4457716912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36E277-5029-41F4-9B26-3347395CD972}"/>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5" name="Footer Placeholder 4">
            <a:extLst>
              <a:ext uri="{FF2B5EF4-FFF2-40B4-BE49-F238E27FC236}">
                <a16:creationId xmlns:a16="http://schemas.microsoft.com/office/drawing/2014/main" id="{D5976283-668A-407F-9B09-0FD93FA136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E9EB2-3EAD-4A90-82DA-9B3F088B8145}"/>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2601835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FF899-FF2A-4571-AEF3-423E2AF125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9F9E47-8CE3-43ED-8669-1CDE70AC9C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B7245-C7D8-452D-8385-F6B3BDCF9F10}"/>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5" name="Footer Placeholder 4">
            <a:extLst>
              <a:ext uri="{FF2B5EF4-FFF2-40B4-BE49-F238E27FC236}">
                <a16:creationId xmlns:a16="http://schemas.microsoft.com/office/drawing/2014/main" id="{627802AC-1FCA-40E7-B4E1-440A4946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4811A-9370-46AC-9B76-0654F0E41E02}"/>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248196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DBB8DE-FF39-42F0-AF6B-AAA94FC22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C7B792-477A-4AEC-A4BE-8309987665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2C5642-CC30-48C9-AA6C-53BCA4267FD8}"/>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5" name="Footer Placeholder 4">
            <a:extLst>
              <a:ext uri="{FF2B5EF4-FFF2-40B4-BE49-F238E27FC236}">
                <a16:creationId xmlns:a16="http://schemas.microsoft.com/office/drawing/2014/main" id="{66274A11-254C-4C0F-BFE5-DD84AB77A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864B74-3136-45DE-916D-CBF95EDFE485}"/>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144585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6C2C9-6195-49DD-B435-08673DD5C0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6828AD-0C93-4607-941B-3A6368B434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DC11D-4C6A-440C-AB7A-585E2F641E29}"/>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5" name="Footer Placeholder 4">
            <a:extLst>
              <a:ext uri="{FF2B5EF4-FFF2-40B4-BE49-F238E27FC236}">
                <a16:creationId xmlns:a16="http://schemas.microsoft.com/office/drawing/2014/main" id="{D5C75347-F024-4B46-BB45-B00FAEA493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9087C2-D453-49B6-A485-914921ECCDA3}"/>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4090569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95F3-C3BB-447D-9334-B1FF4EF366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4F9851-F974-429B-BEDB-3D3586570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1FA7C5-EB8F-4745-8652-3AEAC8FF9183}"/>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5" name="Footer Placeholder 4">
            <a:extLst>
              <a:ext uri="{FF2B5EF4-FFF2-40B4-BE49-F238E27FC236}">
                <a16:creationId xmlns:a16="http://schemas.microsoft.com/office/drawing/2014/main" id="{D94D025B-1069-41A9-AC9E-E02565108E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2BE3A-1031-4500-8BE8-4E021D98D24D}"/>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3898012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3DC1-8B66-479A-BD34-DA9769C6A0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A95C1E-EDE1-4FB2-82D9-5994E9313D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2E19D7-7DB2-45AD-928D-9540236950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FD1647-6460-42B1-BA69-7E62A4FDE85E}"/>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6" name="Footer Placeholder 5">
            <a:extLst>
              <a:ext uri="{FF2B5EF4-FFF2-40B4-BE49-F238E27FC236}">
                <a16:creationId xmlns:a16="http://schemas.microsoft.com/office/drawing/2014/main" id="{BDC65356-EDE0-4E45-BAD0-9B9C32C5FF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B7D78-BA34-4341-A90C-BB55B9D1A208}"/>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42735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1D5EC-ABB9-4DAA-A648-D8272DC2DB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580FEA-4CEE-40B6-9AFB-A675B89BC7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C67D8E-CE20-44D0-A449-2DAF6B4228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72AD-D706-4D97-9CAC-8D75646A86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E15F1E-B207-495E-8BE1-24F261908E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AF69E0-19FA-4EDB-9CDD-09353235074A}"/>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8" name="Footer Placeholder 7">
            <a:extLst>
              <a:ext uri="{FF2B5EF4-FFF2-40B4-BE49-F238E27FC236}">
                <a16:creationId xmlns:a16="http://schemas.microsoft.com/office/drawing/2014/main" id="{6E68E5F4-0C61-49D6-A4FF-E3140B833A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160F7C-922A-406F-B3F8-0FA638FE46F3}"/>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2507033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7A990-A73B-4078-AC71-A90924518E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EC5EC0-197F-4766-9789-FA63F2DC2586}"/>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4" name="Footer Placeholder 3">
            <a:extLst>
              <a:ext uri="{FF2B5EF4-FFF2-40B4-BE49-F238E27FC236}">
                <a16:creationId xmlns:a16="http://schemas.microsoft.com/office/drawing/2014/main" id="{ECDCAEE6-F2D0-46E9-9D3E-22C833B209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1C3C9E-9374-43BA-A009-0E1A0D3F032E}"/>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3768553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71C4D3-6019-4F16-B169-33CD40A4D14D}"/>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3" name="Footer Placeholder 2">
            <a:extLst>
              <a:ext uri="{FF2B5EF4-FFF2-40B4-BE49-F238E27FC236}">
                <a16:creationId xmlns:a16="http://schemas.microsoft.com/office/drawing/2014/main" id="{4372DAF7-6893-47B9-8034-13F5D6ADDC7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BEECBA-3E85-4CBD-B098-539DA207F858}"/>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268741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44411-0375-45B7-AF98-E04F43434B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D171B-57A6-431B-B81D-06450C70BF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BF908B-1514-48A7-820B-B94C528935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AF104A-9CA8-49CD-AE37-C2BDDB24B967}"/>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6" name="Footer Placeholder 5">
            <a:extLst>
              <a:ext uri="{FF2B5EF4-FFF2-40B4-BE49-F238E27FC236}">
                <a16:creationId xmlns:a16="http://schemas.microsoft.com/office/drawing/2014/main" id="{E29E0373-9FCB-454D-B8ED-DF73409CD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B6914A-3D60-4F65-9FB4-DE736563ABE3}"/>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348180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8A626-BE81-48BF-BF2B-090A42E1DC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D93B02-45F8-4883-B5EA-4EC5C25DD7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411755-C7C0-4319-A46A-83300A6E3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37BDC5-2A5D-42F3-813B-7B686F5977E2}"/>
              </a:ext>
            </a:extLst>
          </p:cNvPr>
          <p:cNvSpPr>
            <a:spLocks noGrp="1"/>
          </p:cNvSpPr>
          <p:nvPr>
            <p:ph type="dt" sz="half" idx="10"/>
          </p:nvPr>
        </p:nvSpPr>
        <p:spPr/>
        <p:txBody>
          <a:bodyPr/>
          <a:lstStyle/>
          <a:p>
            <a:fld id="{0A41B734-73D2-420D-9806-6D543DA1D6C4}" type="datetimeFigureOut">
              <a:rPr lang="en-US" smtClean="0"/>
              <a:t>8/14/2020</a:t>
            </a:fld>
            <a:endParaRPr lang="en-US"/>
          </a:p>
        </p:txBody>
      </p:sp>
      <p:sp>
        <p:nvSpPr>
          <p:cNvPr id="6" name="Footer Placeholder 5">
            <a:extLst>
              <a:ext uri="{FF2B5EF4-FFF2-40B4-BE49-F238E27FC236}">
                <a16:creationId xmlns:a16="http://schemas.microsoft.com/office/drawing/2014/main" id="{0EB36119-BA14-4415-B9CD-715D0EDF3E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11F0BF-F5E3-4D03-B0E4-70B7EE7CEC57}"/>
              </a:ext>
            </a:extLst>
          </p:cNvPr>
          <p:cNvSpPr>
            <a:spLocks noGrp="1"/>
          </p:cNvSpPr>
          <p:nvPr>
            <p:ph type="sldNum" sz="quarter" idx="12"/>
          </p:nvPr>
        </p:nvSpPr>
        <p:spPr/>
        <p:txBody>
          <a:bodyPr/>
          <a:lstStyle/>
          <a:p>
            <a:fld id="{622DFD18-CF13-44E8-BCBF-14B17BEEAA3E}" type="slidenum">
              <a:rPr lang="en-US" smtClean="0"/>
              <a:t>‹#›</a:t>
            </a:fld>
            <a:endParaRPr lang="en-US"/>
          </a:p>
        </p:txBody>
      </p:sp>
    </p:spTree>
    <p:extLst>
      <p:ext uri="{BB962C8B-B14F-4D97-AF65-F5344CB8AC3E}">
        <p14:creationId xmlns:p14="http://schemas.microsoft.com/office/powerpoint/2010/main" val="299368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C92B20-EF09-4241-B2BB-AE2D5D0D3F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6335E-DF69-4097-96E9-382359BA6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7AD61-4753-40F3-9D62-5F2E8A3F14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1B734-73D2-420D-9806-6D543DA1D6C4}" type="datetimeFigureOut">
              <a:rPr lang="en-US" smtClean="0"/>
              <a:t>8/14/2020</a:t>
            </a:fld>
            <a:endParaRPr lang="en-US"/>
          </a:p>
        </p:txBody>
      </p:sp>
      <p:sp>
        <p:nvSpPr>
          <p:cNvPr id="5" name="Footer Placeholder 4">
            <a:extLst>
              <a:ext uri="{FF2B5EF4-FFF2-40B4-BE49-F238E27FC236}">
                <a16:creationId xmlns:a16="http://schemas.microsoft.com/office/drawing/2014/main" id="{42988C8F-3645-4E16-B690-22959A8818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2D577F-FE95-4272-8C7B-9CE3F62216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DFD18-CF13-44E8-BCBF-14B17BEEAA3E}" type="slidenum">
              <a:rPr lang="en-US" smtClean="0"/>
              <a:t>‹#›</a:t>
            </a:fld>
            <a:endParaRPr lang="en-US"/>
          </a:p>
        </p:txBody>
      </p:sp>
    </p:spTree>
    <p:extLst>
      <p:ext uri="{BB962C8B-B14F-4D97-AF65-F5344CB8AC3E}">
        <p14:creationId xmlns:p14="http://schemas.microsoft.com/office/powerpoint/2010/main" val="30064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BF7806-1391-429A-95FF-299FE04A1D6D}"/>
              </a:ext>
            </a:extLst>
          </p:cNvPr>
          <p:cNvSpPr/>
          <p:nvPr/>
        </p:nvSpPr>
        <p:spPr>
          <a:xfrm>
            <a:off x="0" y="0"/>
            <a:ext cx="12192000" cy="6858000"/>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2400" b="1" dirty="0">
                <a:ln w="0"/>
                <a:solidFill>
                  <a:srgbClr val="00206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endParaRPr lang="en-US" sz="20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0B718800-D18A-4E3F-B42C-73FF272E9F6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a:off x="7418748" y="4846156"/>
            <a:ext cx="4696209" cy="1709531"/>
          </a:xfrm>
          <a:prstGeom prst="rect">
            <a:avLst/>
          </a:prstGeom>
        </p:spPr>
      </p:pic>
      <p:pic>
        <p:nvPicPr>
          <p:cNvPr id="4" name="Picture 3">
            <a:extLst>
              <a:ext uri="{FF2B5EF4-FFF2-40B4-BE49-F238E27FC236}">
                <a16:creationId xmlns:a16="http://schemas.microsoft.com/office/drawing/2014/main" id="{E3C07721-EA7F-4609-9DEC-CC2F1808E2C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5400000">
            <a:off x="-162966" y="3802530"/>
            <a:ext cx="3201124" cy="2328168"/>
          </a:xfrm>
          <a:prstGeom prst="rect">
            <a:avLst/>
          </a:prstGeom>
        </p:spPr>
      </p:pic>
      <p:pic>
        <p:nvPicPr>
          <p:cNvPr id="5" name="Picture 4">
            <a:extLst>
              <a:ext uri="{FF2B5EF4-FFF2-40B4-BE49-F238E27FC236}">
                <a16:creationId xmlns:a16="http://schemas.microsoft.com/office/drawing/2014/main" id="{BED5ABE3-F3D5-4B84-A23F-72FCA7DA244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10800000">
            <a:off x="0" y="20273"/>
            <a:ext cx="4567707" cy="1662753"/>
          </a:xfrm>
          <a:prstGeom prst="rect">
            <a:avLst/>
          </a:prstGeom>
        </p:spPr>
      </p:pic>
      <p:pic>
        <p:nvPicPr>
          <p:cNvPr id="6" name="Picture 5">
            <a:extLst>
              <a:ext uri="{FF2B5EF4-FFF2-40B4-BE49-F238E27FC236}">
                <a16:creationId xmlns:a16="http://schemas.microsoft.com/office/drawing/2014/main" id="{234D6220-8CA0-4468-83EC-2811DBB9A18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99087"/>
                    </a14:imgEffect>
                  </a14:imgLayer>
                </a14:imgProps>
              </a:ext>
              <a:ext uri="{28A0092B-C50C-407E-A947-70E740481C1C}">
                <a14:useLocalDpi xmlns:a14="http://schemas.microsoft.com/office/drawing/2010/main" val="0"/>
              </a:ext>
            </a:extLst>
          </a:blip>
          <a:stretch>
            <a:fillRect/>
          </a:stretch>
        </p:blipFill>
        <p:spPr>
          <a:xfrm rot="16200000">
            <a:off x="8943054" y="844070"/>
            <a:ext cx="3799232" cy="2151636"/>
          </a:xfrm>
          <a:prstGeom prst="rect">
            <a:avLst/>
          </a:prstGeom>
        </p:spPr>
      </p:pic>
    </p:spTree>
    <p:extLst>
      <p:ext uri="{BB962C8B-B14F-4D97-AF65-F5344CB8AC3E}">
        <p14:creationId xmlns:p14="http://schemas.microsoft.com/office/powerpoint/2010/main" val="249838920"/>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5000">
              <a:schemeClr val="accent2">
                <a:lumMod val="20000"/>
                <a:lumOff val="80000"/>
              </a:schemeClr>
            </a:gs>
            <a:gs pos="83000">
              <a:schemeClr val="accent5">
                <a:lumMod val="45000"/>
                <a:lumOff val="55000"/>
              </a:schemeClr>
            </a:gs>
            <a:gs pos="100000">
              <a:schemeClr val="accent5">
                <a:lumMod val="30000"/>
                <a:lumOff val="70000"/>
              </a:schemeClr>
            </a:gs>
          </a:gsLst>
          <a:lin ang="189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9599BF-DFEA-49BE-83A7-2C77021375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496" y="51082"/>
            <a:ext cx="9102996" cy="4390658"/>
          </a:xfrm>
          <a:prstGeom prst="rect">
            <a:avLst/>
          </a:prstGeom>
        </p:spPr>
      </p:pic>
      <p:sp>
        <p:nvSpPr>
          <p:cNvPr id="5" name="TextBox 4">
            <a:extLst>
              <a:ext uri="{FF2B5EF4-FFF2-40B4-BE49-F238E27FC236}">
                <a16:creationId xmlns:a16="http://schemas.microsoft.com/office/drawing/2014/main" id="{AECDA78C-4EB8-4018-8C34-9C21E2623972}"/>
              </a:ext>
            </a:extLst>
          </p:cNvPr>
          <p:cNvSpPr txBox="1"/>
          <p:nvPr/>
        </p:nvSpPr>
        <p:spPr>
          <a:xfrm>
            <a:off x="128954" y="5067941"/>
            <a:ext cx="12070080" cy="1569660"/>
          </a:xfrm>
          <a:prstGeom prst="rect">
            <a:avLst/>
          </a:prstGeom>
          <a:noFill/>
        </p:spPr>
        <p:txBody>
          <a:bodyPr wrap="square">
            <a:spAutoFit/>
          </a:bodyPr>
          <a:lstStyle/>
          <a:p>
            <a:pPr algn="just"/>
            <a:r>
              <a:rPr lang="bn-BD" sz="2400" b="0" i="0" u="none" strike="noStrike" dirty="0">
                <a:effectLst>
                  <a:glow rad="228600">
                    <a:schemeClr val="accent3">
                      <a:satMod val="175000"/>
                      <a:alpha val="40000"/>
                    </a:schemeClr>
                  </a:glow>
                </a:effectLst>
                <a:latin typeface="NikoshBAN" panose="02000000000000000000" pitchFamily="2" charset="0"/>
                <a:cs typeface="NikoshBAN" panose="02000000000000000000" pitchFamily="2" charset="0"/>
              </a:rPr>
              <a:t>স্নায়ুতন্ত্রের গঠন ও কার্‍্যকরী একককে নিউরন বলে। নিউরনের দুটি প্রধান অংশ হচ্ছে ক. কোষদেহ (</a:t>
            </a:r>
            <a:r>
              <a:rPr lang="en-US" sz="2400" b="0" i="0" u="none" strike="noStrike"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Cell body/soma</a:t>
            </a:r>
            <a:r>
              <a:rPr lang="en-US" sz="2400" b="0" i="0" u="none" strike="noStrike" dirty="0">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bn-BD" sz="2400" b="0" i="0" u="none" strike="noStrike" dirty="0">
                <a:effectLst>
                  <a:glow rad="228600">
                    <a:schemeClr val="accent3">
                      <a:satMod val="175000"/>
                      <a:alpha val="40000"/>
                    </a:schemeClr>
                  </a:glow>
                </a:effectLst>
                <a:latin typeface="NikoshBAN" panose="02000000000000000000" pitchFamily="2" charset="0"/>
                <a:cs typeface="NikoshBAN" panose="02000000000000000000" pitchFamily="2" charset="0"/>
              </a:rPr>
              <a:t>কোষ দেহে প্লাজমামেমব্রেন, সাইটোপ্লাজম, নিউক্লিয়াস বিভিন্ন অঙ্গাণু আছে। কোষ দেহ </a:t>
            </a:r>
            <a:r>
              <a:rPr lang="bn-BD" sz="2400" dirty="0">
                <a:effectLst>
                  <a:glow rad="228600">
                    <a:schemeClr val="accent3">
                      <a:satMod val="175000"/>
                      <a:alpha val="40000"/>
                    </a:schemeClr>
                  </a:glow>
                </a:effectLst>
                <a:latin typeface="NikoshBAN" panose="02000000000000000000" pitchFamily="2" charset="0"/>
                <a:cs typeface="NikoshBAN" panose="02000000000000000000" pitchFamily="2" charset="0"/>
              </a:rPr>
              <a:t>গোলা</a:t>
            </a:r>
            <a:r>
              <a:rPr lang="bn-BD" sz="2400" b="0" i="0" u="none" strike="noStrike" dirty="0">
                <a:effectLst>
                  <a:glow rad="228600">
                    <a:schemeClr val="accent3">
                      <a:satMod val="175000"/>
                      <a:alpha val="40000"/>
                    </a:schemeClr>
                  </a:glow>
                </a:effectLst>
                <a:latin typeface="NikoshBAN" panose="02000000000000000000" pitchFamily="2" charset="0"/>
                <a:cs typeface="NikoshBAN" panose="02000000000000000000" pitchFamily="2" charset="0"/>
              </a:rPr>
              <a:t>কার, তারকাকার বা ত্রিভুজাকার হতে পারে। সাইটোপ্লাজমে মাইটোকন্ড্রিয়া, গলপিবস্তু, লাইসাসোম, চর্বি, গ্লাইকোজেন, রঞ্জক কণাসহ অসংখ্য নিসল দানা (</a:t>
            </a:r>
            <a:r>
              <a:rPr lang="en-US" sz="2400" b="0" i="0" u="none" strike="noStrike" dirty="0">
                <a:effectLst>
                  <a:glow rad="228600">
                    <a:schemeClr val="accent3">
                      <a:satMod val="175000"/>
                      <a:alpha val="40000"/>
                    </a:schemeClr>
                  </a:glow>
                </a:effectLst>
                <a:latin typeface="Times New Roman" panose="02020603050405020304" pitchFamily="18" charset="0"/>
                <a:cs typeface="Times New Roman" panose="02020603050405020304" pitchFamily="18" charset="0"/>
              </a:rPr>
              <a:t>Nissl's granules</a:t>
            </a:r>
            <a:r>
              <a:rPr lang="en-US" sz="2400" b="0" i="0" u="none" strike="noStrike" dirty="0">
                <a:effectLst>
                  <a:glow rad="228600">
                    <a:schemeClr val="accent3">
                      <a:satMod val="175000"/>
                      <a:alpha val="40000"/>
                    </a:schemeClr>
                  </a:glow>
                </a:effectLst>
                <a:latin typeface="NikoshBAN" panose="02000000000000000000" pitchFamily="2" charset="0"/>
                <a:cs typeface="NikoshBAN" panose="02000000000000000000" pitchFamily="2" charset="0"/>
              </a:rPr>
              <a:t>) </a:t>
            </a:r>
            <a:r>
              <a:rPr lang="bn-BD" sz="2400" b="0" i="0" u="none" strike="noStrike" dirty="0">
                <a:effectLst>
                  <a:glow rad="228600">
                    <a:schemeClr val="accent3">
                      <a:satMod val="175000"/>
                      <a:alpha val="40000"/>
                    </a:schemeClr>
                  </a:glow>
                </a:effectLst>
                <a:latin typeface="NikoshBAN" panose="02000000000000000000" pitchFamily="2" charset="0"/>
                <a:cs typeface="NikoshBAN" panose="02000000000000000000" pitchFamily="2" charset="0"/>
              </a:rPr>
              <a:t>থাকে। কোষদেহ সুপ্রত্যক্ষ নিউক্লিয়োলাস কেন্দ্রীয় একটি নিউক্লিয়াস ধারণ করে।</a:t>
            </a:r>
            <a:endParaRPr lang="en-US" sz="2400" dirty="0">
              <a:effectLst>
                <a:glow rad="228600">
                  <a:schemeClr val="accent3">
                    <a:satMod val="175000"/>
                    <a:alpha val="40000"/>
                  </a:schemeClr>
                </a:glo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5DD85A4D-B807-474D-BAF4-3A843C9B86E1}"/>
              </a:ext>
            </a:extLst>
          </p:cNvPr>
          <p:cNvSpPr txBox="1"/>
          <p:nvPr/>
        </p:nvSpPr>
        <p:spPr>
          <a:xfrm>
            <a:off x="0" y="5436208"/>
            <a:ext cx="12070080" cy="1200329"/>
          </a:xfrm>
          <a:prstGeom prst="rect">
            <a:avLst/>
          </a:prstGeom>
          <a:noFill/>
        </p:spPr>
        <p:txBody>
          <a:bodyPr wrap="square">
            <a:spAutoFit/>
          </a:bodyPr>
          <a:lstStyle/>
          <a:p>
            <a:pPr algn="just"/>
            <a:r>
              <a:rPr lang="bn-BD" sz="2400" b="0" i="0" u="none" strike="noStrike" dirty="0">
                <a:effectLst>
                  <a:glow rad="228600">
                    <a:schemeClr val="accent5">
                      <a:satMod val="175000"/>
                      <a:alpha val="40000"/>
                    </a:schemeClr>
                  </a:glow>
                </a:effectLst>
                <a:latin typeface="NikoshBAN" panose="02000000000000000000" pitchFamily="2" charset="0"/>
                <a:cs typeface="NikoshBAN" panose="02000000000000000000" pitchFamily="2" charset="0"/>
              </a:rPr>
              <a:t> খ. প্রলম্বিত অংশ বা প্রবর্ধক (</a:t>
            </a:r>
            <a:r>
              <a:rPr lang="en-US" sz="2400" b="0" i="0" u="none" strike="noStrike" dirty="0">
                <a:effectLst>
                  <a:glow rad="228600">
                    <a:schemeClr val="accent5">
                      <a:satMod val="175000"/>
                      <a:alpha val="40000"/>
                    </a:schemeClr>
                  </a:glow>
                </a:effectLst>
                <a:latin typeface="NikoshBAN" panose="02000000000000000000" pitchFamily="2" charset="0"/>
                <a:cs typeface="NikoshBAN" panose="02000000000000000000" pitchFamily="2" charset="0"/>
              </a:rPr>
              <a:t>Processes): </a:t>
            </a:r>
            <a:r>
              <a:rPr lang="bn-BD" sz="2400" b="0" i="0" u="none" strike="noStrike" dirty="0">
                <a:effectLst>
                  <a:glow rad="228600">
                    <a:schemeClr val="accent5">
                      <a:satMod val="175000"/>
                      <a:alpha val="40000"/>
                    </a:schemeClr>
                  </a:glow>
                </a:effectLst>
                <a:latin typeface="NikoshBAN" panose="02000000000000000000" pitchFamily="2" charset="0"/>
                <a:cs typeface="NikoshBAN" panose="02000000000000000000" pitchFamily="2" charset="0"/>
              </a:rPr>
              <a:t>কোষদেহ থেকে সৃষ্ট শাখা-প্রশাখাকেই প্রলম্বিত অংশ বলে। প্রলম্বিত অংশ দুই প্রকারের, যথা১। ডেনড্রনঃ বহু শাখা-প্রশাখাবিশিষ্ট ছোট ছোট প্রলম্বিত অংশগুলোর নাম ডেনড্রন। ডেনড্রনের শাখাগুলোকে ডেনড্রাইট বলে। ডেনড্রাইটের মাধ্যমে উদ্দীপনা দেহের দিকে সংগৃহীত হয়।</a:t>
            </a:r>
            <a:endParaRPr lang="en-US" sz="2400" dirty="0">
              <a:effectLst>
                <a:glow rad="2286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0B79B70F-280B-4BF7-8EC1-DE68F7A35B9F}"/>
              </a:ext>
            </a:extLst>
          </p:cNvPr>
          <p:cNvSpPr txBox="1"/>
          <p:nvPr/>
        </p:nvSpPr>
        <p:spPr>
          <a:xfrm>
            <a:off x="121920" y="4356348"/>
            <a:ext cx="11690252" cy="2308324"/>
          </a:xfrm>
          <a:prstGeom prst="rect">
            <a:avLst/>
          </a:prstGeom>
          <a:noFill/>
        </p:spPr>
        <p:txBody>
          <a:bodyPr wrap="square">
            <a:spAutoFit/>
          </a:bodyPr>
          <a:lstStyle/>
          <a:p>
            <a:pPr algn="just" rtl="0">
              <a:spcBef>
                <a:spcPts val="0"/>
              </a:spcBef>
              <a:spcAft>
                <a:spcPts val="500"/>
              </a:spcAft>
            </a:pPr>
            <a:r>
              <a:rPr lang="bn-BD" sz="2000" b="0" i="0" u="none" strike="noStrike" dirty="0">
                <a:solidFill>
                  <a:srgbClr val="7BCB00"/>
                </a:solidFill>
                <a:effectLst>
                  <a:glow rad="101600">
                    <a:schemeClr val="accent4">
                      <a:satMod val="175000"/>
                      <a:alpha val="40000"/>
                    </a:schemeClr>
                  </a:glow>
                </a:effectLst>
                <a:latin typeface="Arial" panose="020B0604020202020204" pitchFamily="34" charset="0"/>
              </a:rPr>
              <a:t> </a:t>
            </a:r>
            <a:r>
              <a:rPr lang="bn-BD"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২। অ্যাক্সন (</a:t>
            </a:r>
            <a:r>
              <a:rPr lang="en-US"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Axon): </a:t>
            </a:r>
            <a:r>
              <a:rPr lang="bn-BD"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প্রায় শাখা-প্রশাখাবিহীন দীর্ঘ ডেনড্রাইট প্রলম্বিত অংশের নাম অ্যাক্সন। অ্যাক্সন কোষ দেহ থেকে এক বা একাধিক মিটার বিস্তৃত হতে পারে। অ্যাক্সনের মাধ্যমেই উদ্দীপনা কোষদেহ থেকে বাইরের পরবর্তী নিউরন, পেশিকোষ বা গ্রন্থিতে প্রবাহিত হয়। অ্যাক্সন নিউরিলেমা দ্বারা আবৃত থাকে। নিউরিলেমার নিচে একটি বিচ্ছিন্ন ফ্যাটি পদার্থের স্তর থাকে একে মায়োলিন শীথ (</a:t>
            </a:r>
            <a:r>
              <a:rPr lang="en-US"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Myelin sheath) </a:t>
            </a:r>
            <a:r>
              <a:rPr lang="bn-BD"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বলে। রাবার শীথ যেমন বিদ্যুত্বাহী তারকে অন্তরীত করে</a:t>
            </a:r>
            <a:r>
              <a:rPr lang="bn-BD" sz="2400" dirty="0">
                <a:effectLst>
                  <a:glow rad="101600">
                    <a:schemeClr val="accent4">
                      <a:satMod val="175000"/>
                      <a:alpha val="40000"/>
                    </a:schemeClr>
                  </a:glow>
                </a:effectLst>
                <a:latin typeface="NikoshBAN" panose="02000000000000000000" pitchFamily="2" charset="0"/>
                <a:cs typeface="NikoshBAN" panose="02000000000000000000" pitchFamily="2" charset="0"/>
              </a:rPr>
              <a:t> </a:t>
            </a:r>
            <a:r>
              <a:rPr lang="bn-BD"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নিউরালোমা ঠিক তেমনি মায়োলিন শীথ অ্যাক্সনকে অন্তরীত করে। যে স্থানগুলোতে মায়েলিন শীথ (</a:t>
            </a:r>
            <a:r>
              <a:rPr lang="en-US"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Myelin sheath) </a:t>
            </a:r>
            <a:r>
              <a:rPr lang="bn-BD"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অনুপস্থিত সেখানে সংকোচনের সৃষ্টি হয়। এসব সংকোচনকে </a:t>
            </a:r>
            <a:r>
              <a:rPr lang="bn-BD" sz="2400" dirty="0">
                <a:effectLst>
                  <a:glow rad="101600">
                    <a:schemeClr val="accent4">
                      <a:satMod val="175000"/>
                      <a:alpha val="40000"/>
                    </a:schemeClr>
                  </a:glow>
                </a:effectLst>
                <a:latin typeface="NikoshBAN" panose="02000000000000000000" pitchFamily="2" charset="0"/>
                <a:cs typeface="NikoshBAN" panose="02000000000000000000" pitchFamily="2" charset="0"/>
              </a:rPr>
              <a:t>র‍্যনভিয়ার</a:t>
            </a:r>
            <a:r>
              <a:rPr lang="bn-BD"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 পর্ব   (</a:t>
            </a:r>
            <a:r>
              <a:rPr lang="en-US"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Ranvier node) </a:t>
            </a:r>
            <a:r>
              <a:rPr lang="bn-BD" sz="2400" b="0" i="0" u="none" strike="noStrike" dirty="0">
                <a:effectLst>
                  <a:glow rad="101600">
                    <a:schemeClr val="accent4">
                      <a:satMod val="175000"/>
                      <a:alpha val="40000"/>
                    </a:schemeClr>
                  </a:glow>
                </a:effectLst>
                <a:latin typeface="NikoshBAN" panose="02000000000000000000" pitchFamily="2" charset="0"/>
                <a:cs typeface="NikoshBAN" panose="02000000000000000000" pitchFamily="2" charset="0"/>
              </a:rPr>
              <a:t>বলে।</a:t>
            </a:r>
            <a:endParaRPr lang="en-US" sz="2400" dirty="0">
              <a:effectLst>
                <a:glow rad="101600">
                  <a:schemeClr val="accent4">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80782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5">
                                            <p:txEl>
                                              <p:pRg st="0" end="0"/>
                                            </p:txEl>
                                          </p:spTgt>
                                        </p:tgtEl>
                                        <p:attrNameLst>
                                          <p:attrName>ppt_w</p:attrName>
                                        </p:attrNameLst>
                                      </p:cBhvr>
                                    </p:anim>
                                    <p:anim by="(#ppt_w*0.50)" calcmode="lin" valueType="num">
                                      <p:cBhvr>
                                        <p:cTn id="13" dur="500" decel="50000" autoRev="1" fill="hold">
                                          <p:stCondLst>
                                            <p:cond delay="0"/>
                                          </p:stCondLst>
                                        </p:cTn>
                                        <p:tgtEl>
                                          <p:spTgt spid="5">
                                            <p:txEl>
                                              <p:pRg st="0" end="0"/>
                                            </p:txEl>
                                          </p:spTgt>
                                        </p:tgtEl>
                                        <p:attrNameLst>
                                          <p:attrName>ppt_x</p:attrName>
                                        </p:attrNameLst>
                                      </p:cBhvr>
                                    </p:anim>
                                    <p:anim from="(-#ppt_h/2)" to="(#ppt_y)" calcmode="lin" valueType="num">
                                      <p:cBhvr>
                                        <p:cTn id="14" dur="1000" fill="hold">
                                          <p:stCondLst>
                                            <p:cond delay="0"/>
                                          </p:stCondLst>
                                        </p:cTn>
                                        <p:tgtEl>
                                          <p:spTgt spid="5">
                                            <p:txEl>
                                              <p:pRg st="0" end="0"/>
                                            </p:txEl>
                                          </p:spTgt>
                                        </p:tgtEl>
                                        <p:attrNameLst>
                                          <p:attrName>ppt_y</p:attrName>
                                        </p:attrNameLst>
                                      </p:cBhvr>
                                    </p:anim>
                                    <p:animRot by="21600000">
                                      <p:cBhvr>
                                        <p:cTn id="15" dur="1000" fill="hold">
                                          <p:stCondLst>
                                            <p:cond delay="0"/>
                                          </p:stCondLst>
                                        </p:cTn>
                                        <p:tgtEl>
                                          <p:spTgt spid="5">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9" presetClass="exit" presetSubtype="10" fill="hold" grpId="1" nodeType="clickEffect">
                                  <p:stCondLst>
                                    <p:cond delay="0"/>
                                  </p:stCondLst>
                                  <p:iterate type="lt">
                                    <p:tmPct val="0"/>
                                  </p:iterate>
                                  <p:childTnLst>
                                    <p:anim calcmode="lin" valueType="num">
                                      <p:cBhvr>
                                        <p:cTn id="19" dur="5000"/>
                                        <p:tgtEl>
                                          <p:spTgt spid="5">
                                            <p:txEl>
                                              <p:pRg st="0" end="0"/>
                                            </p:txEl>
                                          </p:spTgt>
                                        </p:tgtEl>
                                        <p:attrNameLst>
                                          <p:attrName>ppt_h</p:attrName>
                                        </p:attrNameLst>
                                      </p:cBhvr>
                                      <p:tavLst>
                                        <p:tav tm="0">
                                          <p:val>
                                            <p:strVal val="ppt_h"/>
                                          </p:val>
                                        </p:tav>
                                        <p:tav tm="100000">
                                          <p:val>
                                            <p:strVal val="ppt_h"/>
                                          </p:val>
                                        </p:tav>
                                      </p:tavLst>
                                    </p:anim>
                                    <p:anim calcmode="lin" valueType="num">
                                      <p:cBhvr>
                                        <p:cTn id="20" dur="5000"/>
                                        <p:tgtEl>
                                          <p:spTgt spid="5">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21" dur="1" fill="hold">
                                          <p:stCondLst>
                                            <p:cond delay="4999"/>
                                          </p:stCondLst>
                                        </p:cTn>
                                        <p:tgtEl>
                                          <p:spTgt spid="5">
                                            <p:txEl>
                                              <p:pRg st="0" end="0"/>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p:cTn id="26"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8"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iterate type="lt">
                                    <p:tmPct val="0"/>
                                  </p:iterate>
                                  <p:childTnLst>
                                    <p:animEffect transition="out" filter="barn(inVertical)">
                                      <p:cBhvr>
                                        <p:cTn id="34" dur="500"/>
                                        <p:tgtEl>
                                          <p:spTgt spid="7">
                                            <p:txEl>
                                              <p:pRg st="0" end="0"/>
                                            </p:txEl>
                                          </p:spTgt>
                                        </p:tgtEl>
                                      </p:cBhvr>
                                    </p:animEffect>
                                    <p:set>
                                      <p:cBhvr>
                                        <p:cTn id="35"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9"/>
                                        </p:tgtEl>
                                        <p:attrNameLst>
                                          <p:attrName>style.visibility</p:attrName>
                                        </p:attrNameLst>
                                      </p:cBhvr>
                                      <p:to>
                                        <p:strVal val="visible"/>
                                      </p:to>
                                    </p:set>
                                    <p:anim by="(-#ppt_w*2)" calcmode="lin" valueType="num">
                                      <p:cBhvr rctx="PPT">
                                        <p:cTn id="40" dur="500" autoRev="1" fill="hold">
                                          <p:stCondLst>
                                            <p:cond delay="0"/>
                                          </p:stCondLst>
                                        </p:cTn>
                                        <p:tgtEl>
                                          <p:spTgt spid="9"/>
                                        </p:tgtEl>
                                        <p:attrNameLst>
                                          <p:attrName>ppt_w</p:attrName>
                                        </p:attrNameLst>
                                      </p:cBhvr>
                                    </p:anim>
                                    <p:anim by="(#ppt_w*0.50)" calcmode="lin" valueType="num">
                                      <p:cBhvr>
                                        <p:cTn id="41" dur="500" decel="50000" autoRev="1" fill="hold">
                                          <p:stCondLst>
                                            <p:cond delay="0"/>
                                          </p:stCondLst>
                                        </p:cTn>
                                        <p:tgtEl>
                                          <p:spTgt spid="9"/>
                                        </p:tgtEl>
                                        <p:attrNameLst>
                                          <p:attrName>ppt_x</p:attrName>
                                        </p:attrNameLst>
                                      </p:cBhvr>
                                    </p:anim>
                                    <p:anim from="(-#ppt_h/2)" to="(#ppt_y)" calcmode="lin" valueType="num">
                                      <p:cBhvr>
                                        <p:cTn id="42" dur="1000" fill="hold">
                                          <p:stCondLst>
                                            <p:cond delay="0"/>
                                          </p:stCondLst>
                                        </p:cTn>
                                        <p:tgtEl>
                                          <p:spTgt spid="9"/>
                                        </p:tgtEl>
                                        <p:attrNameLst>
                                          <p:attrName>ppt_y</p:attrName>
                                        </p:attrNameLst>
                                      </p:cBhvr>
                                    </p:anim>
                                    <p:animRot by="21600000">
                                      <p:cBhvr>
                                        <p:cTn id="43" dur="1000"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build="allAtOnce"/>
      <p:bldP spid="7" grpId="0" build="allAtOnce"/>
      <p:bldP spid="7" grpId="1" build="allAtOnce"/>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50000">
              <a:schemeClr val="accent2">
                <a:lumMod val="20000"/>
                <a:lumOff val="80000"/>
              </a:schemeClr>
            </a:gs>
            <a:gs pos="25000">
              <a:srgbClr val="C2D1B5"/>
            </a:gs>
            <a:gs pos="36000">
              <a:schemeClr val="accent6">
                <a:lumMod val="45000"/>
                <a:lumOff val="55000"/>
              </a:schemeClr>
            </a:gs>
            <a:gs pos="84000">
              <a:schemeClr val="accent6">
                <a:lumMod val="30000"/>
                <a:lumOff val="70000"/>
              </a:schemeClr>
            </a:gs>
          </a:gsLst>
          <a:lin ang="135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1E68FF-6665-417A-AC17-377355A4DA97}"/>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056492" y="406401"/>
            <a:ext cx="8669564" cy="5270136"/>
          </a:xfrm>
          <a:prstGeom prst="rect">
            <a:avLst/>
          </a:prstGeom>
          <a:gradFill flip="none" rotWithShape="1">
            <a:gsLst>
              <a:gs pos="0">
                <a:schemeClr val="accent2">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0" scaled="1"/>
            <a:tileRect/>
          </a:gradFill>
          <a:effectLst>
            <a:glow rad="127000">
              <a:schemeClr val="accent5">
                <a:lumMod val="50000"/>
              </a:schemeClr>
            </a:glow>
          </a:effectLst>
        </p:spPr>
      </p:pic>
      <p:sp>
        <p:nvSpPr>
          <p:cNvPr id="4" name="TextBox 3">
            <a:extLst>
              <a:ext uri="{FF2B5EF4-FFF2-40B4-BE49-F238E27FC236}">
                <a16:creationId xmlns:a16="http://schemas.microsoft.com/office/drawing/2014/main" id="{121862AF-D59E-4347-9605-B4D39AD4BF6D}"/>
              </a:ext>
            </a:extLst>
          </p:cNvPr>
          <p:cNvSpPr txBox="1"/>
          <p:nvPr/>
        </p:nvSpPr>
        <p:spPr>
          <a:xfrm>
            <a:off x="416376" y="5797730"/>
            <a:ext cx="11698514" cy="830997"/>
          </a:xfrm>
          <a:prstGeom prst="rect">
            <a:avLst/>
          </a:prstGeom>
          <a:noFill/>
        </p:spPr>
        <p:txBody>
          <a:bodyPr wrap="square" rtlCol="0">
            <a:spAutoFit/>
          </a:bodyPr>
          <a:lstStyle/>
          <a:p>
            <a:r>
              <a:rPr lang="bn-BD" sz="2400" dirty="0">
                <a:effectLst>
                  <a:glow rad="139700">
                    <a:schemeClr val="accent2">
                      <a:satMod val="175000"/>
                      <a:alpha val="40000"/>
                    </a:schemeClr>
                  </a:glow>
                </a:effectLst>
                <a:latin typeface="NikoshBAN" panose="02000000000000000000" pitchFamily="2" charset="0"/>
                <a:cs typeface="NikoshBAN" panose="02000000000000000000" pitchFamily="2" charset="0"/>
              </a:rPr>
              <a:t>অ্যাপোলার বা মেরুহীন নিউরনঃ কোষদেহে কোন প্রলম্বিত অংশ থাকে না। সেরেব্রাল হেমিস্ফিয়ারের বহিঃস্তরে এবং চোখের রেটিনার মধ্যবর্তী নিউক্লিয়ার স্তরে মেরুবিহীন নিউরন পাওয়া যায়।</a:t>
            </a:r>
            <a:endParaRPr lang="en-US" sz="2400" dirty="0">
              <a:effectLst>
                <a:glow rad="139700">
                  <a:schemeClr val="accent2">
                    <a:satMod val="175000"/>
                    <a:alpha val="40000"/>
                  </a:schemeClr>
                </a:glo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541A3DDD-2F04-4E39-A575-3A24F27DB7FE}"/>
              </a:ext>
            </a:extLst>
          </p:cNvPr>
          <p:cNvSpPr txBox="1"/>
          <p:nvPr/>
        </p:nvSpPr>
        <p:spPr>
          <a:xfrm>
            <a:off x="353331" y="5797730"/>
            <a:ext cx="11698514" cy="830997"/>
          </a:xfrm>
          <a:prstGeom prst="rect">
            <a:avLst/>
          </a:prstGeom>
          <a:noFill/>
        </p:spPr>
        <p:txBody>
          <a:bodyPr wrap="square" rtlCol="0">
            <a:spAutoFit/>
          </a:bodyPr>
          <a:lstStyle/>
          <a:p>
            <a:r>
              <a:rPr lang="bn-BD" sz="2400" dirty="0">
                <a:effectLst>
                  <a:glow rad="139700">
                    <a:schemeClr val="accent1">
                      <a:satMod val="175000"/>
                      <a:alpha val="40000"/>
                    </a:schemeClr>
                  </a:glow>
                </a:effectLst>
                <a:latin typeface="NikoshBAN" panose="02000000000000000000" pitchFamily="2" charset="0"/>
                <a:cs typeface="NikoshBAN" panose="02000000000000000000" pitchFamily="2" charset="0"/>
              </a:rPr>
              <a:t>ইউনিপোলার বা একমেরুযুক্ত নিউরনঃ কোষদেহ থেকে একটি মাত্র প্রলম্বিত অংশ সৃষ্টি  হয় যা পরে দুটি শাখায় বিভক্ত হয়ে একটি ডেনড্রাইটে ও অন্যটি অ্যাক্সনে পরিণত হয়। মেরুদন্ডী প্রাণির প্রান্তীয় স্নায়ুতন্ত্রে এ নিউরণ থাকে।</a:t>
            </a:r>
            <a:endParaRPr lang="en-US" sz="2400" dirty="0">
              <a:effectLst>
                <a:glow rad="139700">
                  <a:schemeClr val="accent1">
                    <a:satMod val="175000"/>
                    <a:alpha val="40000"/>
                  </a:schemeClr>
                </a:glo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E6AC8CB1-E7EA-4721-B6C3-DBF36AEA69C9}"/>
              </a:ext>
            </a:extLst>
          </p:cNvPr>
          <p:cNvSpPr txBox="1"/>
          <p:nvPr/>
        </p:nvSpPr>
        <p:spPr>
          <a:xfrm>
            <a:off x="353331" y="5797730"/>
            <a:ext cx="12075886" cy="830997"/>
          </a:xfrm>
          <a:prstGeom prst="rect">
            <a:avLst/>
          </a:prstGeom>
          <a:noFill/>
        </p:spPr>
        <p:txBody>
          <a:bodyPr wrap="square" rtlCol="0">
            <a:spAutoFit/>
          </a:bodyPr>
          <a:lstStyle/>
          <a:p>
            <a:r>
              <a:rPr lang="bn-BD" sz="2400" dirty="0">
                <a:effectLst>
                  <a:glow rad="139700">
                    <a:schemeClr val="accent4">
                      <a:satMod val="175000"/>
                      <a:alpha val="40000"/>
                    </a:schemeClr>
                  </a:glow>
                </a:effectLst>
                <a:latin typeface="NikoshBAN" panose="02000000000000000000" pitchFamily="2" charset="0"/>
                <a:cs typeface="NikoshBAN" panose="02000000000000000000" pitchFamily="2" charset="0"/>
              </a:rPr>
              <a:t>বাইপোলার বা দ্বিমেরুযুক্ত নিউরনঃ কোষদেহ থেকে সৃষ্ট প্রলম্বিত অংশের সংখ্যা ২টিঃ একটি ডেনড্রাইট, অন্যটি অ্যাক্সন।মানব ভ্রূণে স্নায়ুতন্ত্রের সব কোষই বাইপোলার।</a:t>
            </a:r>
            <a:endPar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95AE7976-6A11-4DA1-A032-55564BDAE4B4}"/>
              </a:ext>
            </a:extLst>
          </p:cNvPr>
          <p:cNvSpPr txBox="1"/>
          <p:nvPr/>
        </p:nvSpPr>
        <p:spPr>
          <a:xfrm>
            <a:off x="290286" y="5797731"/>
            <a:ext cx="11698514" cy="830997"/>
          </a:xfrm>
          <a:prstGeom prst="rect">
            <a:avLst/>
          </a:prstGeom>
          <a:noFill/>
        </p:spPr>
        <p:txBody>
          <a:bodyPr wrap="square" rtlCol="0">
            <a:spAutoFit/>
          </a:bodyPr>
          <a:lstStyle/>
          <a:p>
            <a:r>
              <a:rPr lang="bn-BD" sz="2400" dirty="0">
                <a:effectLst>
                  <a:glow rad="228600">
                    <a:schemeClr val="accent6">
                      <a:satMod val="175000"/>
                      <a:alpha val="40000"/>
                    </a:schemeClr>
                  </a:glow>
                </a:effectLst>
                <a:latin typeface="NikoshBAN" panose="02000000000000000000" pitchFamily="2" charset="0"/>
                <a:cs typeface="NikoshBAN" panose="02000000000000000000" pitchFamily="2" charset="0"/>
              </a:rPr>
              <a:t>মাল্টিপোলার বা বহুমেরুযুক্ত নিউরনঃ কোষদেহে অনেক প্রলম্বিত অংশ থাকে। এদের একটি অ্যাক্সন ও অন্যগুলো ড্রেনড্রাইট। স্তন্যপায়ীদের মস্তিষ্ক ও স্পাইনাল কর্ডে এসব নিউরন থাকে।</a:t>
            </a:r>
            <a:endParaRPr lang="en-US" sz="2400" dirty="0">
              <a:effectLst>
                <a:glow rad="228600">
                  <a:schemeClr val="accent6">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830338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xit" presetSubtype="10" fill="hold" grpId="1" nodeType="clickEffect">
                                  <p:stCondLst>
                                    <p:cond delay="0"/>
                                  </p:stCondLst>
                                  <p:childTnLst>
                                    <p:animEffect transition="out" filter="randombar(horizontal)">
                                      <p:cBhvr>
                                        <p:cTn id="23" dur="500"/>
                                        <p:tgtEl>
                                          <p:spTgt spid="4">
                                            <p:txEl>
                                              <p:pRg st="0" end="0"/>
                                            </p:txEl>
                                          </p:spTgt>
                                        </p:tgtEl>
                                      </p:cBhvr>
                                    </p:animEffect>
                                    <p:set>
                                      <p:cBhvr>
                                        <p:cTn id="24"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grpId="0"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5">
                                            <p:txEl>
                                              <p:pRg st="0" end="0"/>
                                            </p:txEl>
                                          </p:spTgt>
                                        </p:tgtEl>
                                        <p:attrNameLst>
                                          <p:attrName>ppt_w</p:attrName>
                                        </p:attrNameLst>
                                      </p:cBhvr>
                                    </p:anim>
                                    <p:anim by="(#ppt_w*0.50)" calcmode="lin" valueType="num">
                                      <p:cBhvr>
                                        <p:cTn id="30" dur="500" decel="50000" autoRev="1" fill="hold">
                                          <p:stCondLst>
                                            <p:cond delay="0"/>
                                          </p:stCondLst>
                                        </p:cTn>
                                        <p:tgtEl>
                                          <p:spTgt spid="5">
                                            <p:txEl>
                                              <p:pRg st="0" end="0"/>
                                            </p:txEl>
                                          </p:spTgt>
                                        </p:tgtEl>
                                        <p:attrNameLst>
                                          <p:attrName>ppt_x</p:attrName>
                                        </p:attrNameLst>
                                      </p:cBhvr>
                                    </p:anim>
                                    <p:anim from="(-#ppt_h/2)" to="(#ppt_y)" calcmode="lin" valueType="num">
                                      <p:cBhvr>
                                        <p:cTn id="31" dur="1000" fill="hold">
                                          <p:stCondLst>
                                            <p:cond delay="0"/>
                                          </p:stCondLst>
                                        </p:cTn>
                                        <p:tgtEl>
                                          <p:spTgt spid="5">
                                            <p:txEl>
                                              <p:pRg st="0" end="0"/>
                                            </p:txEl>
                                          </p:spTgt>
                                        </p:tgtEl>
                                        <p:attrNameLst>
                                          <p:attrName>ppt_y</p:attrName>
                                        </p:attrNameLst>
                                      </p:cBhvr>
                                    </p:anim>
                                    <p:animRot by="21600000">
                                      <p:cBhvr>
                                        <p:cTn id="32" dur="1000" fill="hold">
                                          <p:stCondLst>
                                            <p:cond delay="0"/>
                                          </p:stCondLst>
                                        </p:cTn>
                                        <p:tgtEl>
                                          <p:spTgt spid="5">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38" presetClass="exit" presetSubtype="0" accel="50000" fill="hold" grpId="1" nodeType="clickEffect">
                                  <p:stCondLst>
                                    <p:cond delay="0"/>
                                  </p:stCondLst>
                                  <p:iterate type="lt">
                                    <p:tmPct val="50000"/>
                                  </p:iterate>
                                  <p:childTnLst>
                                    <p:anim calcmode="lin" valueType="num">
                                      <p:cBhvr>
                                        <p:cTn id="36" dur="1000">
                                          <p:stCondLst>
                                            <p:cond delay="0"/>
                                          </p:stCondLst>
                                        </p:cTn>
                                        <p:tgtEl>
                                          <p:spTgt spid="5">
                                            <p:txEl>
                                              <p:pRg st="0" end="0"/>
                                            </p:txEl>
                                          </p:spTgt>
                                        </p:tgtEl>
                                        <p:attrNameLst>
                                          <p:attrName>style.rotation</p:attrName>
                                        </p:attrNameLst>
                                      </p:cBhvr>
                                      <p:tavLst>
                                        <p:tav tm="0">
                                          <p:val>
                                            <p:fltVal val="0"/>
                                          </p:val>
                                        </p:tav>
                                        <p:tav tm="100000">
                                          <p:val>
                                            <p:fltVal val="45"/>
                                          </p:val>
                                        </p:tav>
                                      </p:tavLst>
                                    </p:anim>
                                    <p:anim calcmode="lin" valueType="num">
                                      <p:cBhvr>
                                        <p:cTn id="37" dur="1000">
                                          <p:stCondLst>
                                            <p:cond delay="0"/>
                                          </p:stCondLst>
                                        </p:cTn>
                                        <p:tgtEl>
                                          <p:spTgt spid="5">
                                            <p:txEl>
                                              <p:pRg st="0" end="0"/>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fade">
                                      <p:cBhvr>
                                        <p:cTn id="43" dur="800" decel="100000"/>
                                        <p:tgtEl>
                                          <p:spTgt spid="6">
                                            <p:txEl>
                                              <p:pRg st="0" end="0"/>
                                            </p:txEl>
                                          </p:spTgt>
                                        </p:tgtEl>
                                      </p:cBhvr>
                                    </p:animEffect>
                                    <p:anim calcmode="lin" valueType="num">
                                      <p:cBhvr>
                                        <p:cTn id="44"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45"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46"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xit" presetSubtype="0" fill="hold" grpId="0" nodeType="clickEffect">
                                  <p:stCondLst>
                                    <p:cond delay="0"/>
                                  </p:stCondLst>
                                  <p:childTnLst>
                                    <p:animEffect transition="out" filter="fade">
                                      <p:cBhvr>
                                        <p:cTn id="52" dur="800" accel="100000">
                                          <p:stCondLst>
                                            <p:cond delay="200"/>
                                          </p:stCondLst>
                                        </p:cTn>
                                        <p:tgtEl>
                                          <p:spTgt spid="6">
                                            <p:txEl>
                                              <p:pRg st="0" end="0"/>
                                            </p:txEl>
                                          </p:spTgt>
                                        </p:tgtEl>
                                      </p:cBhvr>
                                    </p:animEffect>
                                    <p:anim calcmode="lin" valueType="num">
                                      <p:cBhvr>
                                        <p:cTn id="53" dur="800" accel="100000">
                                          <p:stCondLst>
                                            <p:cond delay="200"/>
                                          </p:stCondLst>
                                        </p:cTn>
                                        <p:tgtEl>
                                          <p:spTgt spid="6">
                                            <p:txEl>
                                              <p:pRg st="0" end="0"/>
                                            </p:txEl>
                                          </p:spTgt>
                                        </p:tgtEl>
                                        <p:attrNameLst>
                                          <p:attrName>style.rotation</p:attrName>
                                        </p:attrNameLst>
                                      </p:cBhvr>
                                      <p:tavLst>
                                        <p:tav tm="0">
                                          <p:val>
                                            <p:fltVal val="0"/>
                                          </p:val>
                                        </p:tav>
                                        <p:tav tm="100000">
                                          <p:val>
                                            <p:fltVal val="-90"/>
                                          </p:val>
                                        </p:tav>
                                      </p:tavLst>
                                    </p:anim>
                                    <p:anim calcmode="lin" valueType="num">
                                      <p:cBhvr>
                                        <p:cTn id="54" dur="200" decel="100000"/>
                                        <p:tgtEl>
                                          <p:spTgt spid="6">
                                            <p:txEl>
                                              <p:pRg st="0" end="0"/>
                                            </p:txEl>
                                          </p:spTgt>
                                        </p:tgtEl>
                                        <p:attrNameLst>
                                          <p:attrName>ppt_x</p:attrName>
                                        </p:attrNameLst>
                                      </p:cBhvr>
                                      <p:tavLst>
                                        <p:tav tm="0">
                                          <p:val>
                                            <p:strVal val="ppt_x"/>
                                          </p:val>
                                        </p:tav>
                                        <p:tav tm="100000">
                                          <p:val>
                                            <p:strVal val="ppt_x-0.05"/>
                                          </p:val>
                                        </p:tav>
                                      </p:tavLst>
                                    </p:anim>
                                    <p:anim calcmode="lin" valueType="num">
                                      <p:cBhvr>
                                        <p:cTn id="55" dur="200" decel="100000"/>
                                        <p:tgtEl>
                                          <p:spTgt spid="6">
                                            <p:txEl>
                                              <p:pRg st="0" end="0"/>
                                            </p:txEl>
                                          </p:spTgt>
                                        </p:tgtEl>
                                        <p:attrNameLst>
                                          <p:attrName>ppt_y</p:attrName>
                                        </p:attrNameLst>
                                      </p:cBhvr>
                                      <p:tavLst>
                                        <p:tav tm="0">
                                          <p:val>
                                            <p:strVal val="ppt_y"/>
                                          </p:val>
                                        </p:tav>
                                        <p:tav tm="100000">
                                          <p:val>
                                            <p:strVal val="ppt_y+0.1"/>
                                          </p:val>
                                        </p:tav>
                                      </p:tavLst>
                                    </p:anim>
                                    <p:anim calcmode="lin" valueType="num">
                                      <p:cBhvr>
                                        <p:cTn id="56" dur="800" accel="100000">
                                          <p:stCondLst>
                                            <p:cond delay="200"/>
                                          </p:stCondLst>
                                        </p:cTn>
                                        <p:tgtEl>
                                          <p:spTgt spid="6">
                                            <p:txEl>
                                              <p:pRg st="0" end="0"/>
                                            </p:txEl>
                                          </p:spTgt>
                                        </p:tgtEl>
                                        <p:attrNameLst>
                                          <p:attrName>ppt_x</p:attrName>
                                        </p:attrNameLst>
                                      </p:cBhvr>
                                      <p:tavLst>
                                        <p:tav tm="0">
                                          <p:val>
                                            <p:strVal val="ppt_x"/>
                                          </p:val>
                                        </p:tav>
                                        <p:tav tm="100000">
                                          <p:val>
                                            <p:strVal val="ppt_x+0.4+0.05"/>
                                          </p:val>
                                        </p:tav>
                                      </p:tavLst>
                                    </p:anim>
                                    <p:anim calcmode="lin" valueType="num">
                                      <p:cBhvr>
                                        <p:cTn id="57" dur="800" accel="100000">
                                          <p:stCondLst>
                                            <p:cond delay="200"/>
                                          </p:stCondLst>
                                        </p:cTn>
                                        <p:tgtEl>
                                          <p:spTgt spid="6">
                                            <p:txEl>
                                              <p:pRg st="0" end="0"/>
                                            </p:txEl>
                                          </p:spTgt>
                                        </p:tgtEl>
                                        <p:attrNameLst>
                                          <p:attrName>ppt_y</p:attrName>
                                        </p:attrNameLst>
                                      </p:cBhvr>
                                      <p:tavLst>
                                        <p:tav tm="0">
                                          <p:val>
                                            <p:strVal val="ppt_y"/>
                                          </p:val>
                                        </p:tav>
                                        <p:tav tm="100000">
                                          <p:val>
                                            <p:strVal val="ppt_y-0.4-0.1"/>
                                          </p:val>
                                        </p:tav>
                                      </p:tavLst>
                                    </p:anim>
                                    <p:set>
                                      <p:cBhvr>
                                        <p:cTn id="58" dur="1" fill="hold">
                                          <p:stCondLst>
                                            <p:cond delay="999"/>
                                          </p:stCondLst>
                                        </p:cTn>
                                        <p:tgtEl>
                                          <p:spTgt spid="6">
                                            <p:txEl>
                                              <p:pRg st="0" end="0"/>
                                            </p:txEl>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1" presetClass="entr" presetSubtype="0" fill="hold" grpId="0" nodeType="clickEffect">
                                  <p:stCondLst>
                                    <p:cond delay="0"/>
                                  </p:stCondLst>
                                  <p:iterate type="lt">
                                    <p:tmPct val="10000"/>
                                  </p:iterate>
                                  <p:childTnLst>
                                    <p:set>
                                      <p:cBhvr>
                                        <p:cTn id="62" dur="1" fill="hold">
                                          <p:stCondLst>
                                            <p:cond delay="0"/>
                                          </p:stCondLst>
                                        </p:cTn>
                                        <p:tgtEl>
                                          <p:spTgt spid="7">
                                            <p:txEl>
                                              <p:pRg st="0" end="0"/>
                                            </p:txEl>
                                          </p:spTgt>
                                        </p:tgtEl>
                                        <p:attrNameLst>
                                          <p:attrName>style.visibility</p:attrName>
                                        </p:attrNameLst>
                                      </p:cBhvr>
                                      <p:to>
                                        <p:strVal val="visible"/>
                                      </p:to>
                                    </p:set>
                                    <p:anim calcmode="lin" valueType="num">
                                      <p:cBhvr>
                                        <p:cTn id="63"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65"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4" grpId="1" build="allAtOnce"/>
      <p:bldP spid="5" grpId="0" build="p"/>
      <p:bldP spid="5" grpId="1" build="p"/>
      <p:bldP spid="6" grpId="0" build="allAtOnce"/>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chemeClr val="accent2">
                <a:lumMod val="20000"/>
                <a:lumOff val="80000"/>
              </a:schemeClr>
            </a:gs>
            <a:gs pos="36000">
              <a:schemeClr val="accent6">
                <a:lumMod val="45000"/>
                <a:lumOff val="55000"/>
              </a:schemeClr>
            </a:gs>
            <a:gs pos="68000">
              <a:schemeClr val="accent6">
                <a:lumMod val="20000"/>
                <a:lumOff val="80000"/>
              </a:schemeClr>
            </a:gs>
            <a:gs pos="100000">
              <a:schemeClr val="accent6">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D86158-000F-4C57-9AF4-FCC57511CAE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95" b="100000" l="9875" r="99060">
                        <a14:foregroundMark x1="39498" y1="59708" x2="49687" y2="68476"/>
                      </a14:backgroundRemoval>
                    </a14:imgEffect>
                  </a14:imgLayer>
                </a14:imgProps>
              </a:ext>
              <a:ext uri="{28A0092B-C50C-407E-A947-70E740481C1C}">
                <a14:useLocalDpi xmlns:a14="http://schemas.microsoft.com/office/drawing/2010/main" val="0"/>
              </a:ext>
            </a:extLst>
          </a:blip>
          <a:stretch>
            <a:fillRect/>
          </a:stretch>
        </p:blipFill>
        <p:spPr>
          <a:xfrm>
            <a:off x="938215" y="529899"/>
            <a:ext cx="6076950" cy="4562475"/>
          </a:xfrm>
          <a:prstGeom prst="rect">
            <a:avLst/>
          </a:prstGeom>
        </p:spPr>
      </p:pic>
      <p:cxnSp>
        <p:nvCxnSpPr>
          <p:cNvPr id="7" name="Straight Connector 6">
            <a:extLst>
              <a:ext uri="{FF2B5EF4-FFF2-40B4-BE49-F238E27FC236}">
                <a16:creationId xmlns:a16="http://schemas.microsoft.com/office/drawing/2014/main" id="{A59F0708-5257-4956-9878-9427A3A57BF8}"/>
              </a:ext>
            </a:extLst>
          </p:cNvPr>
          <p:cNvCxnSpPr/>
          <p:nvPr/>
        </p:nvCxnSpPr>
        <p:spPr>
          <a:xfrm flipV="1">
            <a:off x="4876800" y="2293257"/>
            <a:ext cx="1828800" cy="2757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8A8262D-33E6-4665-8F07-B073C588FCB7}"/>
              </a:ext>
            </a:extLst>
          </p:cNvPr>
          <p:cNvSpPr txBox="1"/>
          <p:nvPr/>
        </p:nvSpPr>
        <p:spPr>
          <a:xfrm>
            <a:off x="6705599" y="2046514"/>
            <a:ext cx="2128835" cy="400110"/>
          </a:xfrm>
          <a:prstGeom prst="rect">
            <a:avLst/>
          </a:prstGeom>
          <a:noFill/>
        </p:spPr>
        <p:txBody>
          <a:bodyPr wrap="square" rtlCol="0">
            <a:spAutoFit/>
          </a:bodyPr>
          <a:lstStyle/>
          <a:p>
            <a:r>
              <a:rPr lang="en-US" sz="2000" dirty="0" err="1">
                <a:latin typeface="NikoshBAN" panose="02000000000000000000" pitchFamily="2" charset="0"/>
                <a:cs typeface="NikoshBAN" panose="02000000000000000000" pitchFamily="2" charset="0"/>
              </a:rPr>
              <a:t>মাইটোকন্ড্রিয়া</a:t>
            </a:r>
            <a:endParaRPr lang="en-US" sz="2000" dirty="0">
              <a:latin typeface="NikoshBAN" panose="02000000000000000000" pitchFamily="2" charset="0"/>
              <a:cs typeface="NikoshBAN" panose="02000000000000000000" pitchFamily="2" charset="0"/>
            </a:endParaRPr>
          </a:p>
        </p:txBody>
      </p:sp>
      <p:cxnSp>
        <p:nvCxnSpPr>
          <p:cNvPr id="9" name="Straight Connector 8">
            <a:extLst>
              <a:ext uri="{FF2B5EF4-FFF2-40B4-BE49-F238E27FC236}">
                <a16:creationId xmlns:a16="http://schemas.microsoft.com/office/drawing/2014/main" id="{1CBDD8A2-94DD-44DE-ABA8-8CEF76452B22}"/>
              </a:ext>
            </a:extLst>
          </p:cNvPr>
          <p:cNvCxnSpPr>
            <a:cxnSpLocks/>
          </p:cNvCxnSpPr>
          <p:nvPr/>
        </p:nvCxnSpPr>
        <p:spPr>
          <a:xfrm>
            <a:off x="4988267" y="1734457"/>
            <a:ext cx="17173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AF419C9-7ED0-46C6-BFA2-6FAB99E3D509}"/>
              </a:ext>
            </a:extLst>
          </p:cNvPr>
          <p:cNvSpPr txBox="1"/>
          <p:nvPr/>
        </p:nvSpPr>
        <p:spPr>
          <a:xfrm>
            <a:off x="6705600" y="1487715"/>
            <a:ext cx="2128835"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সিন্যাপটিক ঝিল্লি</a:t>
            </a:r>
            <a:endParaRPr lang="en-US" sz="2000" dirty="0">
              <a:latin typeface="NikoshBAN" panose="02000000000000000000" pitchFamily="2" charset="0"/>
              <a:cs typeface="NikoshBAN" panose="02000000000000000000" pitchFamily="2" charset="0"/>
            </a:endParaRPr>
          </a:p>
        </p:txBody>
      </p:sp>
      <p:cxnSp>
        <p:nvCxnSpPr>
          <p:cNvPr id="13" name="Straight Connector 12">
            <a:extLst>
              <a:ext uri="{FF2B5EF4-FFF2-40B4-BE49-F238E27FC236}">
                <a16:creationId xmlns:a16="http://schemas.microsoft.com/office/drawing/2014/main" id="{8E27675C-36AB-45A5-AB5C-730DCCECD7D0}"/>
              </a:ext>
            </a:extLst>
          </p:cNvPr>
          <p:cNvCxnSpPr>
            <a:cxnSpLocks/>
          </p:cNvCxnSpPr>
          <p:nvPr/>
        </p:nvCxnSpPr>
        <p:spPr>
          <a:xfrm>
            <a:off x="4932533" y="3048000"/>
            <a:ext cx="17173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97E55B-B0CB-4685-ACF3-6AD10B2162F1}"/>
              </a:ext>
            </a:extLst>
          </p:cNvPr>
          <p:cNvSpPr txBox="1"/>
          <p:nvPr/>
        </p:nvSpPr>
        <p:spPr>
          <a:xfrm>
            <a:off x="6649866" y="2838383"/>
            <a:ext cx="2128835"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সিন্যাপটিক ভেসিকল</a:t>
            </a:r>
            <a:endParaRPr lang="en-US" sz="2000" dirty="0">
              <a:latin typeface="NikoshBAN" panose="02000000000000000000" pitchFamily="2" charset="0"/>
              <a:cs typeface="NikoshBAN" panose="02000000000000000000" pitchFamily="2" charset="0"/>
            </a:endParaRPr>
          </a:p>
        </p:txBody>
      </p:sp>
      <p:cxnSp>
        <p:nvCxnSpPr>
          <p:cNvPr id="17" name="Straight Connector 16">
            <a:extLst>
              <a:ext uri="{FF2B5EF4-FFF2-40B4-BE49-F238E27FC236}">
                <a16:creationId xmlns:a16="http://schemas.microsoft.com/office/drawing/2014/main" id="{48B4C13E-00D3-4E5E-94B5-17E67931C2D0}"/>
              </a:ext>
            </a:extLst>
          </p:cNvPr>
          <p:cNvCxnSpPr>
            <a:cxnSpLocks/>
          </p:cNvCxnSpPr>
          <p:nvPr/>
        </p:nvCxnSpPr>
        <p:spPr>
          <a:xfrm>
            <a:off x="4932532" y="3708400"/>
            <a:ext cx="17173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07789EF-7647-4718-B068-BD9F16FD100C}"/>
              </a:ext>
            </a:extLst>
          </p:cNvPr>
          <p:cNvSpPr txBox="1"/>
          <p:nvPr/>
        </p:nvSpPr>
        <p:spPr>
          <a:xfrm>
            <a:off x="6649865" y="3514152"/>
            <a:ext cx="2128835"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সিন্যাপটিক ক্লেফট</a:t>
            </a:r>
            <a:endParaRPr lang="en-US" sz="2000" dirty="0">
              <a:latin typeface="NikoshBAN" panose="02000000000000000000" pitchFamily="2" charset="0"/>
              <a:cs typeface="NikoshBAN" panose="02000000000000000000" pitchFamily="2" charset="0"/>
            </a:endParaRPr>
          </a:p>
        </p:txBody>
      </p:sp>
      <p:cxnSp>
        <p:nvCxnSpPr>
          <p:cNvPr id="20" name="Straight Connector 19">
            <a:extLst>
              <a:ext uri="{FF2B5EF4-FFF2-40B4-BE49-F238E27FC236}">
                <a16:creationId xmlns:a16="http://schemas.microsoft.com/office/drawing/2014/main" id="{205F8445-7C20-485A-B9F8-BDBEB2C13AF0}"/>
              </a:ext>
            </a:extLst>
          </p:cNvPr>
          <p:cNvCxnSpPr>
            <a:cxnSpLocks/>
          </p:cNvCxnSpPr>
          <p:nvPr/>
        </p:nvCxnSpPr>
        <p:spPr>
          <a:xfrm>
            <a:off x="4693046" y="4325257"/>
            <a:ext cx="171733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C4B397B-5FA6-4DBE-ADCB-73B39346C3C4}"/>
              </a:ext>
            </a:extLst>
          </p:cNvPr>
          <p:cNvSpPr txBox="1"/>
          <p:nvPr/>
        </p:nvSpPr>
        <p:spPr>
          <a:xfrm>
            <a:off x="6649864" y="4132332"/>
            <a:ext cx="2128835"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পোস্টসিন্যাপটিক নিউরন </a:t>
            </a:r>
            <a:endParaRPr lang="en-US" sz="2000" dirty="0">
              <a:latin typeface="NikoshBAN" panose="02000000000000000000" pitchFamily="2" charset="0"/>
              <a:cs typeface="NikoshBAN" panose="02000000000000000000" pitchFamily="2" charset="0"/>
            </a:endParaRPr>
          </a:p>
        </p:txBody>
      </p:sp>
      <p:pic>
        <p:nvPicPr>
          <p:cNvPr id="2" name="Picture 1">
            <a:extLst>
              <a:ext uri="{FF2B5EF4-FFF2-40B4-BE49-F238E27FC236}">
                <a16:creationId xmlns:a16="http://schemas.microsoft.com/office/drawing/2014/main" id="{24471D03-0447-4565-9B53-B79C41E42399}"/>
              </a:ext>
            </a:extLst>
          </p:cNvPr>
          <p:cNvPicPr>
            <a:picLocks noChangeAspect="1"/>
          </p:cNvPicPr>
          <p:nvPr/>
        </p:nvPicPr>
        <p:blipFill rotWithShape="1">
          <a:blip r:embed="rId4">
            <a:extLst>
              <a:ext uri="{28A0092B-C50C-407E-A947-70E740481C1C}">
                <a14:useLocalDpi xmlns:a14="http://schemas.microsoft.com/office/drawing/2010/main" val="0"/>
              </a:ext>
            </a:extLst>
          </a:blip>
          <a:srcRect t="12523" r="75955" b="13905"/>
          <a:stretch/>
        </p:blipFill>
        <p:spPr>
          <a:xfrm>
            <a:off x="9959675" y="536262"/>
            <a:ext cx="1988150" cy="4562476"/>
          </a:xfrm>
          <a:prstGeom prst="rect">
            <a:avLst/>
          </a:prstGeom>
        </p:spPr>
      </p:pic>
      <p:sp>
        <p:nvSpPr>
          <p:cNvPr id="5" name="TextBox 4">
            <a:extLst>
              <a:ext uri="{FF2B5EF4-FFF2-40B4-BE49-F238E27FC236}">
                <a16:creationId xmlns:a16="http://schemas.microsoft.com/office/drawing/2014/main" id="{F809854B-BCF1-4675-89B2-45658438A0D1}"/>
              </a:ext>
            </a:extLst>
          </p:cNvPr>
          <p:cNvSpPr txBox="1"/>
          <p:nvPr/>
        </p:nvSpPr>
        <p:spPr>
          <a:xfrm>
            <a:off x="314178" y="5098738"/>
            <a:ext cx="11563643" cy="1569660"/>
          </a:xfrm>
          <a:prstGeom prst="rect">
            <a:avLst/>
          </a:prstGeom>
          <a:noFill/>
        </p:spPr>
        <p:txBody>
          <a:bodyPr wrap="square" rtlCol="0">
            <a:spAutoFit/>
          </a:bodyPr>
          <a:lstStyle/>
          <a:p>
            <a:pPr algn="just"/>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স্নায়ুতন্ত্র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অসংখ্য</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নিউরনে</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গঠিত</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হলেও</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নিউরনগুলোর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মধ্যে</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কোনো</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প্রত্যক্ষ</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প্রোটোপ্লাজমীয়</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সংযোগ</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থাকে</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না</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সাধারণত</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একটি</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অ্যাক্সন-প্রান্ত</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অন্য</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নিউরনের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ড্রেনড্রাইট-প্রান্তের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খুব</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কাছে</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অবস্থান</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করে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কিন্তু</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কেউ</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কাউকে</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স্পর্শ</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করে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না</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এভাবে</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দুটি</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স্নায়ুর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মধ্যে</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সূক্ষ্ম</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ফাঁকযুক্ত</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সংযোগস্থল</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যেখানে</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একটি</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নিউরনের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অ্যাক্সনের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প্রান্ত</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শেষ</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হয়</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এবং</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অন্য</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একটি</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নিউরন</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শুরু</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হয়</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তাকে</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সিন্যাপস</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4">
                      <a:satMod val="175000"/>
                      <a:alpha val="40000"/>
                    </a:schemeClr>
                  </a:glow>
                </a:effectLst>
                <a:latin typeface="NikoshBAN" panose="02000000000000000000" pitchFamily="2" charset="0"/>
                <a:cs typeface="NikoshBAN" panose="02000000000000000000" pitchFamily="2" charset="0"/>
              </a:rPr>
              <a:t>বলে</a:t>
            </a:r>
            <a:r>
              <a:rPr lang="en-US" sz="2400" dirty="0">
                <a:effectLst>
                  <a:glow rad="139700">
                    <a:schemeClr val="accent4">
                      <a:satMod val="175000"/>
                      <a:alpha val="40000"/>
                    </a:schemeClr>
                  </a:glow>
                </a:effectLst>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1AD70660-FA3A-4D73-8343-D4D6BB9D35AA}"/>
              </a:ext>
            </a:extLst>
          </p:cNvPr>
          <p:cNvSpPr txBox="1"/>
          <p:nvPr/>
        </p:nvSpPr>
        <p:spPr>
          <a:xfrm>
            <a:off x="314178" y="5053633"/>
            <a:ext cx="11216305" cy="1569660"/>
          </a:xfrm>
          <a:prstGeom prst="rect">
            <a:avLst/>
          </a:prstGeom>
          <a:noFill/>
        </p:spPr>
        <p:txBody>
          <a:bodyPr wrap="square" rtlCol="0">
            <a:spAutoFit/>
          </a:bodyPr>
          <a:lstStyle/>
          <a:p>
            <a:pPr algn="just"/>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দুটি</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নিউরনের</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অংশ</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মিলিত</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হয়ে</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সিন্যাপস</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গঠন</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করে।যে</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নিউরনের</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অ্যাক্সন</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সিন্যাপস</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গঠন</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অংশ</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নেয়</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তাকে</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প্রিসিন্যাপটিক</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নিউরন</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বলে</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সিন্যাপস</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গঠনকারী</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অন্য</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নিউরনটি</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পোস্টসিন্যাপটিক</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নিউরন</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প্রিসিন্যাপটিক</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নিউরনের</a:t>
            </a:r>
            <a:r>
              <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rPr>
              <a:t> </a:t>
            </a:r>
            <a:r>
              <a:rPr lang="en-US" sz="2400" dirty="0" err="1">
                <a:effectLst>
                  <a:glow rad="139700">
                    <a:schemeClr val="accent6">
                      <a:satMod val="175000"/>
                      <a:alpha val="40000"/>
                    </a:schemeClr>
                  </a:glow>
                </a:effectLst>
                <a:latin typeface="NikoshBAN" panose="02000000000000000000" pitchFamily="2" charset="0"/>
                <a:cs typeface="NikoshBAN" panose="02000000000000000000" pitchFamily="2" charset="0"/>
              </a:rPr>
              <a:t>প্রিসিন্যাপটিক</a:t>
            </a:r>
            <a:r>
              <a:rPr lang="bn-BD" sz="2400" dirty="0">
                <a:effectLst>
                  <a:glow rad="139700">
                    <a:schemeClr val="accent6">
                      <a:satMod val="175000"/>
                      <a:alpha val="40000"/>
                    </a:schemeClr>
                  </a:glow>
                </a:effectLst>
                <a:latin typeface="NikoshBAN" panose="02000000000000000000" pitchFamily="2" charset="0"/>
                <a:cs typeface="NikoshBAN" panose="02000000000000000000" pitchFamily="2" charset="0"/>
              </a:rPr>
              <a:t> ঝিল্লি এবংপোস্টসিন্যাপটিক নিউরনের পোস্টসিন্যাপটিক ঝিল্লি সম্মিলিতভাবে সিন্যাপস গঠন করে। এ দুটি ঝিল্লির মাঝের ফাঁকটিকে সিন্যাপটিক ক্লেফট নামে পরিচিতি।</a:t>
            </a:r>
            <a:endParaRPr lang="en-US" sz="2400" dirty="0">
              <a:effectLst>
                <a:glow rad="139700">
                  <a:schemeClr val="accent6">
                    <a:satMod val="175000"/>
                    <a:alpha val="40000"/>
                  </a:schemeClr>
                </a:glow>
              </a:effectLst>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E36EB347-5E6F-4A0C-8D7A-755ED8265491}"/>
              </a:ext>
            </a:extLst>
          </p:cNvPr>
          <p:cNvSpPr txBox="1"/>
          <p:nvPr/>
        </p:nvSpPr>
        <p:spPr>
          <a:xfrm>
            <a:off x="244174" y="5096603"/>
            <a:ext cx="11633646" cy="1200329"/>
          </a:xfrm>
          <a:prstGeom prst="rect">
            <a:avLst/>
          </a:prstGeom>
          <a:noFill/>
        </p:spPr>
        <p:txBody>
          <a:bodyPr wrap="square" rtlCol="0">
            <a:spAutoFit/>
          </a:bodyPr>
          <a:lstStyle/>
          <a:p>
            <a:pPr algn="just"/>
            <a:r>
              <a:rPr lang="bn-BD" sz="2400" dirty="0">
                <a:effectLst>
                  <a:glow rad="101600">
                    <a:schemeClr val="accent2">
                      <a:satMod val="175000"/>
                      <a:alpha val="40000"/>
                    </a:schemeClr>
                  </a:glow>
                </a:effectLst>
                <a:latin typeface="NikoshBAN" panose="02000000000000000000" pitchFamily="2" charset="0"/>
                <a:cs typeface="NikoshBAN" panose="02000000000000000000" pitchFamily="2" charset="0"/>
              </a:rPr>
              <a:t>প্রিসিন্যাপটিক ঝিল্লি  প্রকৃতপক্ষে প্রিসিন্যাপটিক নিউরনের অ্যাক্সনের স্ফীত প্রান্তের অংশ।অ্যাক্সনের স্ফীত প্রান্তকে সিন্যাপটিক নব বলে। নবের ভিতরে অসংখ্য মাইটোকন্ড্রিয়া,মাইক্রোফিলামেন্ট,নিউরোট্রান্সমিটারযুক্ত ভেসিকল থাকে।পোস্টসিন্যাপটিক ঝিল্লি হচ্ছে পোস্টসিন্যাপটিক নিউরনের কোষদেহ বা ডেনড্রাইট অ্যাক্সনের অংশ।</a:t>
            </a:r>
            <a:endParaRPr lang="en-US" sz="2400" dirty="0">
              <a:effectLst>
                <a:glow rad="101600">
                  <a:schemeClr val="accent2">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09339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42"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arn(outHorizont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55" presetClass="entr" presetSubtype="0" fill="hold" grpId="0" nodeType="clickEffect">
                                  <p:stCondLst>
                                    <p:cond delay="0"/>
                                  </p:stCondLst>
                                  <p:iterate type="wd">
                                    <p:tmPct val="10000"/>
                                  </p:iterate>
                                  <p:childTnLst>
                                    <p:set>
                                      <p:cBhvr>
                                        <p:cTn id="66" dur="1" fill="hold">
                                          <p:stCondLst>
                                            <p:cond delay="0"/>
                                          </p:stCondLst>
                                        </p:cTn>
                                        <p:tgtEl>
                                          <p:spTgt spid="5">
                                            <p:txEl>
                                              <p:pRg st="0" end="0"/>
                                            </p:txEl>
                                          </p:spTgt>
                                        </p:tgtEl>
                                        <p:attrNameLst>
                                          <p:attrName>style.visibility</p:attrName>
                                        </p:attrNameLst>
                                      </p:cBhvr>
                                      <p:to>
                                        <p:strVal val="visible"/>
                                      </p:to>
                                    </p:set>
                                    <p:anim calcmode="lin" valueType="num">
                                      <p:cBhvr>
                                        <p:cTn id="67"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68"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69" dur="1000"/>
                                        <p:tgtEl>
                                          <p:spTgt spid="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xit" presetSubtype="0" fill="hold" grpId="1" nodeType="clickEffect">
                                  <p:stCondLst>
                                    <p:cond delay="0"/>
                                  </p:stCondLst>
                                  <p:iterate type="wd">
                                    <p:tmPct val="0"/>
                                  </p:iterate>
                                  <p:childTnLst>
                                    <p:anim calcmode="lin" valueType="num">
                                      <p:cBhvr>
                                        <p:cTn id="73" dur="1000"/>
                                        <p:tgtEl>
                                          <p:spTgt spid="5">
                                            <p:txEl>
                                              <p:pRg st="0" end="0"/>
                                            </p:txEl>
                                          </p:spTgt>
                                        </p:tgtEl>
                                        <p:attrNameLst>
                                          <p:attrName>ppt_w</p:attrName>
                                        </p:attrNameLst>
                                      </p:cBhvr>
                                      <p:tavLst>
                                        <p:tav tm="0">
                                          <p:val>
                                            <p:strVal val="ppt_w"/>
                                          </p:val>
                                        </p:tav>
                                        <p:tav tm="100000">
                                          <p:val>
                                            <p:fltVal val="0"/>
                                          </p:val>
                                        </p:tav>
                                      </p:tavLst>
                                    </p:anim>
                                    <p:anim calcmode="lin" valueType="num">
                                      <p:cBhvr>
                                        <p:cTn id="74" dur="1000"/>
                                        <p:tgtEl>
                                          <p:spTgt spid="5">
                                            <p:txEl>
                                              <p:pRg st="0" end="0"/>
                                            </p:txEl>
                                          </p:spTgt>
                                        </p:tgtEl>
                                        <p:attrNameLst>
                                          <p:attrName>ppt_h</p:attrName>
                                        </p:attrNameLst>
                                      </p:cBhvr>
                                      <p:tavLst>
                                        <p:tav tm="0">
                                          <p:val>
                                            <p:strVal val="ppt_h"/>
                                          </p:val>
                                        </p:tav>
                                        <p:tav tm="100000">
                                          <p:val>
                                            <p:fltVal val="0"/>
                                          </p:val>
                                        </p:tav>
                                      </p:tavLst>
                                    </p:anim>
                                    <p:anim calcmode="lin" valueType="num">
                                      <p:cBhvr>
                                        <p:cTn id="75" dur="1000"/>
                                        <p:tgtEl>
                                          <p:spTgt spid="5">
                                            <p:txEl>
                                              <p:pRg st="0" end="0"/>
                                            </p:txEl>
                                          </p:spTgt>
                                        </p:tgtEl>
                                        <p:attrNameLst>
                                          <p:attrName>style.rotation</p:attrName>
                                        </p:attrNameLst>
                                      </p:cBhvr>
                                      <p:tavLst>
                                        <p:tav tm="0">
                                          <p:val>
                                            <p:fltVal val="0"/>
                                          </p:val>
                                        </p:tav>
                                        <p:tav tm="100000">
                                          <p:val>
                                            <p:fltVal val="90"/>
                                          </p:val>
                                        </p:tav>
                                      </p:tavLst>
                                    </p:anim>
                                    <p:animEffect transition="out" filter="fade">
                                      <p:cBhvr>
                                        <p:cTn id="76" dur="1000"/>
                                        <p:tgtEl>
                                          <p:spTgt spid="5">
                                            <p:txEl>
                                              <p:pRg st="0" end="0"/>
                                            </p:txEl>
                                          </p:spTgt>
                                        </p:tgtEl>
                                      </p:cBhvr>
                                    </p:animEffect>
                                    <p:set>
                                      <p:cBhvr>
                                        <p:cTn id="77" dur="1" fill="hold">
                                          <p:stCondLst>
                                            <p:cond delay="999"/>
                                          </p:stCondLst>
                                        </p:cTn>
                                        <p:tgtEl>
                                          <p:spTgt spid="5">
                                            <p:txEl>
                                              <p:pRg st="0" end="0"/>
                                            </p:txEl>
                                          </p:spTgt>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iterate type="lt">
                                    <p:tmPct val="10000"/>
                                  </p:iterate>
                                  <p:childTnLst>
                                    <p:set>
                                      <p:cBhvr>
                                        <p:cTn id="81" dur="1" fill="hold">
                                          <p:stCondLst>
                                            <p:cond delay="0"/>
                                          </p:stCondLst>
                                        </p:cTn>
                                        <p:tgtEl>
                                          <p:spTgt spid="4"/>
                                        </p:tgtEl>
                                        <p:attrNameLst>
                                          <p:attrName>style.visibility</p:attrName>
                                        </p:attrNameLst>
                                      </p:cBhvr>
                                      <p:to>
                                        <p:strVal val="visible"/>
                                      </p:to>
                                    </p:set>
                                    <p:anim calcmode="lin" valueType="num">
                                      <p:cBhvr>
                                        <p:cTn id="82" dur="500" fill="hold"/>
                                        <p:tgtEl>
                                          <p:spTgt spid="4"/>
                                        </p:tgtEl>
                                        <p:attrNameLst>
                                          <p:attrName>ppt_w</p:attrName>
                                        </p:attrNameLst>
                                      </p:cBhvr>
                                      <p:tavLst>
                                        <p:tav tm="0">
                                          <p:val>
                                            <p:strVal val="#ppt_w*0.70"/>
                                          </p:val>
                                        </p:tav>
                                        <p:tav tm="100000">
                                          <p:val>
                                            <p:strVal val="#ppt_w"/>
                                          </p:val>
                                        </p:tav>
                                      </p:tavLst>
                                    </p:anim>
                                    <p:anim calcmode="lin" valueType="num">
                                      <p:cBhvr>
                                        <p:cTn id="83" dur="500" fill="hold"/>
                                        <p:tgtEl>
                                          <p:spTgt spid="4"/>
                                        </p:tgtEl>
                                        <p:attrNameLst>
                                          <p:attrName>ppt_h</p:attrName>
                                        </p:attrNameLst>
                                      </p:cBhvr>
                                      <p:tavLst>
                                        <p:tav tm="0">
                                          <p:val>
                                            <p:strVal val="#ppt_h"/>
                                          </p:val>
                                        </p:tav>
                                        <p:tav tm="100000">
                                          <p:val>
                                            <p:strVal val="#ppt_h"/>
                                          </p:val>
                                        </p:tav>
                                      </p:tavLst>
                                    </p:anim>
                                    <p:animEffect transition="in" filter="fade">
                                      <p:cBhvr>
                                        <p:cTn id="84" dur="5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xit" presetSubtype="0" fill="hold" grpId="1" nodeType="clickEffect">
                                  <p:stCondLst>
                                    <p:cond delay="0"/>
                                  </p:stCondLst>
                                  <p:iterate type="lt">
                                    <p:tmPct val="0"/>
                                  </p:iterate>
                                  <p:childTnLst>
                                    <p:anim calcmode="lin" valueType="num">
                                      <p:cBhvr>
                                        <p:cTn id="88" dur="1000"/>
                                        <p:tgtEl>
                                          <p:spTgt spid="4"/>
                                        </p:tgtEl>
                                        <p:attrNameLst>
                                          <p:attrName>ppt_w</p:attrName>
                                        </p:attrNameLst>
                                      </p:cBhvr>
                                      <p:tavLst>
                                        <p:tav tm="0">
                                          <p:val>
                                            <p:strVal val="ppt_w"/>
                                          </p:val>
                                        </p:tav>
                                        <p:tav tm="100000">
                                          <p:val>
                                            <p:strVal val="ppt_w*0.70"/>
                                          </p:val>
                                        </p:tav>
                                      </p:tavLst>
                                    </p:anim>
                                    <p:anim calcmode="lin" valueType="num">
                                      <p:cBhvr>
                                        <p:cTn id="89" dur="1000"/>
                                        <p:tgtEl>
                                          <p:spTgt spid="4"/>
                                        </p:tgtEl>
                                        <p:attrNameLst>
                                          <p:attrName>ppt_h</p:attrName>
                                        </p:attrNameLst>
                                      </p:cBhvr>
                                      <p:tavLst>
                                        <p:tav tm="0">
                                          <p:val>
                                            <p:strVal val="ppt_h"/>
                                          </p:val>
                                        </p:tav>
                                        <p:tav tm="100000">
                                          <p:val>
                                            <p:strVal val="ppt_h"/>
                                          </p:val>
                                        </p:tav>
                                      </p:tavLst>
                                    </p:anim>
                                    <p:animEffect transition="out" filter="fade">
                                      <p:cBhvr>
                                        <p:cTn id="90" dur="1000"/>
                                        <p:tgtEl>
                                          <p:spTgt spid="4"/>
                                        </p:tgtEl>
                                      </p:cBhvr>
                                    </p:animEffect>
                                    <p:set>
                                      <p:cBhvr>
                                        <p:cTn id="91" dur="1" fill="hold">
                                          <p:stCondLst>
                                            <p:cond delay="999"/>
                                          </p:stCondLst>
                                        </p:cTn>
                                        <p:tgtEl>
                                          <p:spTgt spid="4"/>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9" presetClass="entr" presetSubtype="0" decel="100000" fill="hold" grpId="0" nodeType="clickEffect">
                                  <p:stCondLst>
                                    <p:cond delay="0"/>
                                  </p:stCondLst>
                                  <p:iterate type="wd">
                                    <p:tmPct val="3000"/>
                                  </p:iterate>
                                  <p:childTnLst>
                                    <p:set>
                                      <p:cBhvr>
                                        <p:cTn id="95" dur="1" fill="hold">
                                          <p:stCondLst>
                                            <p:cond delay="0"/>
                                          </p:stCondLst>
                                        </p:cTn>
                                        <p:tgtEl>
                                          <p:spTgt spid="6"/>
                                        </p:tgtEl>
                                        <p:attrNameLst>
                                          <p:attrName>style.visibility</p:attrName>
                                        </p:attrNameLst>
                                      </p:cBhvr>
                                      <p:to>
                                        <p:strVal val="visible"/>
                                      </p:to>
                                    </p:set>
                                    <p:anim calcmode="lin" valueType="num">
                                      <p:cBhvr>
                                        <p:cTn id="96" dur="500" fill="hold"/>
                                        <p:tgtEl>
                                          <p:spTgt spid="6"/>
                                        </p:tgtEl>
                                        <p:attrNameLst>
                                          <p:attrName>ppt_w</p:attrName>
                                        </p:attrNameLst>
                                      </p:cBhvr>
                                      <p:tavLst>
                                        <p:tav tm="0">
                                          <p:val>
                                            <p:fltVal val="0"/>
                                          </p:val>
                                        </p:tav>
                                        <p:tav tm="100000">
                                          <p:val>
                                            <p:strVal val="#ppt_w"/>
                                          </p:val>
                                        </p:tav>
                                      </p:tavLst>
                                    </p:anim>
                                    <p:anim calcmode="lin" valueType="num">
                                      <p:cBhvr>
                                        <p:cTn id="97" dur="500" fill="hold"/>
                                        <p:tgtEl>
                                          <p:spTgt spid="6"/>
                                        </p:tgtEl>
                                        <p:attrNameLst>
                                          <p:attrName>ppt_h</p:attrName>
                                        </p:attrNameLst>
                                      </p:cBhvr>
                                      <p:tavLst>
                                        <p:tav tm="0">
                                          <p:val>
                                            <p:fltVal val="0"/>
                                          </p:val>
                                        </p:tav>
                                        <p:tav tm="100000">
                                          <p:val>
                                            <p:strVal val="#ppt_h"/>
                                          </p:val>
                                        </p:tav>
                                      </p:tavLst>
                                    </p:anim>
                                    <p:anim calcmode="lin" valueType="num">
                                      <p:cBhvr>
                                        <p:cTn id="98" dur="500" fill="hold"/>
                                        <p:tgtEl>
                                          <p:spTgt spid="6"/>
                                        </p:tgtEl>
                                        <p:attrNameLst>
                                          <p:attrName>style.rotation</p:attrName>
                                        </p:attrNameLst>
                                      </p:cBhvr>
                                      <p:tavLst>
                                        <p:tav tm="0">
                                          <p:val>
                                            <p:fltVal val="360"/>
                                          </p:val>
                                        </p:tav>
                                        <p:tav tm="100000">
                                          <p:val>
                                            <p:fltVal val="0"/>
                                          </p:val>
                                        </p:tav>
                                      </p:tavLst>
                                    </p:anim>
                                    <p:animEffect transition="in" filter="fade">
                                      <p:cBhvr>
                                        <p:cTn id="9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6" grpId="0"/>
      <p:bldP spid="19" grpId="0"/>
      <p:bldP spid="22" grpId="0"/>
      <p:bldP spid="5" grpId="0" build="p"/>
      <p:bldP spid="5" grpId="1" build="allAtOnce"/>
      <p:bldP spid="4" grpId="0"/>
      <p:bldP spid="4" grpId="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2">
                <a:lumMod val="20000"/>
                <a:lumOff val="80000"/>
              </a:schemeClr>
            </a:gs>
            <a:gs pos="53000">
              <a:schemeClr val="accent5">
                <a:lumMod val="45000"/>
                <a:lumOff val="55000"/>
              </a:schemeClr>
            </a:gs>
            <a:gs pos="74000">
              <a:schemeClr val="accent5">
                <a:lumMod val="45000"/>
                <a:lumOff val="55000"/>
              </a:schemeClr>
            </a:gs>
            <a:gs pos="100000">
              <a:schemeClr val="accent5">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56368F-586C-4CBB-B6E0-B60415FFB428}"/>
              </a:ext>
            </a:extLst>
          </p:cNvPr>
          <p:cNvSpPr txBox="1"/>
          <p:nvPr/>
        </p:nvSpPr>
        <p:spPr>
          <a:xfrm>
            <a:off x="509664" y="1933731"/>
            <a:ext cx="1993691" cy="461665"/>
          </a:xfrm>
          <a:prstGeom prst="rect">
            <a:avLst/>
          </a:prstGeom>
          <a:solidFill>
            <a:schemeClr val="accent5">
              <a:lumMod val="20000"/>
              <a:lumOff val="80000"/>
            </a:schemeClr>
          </a:solidFill>
          <a:ln>
            <a:solidFill>
              <a:schemeClr val="accent1"/>
            </a:solidFill>
          </a:ln>
        </p:spPr>
        <p:txBody>
          <a:bodyPr wrap="square" rtlCol="0">
            <a:spAutoFit/>
          </a:bodyPr>
          <a:lstStyle/>
          <a:p>
            <a:r>
              <a:rPr lang="bn-BD" sz="2400" dirty="0">
                <a:latin typeface="NikoshBAN" panose="02000000000000000000" pitchFamily="2" charset="0"/>
                <a:cs typeface="NikoshBAN" panose="02000000000000000000" pitchFamily="2" charset="0"/>
              </a:rPr>
              <a:t>১.স্নায়ু উদ্দীপনা</a:t>
            </a:r>
            <a:endParaRPr lang="en-US" sz="24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A4A9B3D-7A57-47B6-A051-DE8576641CBD}"/>
              </a:ext>
            </a:extLst>
          </p:cNvPr>
          <p:cNvSpPr txBox="1"/>
          <p:nvPr/>
        </p:nvSpPr>
        <p:spPr>
          <a:xfrm>
            <a:off x="2998034" y="1749064"/>
            <a:ext cx="2955560" cy="830997"/>
          </a:xfrm>
          <a:prstGeom prst="rect">
            <a:avLst/>
          </a:prstGeom>
          <a:solidFill>
            <a:schemeClr val="accent2">
              <a:lumMod val="20000"/>
              <a:lumOff val="80000"/>
            </a:schemeClr>
          </a:solidFill>
          <a:ln>
            <a:solidFill>
              <a:schemeClr val="accent1"/>
            </a:solidFill>
          </a:ln>
        </p:spPr>
        <p:txBody>
          <a:bodyPr wrap="square" rtlCol="0">
            <a:spAutoFit/>
          </a:bodyPr>
          <a:lstStyle/>
          <a:p>
            <a:r>
              <a:rPr lang="bn-BD" sz="2400" dirty="0">
                <a:latin typeface="NikoshBAN" panose="02000000000000000000" pitchFamily="2" charset="0"/>
                <a:cs typeface="NikoshBAN" panose="02000000000000000000" pitchFamily="2" charset="0"/>
              </a:rPr>
              <a:t>২.বহিঃকোষীয় তরল থেকে সিন্যাপটিক নবে </a:t>
            </a:r>
            <a:r>
              <a:rPr lang="bn-BD" sz="2400" dirty="0">
                <a:cs typeface="NikoshBAN" panose="02000000000000000000" pitchFamily="2" charset="0"/>
              </a:rPr>
              <a:t>Ca</a:t>
            </a:r>
            <a:r>
              <a:rPr lang="bn-BD" sz="2400" baseline="30000" dirty="0">
                <a:cs typeface="NikoshBAN" panose="02000000000000000000" pitchFamily="2" charset="0"/>
              </a:rPr>
              <a:t>2+ </a:t>
            </a:r>
            <a:r>
              <a:rPr lang="bn-BD" sz="2400" dirty="0">
                <a:latin typeface="NikoshBAN" panose="02000000000000000000" pitchFamily="2" charset="0"/>
                <a:cs typeface="NikoshBAN" panose="02000000000000000000" pitchFamily="2" charset="0"/>
              </a:rPr>
              <a:t>প্রবেশ</a:t>
            </a:r>
            <a:endParaRPr lang="en-US" sz="24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1D32F55E-A098-401F-975A-93D27704677D}"/>
              </a:ext>
            </a:extLst>
          </p:cNvPr>
          <p:cNvSpPr txBox="1"/>
          <p:nvPr/>
        </p:nvSpPr>
        <p:spPr>
          <a:xfrm>
            <a:off x="217353" y="3873760"/>
            <a:ext cx="1993691" cy="830997"/>
          </a:xfrm>
          <a:prstGeom prst="rect">
            <a:avLst/>
          </a:prstGeom>
          <a:solidFill>
            <a:schemeClr val="accent5">
              <a:lumMod val="20000"/>
              <a:lumOff val="80000"/>
            </a:schemeClr>
          </a:solidFill>
          <a:ln>
            <a:solidFill>
              <a:schemeClr val="accent1"/>
            </a:solidFill>
          </a:ln>
        </p:spPr>
        <p:txBody>
          <a:bodyPr wrap="square" rtlCol="0">
            <a:spAutoFit/>
          </a:bodyPr>
          <a:lstStyle/>
          <a:p>
            <a:r>
              <a:rPr lang="en-US" sz="2400" dirty="0" err="1">
                <a:latin typeface="NikoshBAN" panose="02000000000000000000" pitchFamily="2" charset="0"/>
                <a:cs typeface="NikoshBAN" panose="02000000000000000000" pitchFamily="2" charset="0"/>
              </a:rPr>
              <a:t>স্নায়ু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সংকেত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পরিবহন</a:t>
            </a:r>
            <a:endParaRPr lang="en-US" sz="24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11B82210-F398-4568-8337-5A7C22A6AB5B}"/>
              </a:ext>
            </a:extLst>
          </p:cNvPr>
          <p:cNvSpPr txBox="1"/>
          <p:nvPr/>
        </p:nvSpPr>
        <p:spPr>
          <a:xfrm>
            <a:off x="6524471" y="1933731"/>
            <a:ext cx="2342210" cy="461665"/>
          </a:xfrm>
          <a:prstGeom prst="rect">
            <a:avLst/>
          </a:prstGeom>
          <a:solidFill>
            <a:schemeClr val="accent5">
              <a:lumMod val="20000"/>
              <a:lumOff val="80000"/>
            </a:schemeClr>
          </a:solidFill>
          <a:ln>
            <a:solidFill>
              <a:schemeClr val="accent1"/>
            </a:solidFill>
          </a:ln>
        </p:spPr>
        <p:txBody>
          <a:bodyPr wrap="square" rtlCol="0">
            <a:spAutoFit/>
          </a:bodyPr>
          <a:lstStyle/>
          <a:p>
            <a:r>
              <a:rPr lang="bn-BD" sz="2400" dirty="0">
                <a:latin typeface="NikoshBAN" panose="02000000000000000000" pitchFamily="2" charset="0"/>
                <a:cs typeface="NikoshBAN" panose="02000000000000000000" pitchFamily="2" charset="0"/>
              </a:rPr>
              <a:t>3.</a:t>
            </a:r>
            <a:r>
              <a:rPr lang="en-US" sz="2400" dirty="0" err="1">
                <a:latin typeface="NikoshBAN" panose="02000000000000000000" pitchFamily="2" charset="0"/>
                <a:cs typeface="NikoshBAN" panose="02000000000000000000" pitchFamily="2" charset="0"/>
              </a:rPr>
              <a:t>সিন্যাপটিক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ভেসিকল</a:t>
            </a:r>
            <a:endParaRPr lang="en-US" sz="24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0BB78B25-7ACF-471E-A979-2CAE095197C2}"/>
              </a:ext>
            </a:extLst>
          </p:cNvPr>
          <p:cNvSpPr txBox="1"/>
          <p:nvPr/>
        </p:nvSpPr>
        <p:spPr>
          <a:xfrm>
            <a:off x="2810660" y="3500603"/>
            <a:ext cx="3713811" cy="1569660"/>
          </a:xfrm>
          <a:prstGeom prst="rect">
            <a:avLst/>
          </a:prstGeom>
          <a:solidFill>
            <a:schemeClr val="accent6">
              <a:lumMod val="20000"/>
              <a:lumOff val="80000"/>
            </a:schemeClr>
          </a:solidFill>
          <a:ln>
            <a:solidFill>
              <a:schemeClr val="accent1"/>
            </a:solidFill>
          </a:ln>
        </p:spPr>
        <p:txBody>
          <a:bodyPr wrap="square" rtlCol="0">
            <a:spAutoFit/>
          </a:bodyPr>
          <a:lstStyle/>
          <a:p>
            <a:r>
              <a:rPr lang="en-US" sz="2400" dirty="0">
                <a:latin typeface="NikoshBAN" panose="02000000000000000000" pitchFamily="2" charset="0"/>
                <a:cs typeface="NikoshBAN" panose="02000000000000000000" pitchFamily="2" charset="0"/>
              </a:rPr>
              <a:t>৭ </a:t>
            </a:r>
            <a:r>
              <a:rPr lang="en-US" sz="2400" dirty="0" err="1">
                <a:latin typeface="NikoshBAN" panose="02000000000000000000" pitchFamily="2" charset="0"/>
                <a:cs typeface="NikoshBAN" panose="02000000000000000000" pitchFamily="2" charset="0"/>
              </a:rPr>
              <a:t>পোস্টসিন্যাপটিক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ঝিল্লিতে</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নিউরোট্রান্সমিটার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রিসেপ্টের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যৌগ</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তৈরি।বহিঃকোষীয়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তরল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থেকে</a:t>
            </a:r>
            <a:r>
              <a:rPr lang="en-US" sz="2400" dirty="0">
                <a:latin typeface="NikoshBAN" panose="02000000000000000000" pitchFamily="2" charset="0"/>
                <a:cs typeface="NikoshBAN" panose="02000000000000000000" pitchFamily="2" charset="0"/>
              </a:rPr>
              <a:t> Na</a:t>
            </a:r>
            <a:r>
              <a:rPr lang="en-US" sz="2400" baseline="300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প্রবেশ</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এবংK</a:t>
            </a:r>
            <a:r>
              <a:rPr lang="en-US" sz="2400" baseline="30000" dirty="0">
                <a:latin typeface="NikoshBAN" panose="02000000000000000000" pitchFamily="2" charset="0"/>
                <a:cs typeface="NikoshBAN" panose="02000000000000000000" pitchFamily="2" charset="0"/>
              </a:rPr>
              <a:t>+</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বের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যায়</a:t>
            </a:r>
            <a:r>
              <a:rPr lang="en-US" sz="2400" dirty="0">
                <a:latin typeface="NikoshBAN" panose="02000000000000000000" pitchFamily="2" charset="0"/>
                <a:cs typeface="NikoshBAN" panose="02000000000000000000" pitchFamily="2" charset="0"/>
              </a:rPr>
              <a:t>। </a:t>
            </a:r>
          </a:p>
        </p:txBody>
      </p:sp>
      <p:sp>
        <p:nvSpPr>
          <p:cNvPr id="12" name="TextBox 11">
            <a:extLst>
              <a:ext uri="{FF2B5EF4-FFF2-40B4-BE49-F238E27FC236}">
                <a16:creationId xmlns:a16="http://schemas.microsoft.com/office/drawing/2014/main" id="{3C8C15E8-03DE-4BB3-9B19-524DC616DACB}"/>
              </a:ext>
            </a:extLst>
          </p:cNvPr>
          <p:cNvSpPr txBox="1"/>
          <p:nvPr/>
        </p:nvSpPr>
        <p:spPr>
          <a:xfrm>
            <a:off x="7039130" y="4054601"/>
            <a:ext cx="2342210" cy="461665"/>
          </a:xfrm>
          <a:prstGeom prst="rect">
            <a:avLst/>
          </a:prstGeom>
          <a:solidFill>
            <a:schemeClr val="accent4">
              <a:lumMod val="20000"/>
              <a:lumOff val="80000"/>
            </a:schemeClr>
          </a:solidFill>
          <a:ln>
            <a:solidFill>
              <a:schemeClr val="accent1"/>
            </a:solidFill>
          </a:ln>
        </p:spPr>
        <p:txBody>
          <a:bodyPr wrap="square" rtlCol="0">
            <a:spAutoFit/>
          </a:bodyPr>
          <a:lstStyle/>
          <a:p>
            <a:r>
              <a:rPr lang="en-US" sz="2400" dirty="0">
                <a:latin typeface="NikoshBAN" panose="02000000000000000000" pitchFamily="2" charset="0"/>
                <a:cs typeface="NikoshBAN" panose="02000000000000000000" pitchFamily="2" charset="0"/>
              </a:rPr>
              <a:t>৬ </a:t>
            </a:r>
            <a:r>
              <a:rPr lang="en-US" sz="2400" dirty="0" err="1">
                <a:latin typeface="NikoshBAN" panose="02000000000000000000" pitchFamily="2" charset="0"/>
                <a:cs typeface="NikoshBAN" panose="02000000000000000000" pitchFamily="2" charset="0"/>
              </a:rPr>
              <a:t>সিন্যাপটিক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ক্লেফট</a:t>
            </a:r>
            <a:endParaRPr lang="en-US" sz="2400" dirty="0">
              <a:latin typeface="NikoshBAN" panose="02000000000000000000" pitchFamily="2" charset="0"/>
              <a:cs typeface="NikoshBAN" panose="02000000000000000000" pitchFamily="2" charset="0"/>
            </a:endParaRPr>
          </a:p>
        </p:txBody>
      </p:sp>
      <p:sp>
        <p:nvSpPr>
          <p:cNvPr id="14" name="TextBox 13">
            <a:extLst>
              <a:ext uri="{FF2B5EF4-FFF2-40B4-BE49-F238E27FC236}">
                <a16:creationId xmlns:a16="http://schemas.microsoft.com/office/drawing/2014/main" id="{819E3669-56B0-4E7A-866E-4D60AEE29BB0}"/>
              </a:ext>
            </a:extLst>
          </p:cNvPr>
          <p:cNvSpPr txBox="1"/>
          <p:nvPr/>
        </p:nvSpPr>
        <p:spPr>
          <a:xfrm>
            <a:off x="9437558" y="1748081"/>
            <a:ext cx="2735710" cy="830997"/>
          </a:xfrm>
          <a:prstGeom prst="rect">
            <a:avLst/>
          </a:prstGeom>
          <a:solidFill>
            <a:schemeClr val="accent6">
              <a:lumMod val="20000"/>
              <a:lumOff val="80000"/>
            </a:schemeClr>
          </a:solidFill>
          <a:ln>
            <a:solidFill>
              <a:schemeClr val="accent1"/>
            </a:solidFill>
          </a:ln>
        </p:spPr>
        <p:txBody>
          <a:bodyPr wrap="square" rtlCol="0">
            <a:spAutoFit/>
          </a:bodyPr>
          <a:lstStyle/>
          <a:p>
            <a:r>
              <a:rPr lang="en-US" sz="2400" dirty="0">
                <a:latin typeface="NikoshBAN" panose="02000000000000000000" pitchFamily="2" charset="0"/>
                <a:cs typeface="NikoshBAN" panose="02000000000000000000" pitchFamily="2" charset="0"/>
              </a:rPr>
              <a:t>৪ </a:t>
            </a:r>
            <a:r>
              <a:rPr lang="en-US" sz="2400" dirty="0" err="1">
                <a:latin typeface="NikoshBAN" panose="02000000000000000000" pitchFamily="2" charset="0"/>
                <a:cs typeface="NikoshBAN" panose="02000000000000000000" pitchFamily="2" charset="0"/>
              </a:rPr>
              <a:t>নিউরোট্রান্সমিটার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পদার্থ</a:t>
            </a:r>
            <a:r>
              <a:rPr lang="en-US" sz="2400" dirty="0">
                <a:latin typeface="NikoshBAN" panose="02000000000000000000" pitchFamily="2" charset="0"/>
                <a:cs typeface="NikoshBAN" panose="02000000000000000000" pitchFamily="2" charset="0"/>
              </a:rPr>
              <a:t>(</a:t>
            </a:r>
            <a:r>
              <a:rPr lang="en-US" sz="2400" dirty="0" err="1">
                <a:latin typeface="NikoshBAN" panose="02000000000000000000" pitchFamily="2" charset="0"/>
                <a:cs typeface="NikoshBAN" panose="02000000000000000000" pitchFamily="2" charset="0"/>
              </a:rPr>
              <a:t>অ্যাসিটাইল</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কোলিন</a:t>
            </a:r>
            <a:r>
              <a:rPr lang="en-US" sz="2400" dirty="0">
                <a:latin typeface="NikoshBAN" panose="02000000000000000000" pitchFamily="2" charset="0"/>
                <a:cs typeface="NikoshBAN" panose="02000000000000000000" pitchFamily="2" charset="0"/>
              </a:rPr>
              <a:t>) </a:t>
            </a:r>
          </a:p>
        </p:txBody>
      </p:sp>
      <p:sp>
        <p:nvSpPr>
          <p:cNvPr id="16" name="TextBox 15">
            <a:extLst>
              <a:ext uri="{FF2B5EF4-FFF2-40B4-BE49-F238E27FC236}">
                <a16:creationId xmlns:a16="http://schemas.microsoft.com/office/drawing/2014/main" id="{39717F83-979F-4759-B18D-D69A001D3C3E}"/>
              </a:ext>
            </a:extLst>
          </p:cNvPr>
          <p:cNvSpPr txBox="1"/>
          <p:nvPr/>
        </p:nvSpPr>
        <p:spPr>
          <a:xfrm>
            <a:off x="9758598" y="4047106"/>
            <a:ext cx="2208550" cy="461665"/>
          </a:xfrm>
          <a:prstGeom prst="rect">
            <a:avLst/>
          </a:prstGeom>
          <a:solidFill>
            <a:schemeClr val="accent5">
              <a:lumMod val="20000"/>
              <a:lumOff val="80000"/>
            </a:schemeClr>
          </a:solidFill>
          <a:ln>
            <a:solidFill>
              <a:schemeClr val="accent1"/>
            </a:solidFill>
          </a:ln>
        </p:spPr>
        <p:txBody>
          <a:bodyPr wrap="square" rtlCol="0">
            <a:spAutoFit/>
          </a:bodyPr>
          <a:lstStyle/>
          <a:p>
            <a:r>
              <a:rPr lang="en-US" sz="2400" dirty="0">
                <a:latin typeface="NikoshBAN" panose="02000000000000000000" pitchFamily="2" charset="0"/>
                <a:cs typeface="NikoshBAN" panose="02000000000000000000" pitchFamily="2" charset="0"/>
              </a:rPr>
              <a:t>৫ </a:t>
            </a:r>
            <a:r>
              <a:rPr lang="en-US" sz="2400" dirty="0" err="1">
                <a:latin typeface="NikoshBAN" panose="02000000000000000000" pitchFamily="2" charset="0"/>
                <a:cs typeface="NikoshBAN" panose="02000000000000000000" pitchFamily="2" charset="0"/>
              </a:rPr>
              <a:t>প্রিসিন্যাপটিক</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ঝিল্লি</a:t>
            </a:r>
            <a:endParaRPr lang="en-US" sz="2400" dirty="0">
              <a:latin typeface="NikoshBAN" panose="02000000000000000000" pitchFamily="2" charset="0"/>
              <a:cs typeface="NikoshBAN" panose="02000000000000000000" pitchFamily="2" charset="0"/>
            </a:endParaRPr>
          </a:p>
        </p:txBody>
      </p:sp>
      <p:cxnSp>
        <p:nvCxnSpPr>
          <p:cNvPr id="18" name="Straight Arrow Connector 17">
            <a:extLst>
              <a:ext uri="{FF2B5EF4-FFF2-40B4-BE49-F238E27FC236}">
                <a16:creationId xmlns:a16="http://schemas.microsoft.com/office/drawing/2014/main" id="{C132CFBF-77CD-4DB0-969F-547EED2ABAD9}"/>
              </a:ext>
            </a:extLst>
          </p:cNvPr>
          <p:cNvCxnSpPr>
            <a:cxnSpLocks/>
          </p:cNvCxnSpPr>
          <p:nvPr/>
        </p:nvCxnSpPr>
        <p:spPr>
          <a:xfrm>
            <a:off x="2503355" y="2218544"/>
            <a:ext cx="4796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8A82E0-CD1B-4724-AE2C-44CAC8057096}"/>
              </a:ext>
            </a:extLst>
          </p:cNvPr>
          <p:cNvCxnSpPr>
            <a:cxnSpLocks/>
          </p:cNvCxnSpPr>
          <p:nvPr/>
        </p:nvCxnSpPr>
        <p:spPr>
          <a:xfrm>
            <a:off x="6044779" y="2176072"/>
            <a:ext cx="4796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6CB859-1AE2-47C9-8B66-7F3823F5D999}"/>
              </a:ext>
            </a:extLst>
          </p:cNvPr>
          <p:cNvCxnSpPr>
            <a:cxnSpLocks/>
          </p:cNvCxnSpPr>
          <p:nvPr/>
        </p:nvCxnSpPr>
        <p:spPr>
          <a:xfrm>
            <a:off x="8866681" y="2163580"/>
            <a:ext cx="4796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10E420D-73CC-4D79-86AD-B5278956AAB1}"/>
              </a:ext>
            </a:extLst>
          </p:cNvPr>
          <p:cNvCxnSpPr>
            <a:cxnSpLocks/>
          </p:cNvCxnSpPr>
          <p:nvPr/>
        </p:nvCxnSpPr>
        <p:spPr>
          <a:xfrm>
            <a:off x="10565567" y="2760688"/>
            <a:ext cx="0" cy="111307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10E0E05-53A4-4FA2-A713-4F0E024C69BB}"/>
              </a:ext>
            </a:extLst>
          </p:cNvPr>
          <p:cNvCxnSpPr>
            <a:cxnSpLocks/>
          </p:cNvCxnSpPr>
          <p:nvPr/>
        </p:nvCxnSpPr>
        <p:spPr>
          <a:xfrm flipH="1">
            <a:off x="9381340" y="4277938"/>
            <a:ext cx="4122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1283D97-A9C1-4FFD-B686-5E78AA09D24A}"/>
              </a:ext>
            </a:extLst>
          </p:cNvPr>
          <p:cNvCxnSpPr>
            <a:cxnSpLocks/>
          </p:cNvCxnSpPr>
          <p:nvPr/>
        </p:nvCxnSpPr>
        <p:spPr>
          <a:xfrm flipH="1">
            <a:off x="6626905" y="4277938"/>
            <a:ext cx="4122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6DB72FA-7BDE-4D07-9EB0-81DF9A07B612}"/>
              </a:ext>
            </a:extLst>
          </p:cNvPr>
          <p:cNvCxnSpPr>
            <a:cxnSpLocks/>
          </p:cNvCxnSpPr>
          <p:nvPr/>
        </p:nvCxnSpPr>
        <p:spPr>
          <a:xfrm flipH="1">
            <a:off x="2330976" y="4277938"/>
            <a:ext cx="41222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B4B6978-D63F-47E4-B1E1-E96232A3BBDD}"/>
              </a:ext>
            </a:extLst>
          </p:cNvPr>
          <p:cNvSpPr txBox="1"/>
          <p:nvPr/>
        </p:nvSpPr>
        <p:spPr>
          <a:xfrm>
            <a:off x="2810660" y="379477"/>
            <a:ext cx="6428935" cy="523220"/>
          </a:xfrm>
          <a:prstGeom prst="rect">
            <a:avLst/>
          </a:prstGeom>
          <a:noFill/>
        </p:spPr>
        <p:txBody>
          <a:bodyPr wrap="square" rtlCol="0">
            <a:spAutoFit/>
          </a:bodyPr>
          <a:lstStyle/>
          <a:p>
            <a:r>
              <a:rPr lang="bn-BD" sz="2800" dirty="0">
                <a:ln>
                  <a:solidFill>
                    <a:sysClr val="windowText" lastClr="000000"/>
                  </a:solidFill>
                </a:ln>
                <a:solidFill>
                  <a:srgbClr val="C00000"/>
                </a:solidFill>
                <a:effectLst>
                  <a:glow rad="63500">
                    <a:schemeClr val="accent6">
                      <a:satMod val="175000"/>
                      <a:alpha val="40000"/>
                    </a:schemeClr>
                  </a:glow>
                </a:effectLst>
                <a:latin typeface="NikoshBAN" panose="02000000000000000000" pitchFamily="2" charset="0"/>
                <a:cs typeface="NikoshBAN" panose="02000000000000000000" pitchFamily="2" charset="0"/>
              </a:rPr>
              <a:t>সিন্যাপসের মাধ্যামে স্নায়ু উদ্দীপনা পরিবহনের প্রবাহ চিত্র</a:t>
            </a:r>
            <a:endParaRPr lang="en-US" sz="2800" dirty="0">
              <a:ln>
                <a:solidFill>
                  <a:sysClr val="windowText" lastClr="000000"/>
                </a:solidFill>
              </a:ln>
              <a:solidFill>
                <a:srgbClr val="C00000"/>
              </a:solidFill>
              <a:effectLst>
                <a:glow rad="63500">
                  <a:schemeClr val="accent6">
                    <a:satMod val="175000"/>
                    <a:alpha val="40000"/>
                  </a:schemeClr>
                </a:glo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69580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down)">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right)">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down)">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2"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right)">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2"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right)">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2" fill="hold" grpId="0" nodeType="clickEffect">
                                  <p:stCondLst>
                                    <p:cond delay="0"/>
                                  </p:stCondLst>
                                  <p:childTnLst>
                                    <p:set>
                                      <p:cBhvr>
                                        <p:cTn id="81" dur="1" fill="hold">
                                          <p:stCondLst>
                                            <p:cond delay="0"/>
                                          </p:stCondLst>
                                        </p:cTn>
                                        <p:tgtEl>
                                          <p:spTgt spid="6"/>
                                        </p:tgtEl>
                                        <p:attrNameLst>
                                          <p:attrName>style.visibility</p:attrName>
                                        </p:attrNameLst>
                                      </p:cBhvr>
                                      <p:to>
                                        <p:strVal val="visible"/>
                                      </p:to>
                                    </p:set>
                                    <p:animEffect transition="in" filter="wipe(right)">
                                      <p:cBhvr>
                                        <p:cTn id="8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2" grpId="0" animBg="1"/>
      <p:bldP spid="14" grpId="0" animBg="1"/>
      <p:bldP spid="16"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20000">
              <a:schemeClr val="accent2">
                <a:lumMod val="20000"/>
                <a:lumOff val="80000"/>
              </a:schemeClr>
            </a:gs>
            <a:gs pos="53000">
              <a:schemeClr val="accent5">
                <a:lumMod val="45000"/>
                <a:lumOff val="55000"/>
              </a:schemeClr>
            </a:gs>
            <a:gs pos="74000">
              <a:schemeClr val="accent5">
                <a:lumMod val="45000"/>
                <a:lumOff val="55000"/>
              </a:schemeClr>
            </a:gs>
            <a:gs pos="100000">
              <a:schemeClr val="accent5">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67C1155-A6A9-4263-93D2-0D337FD6D9DD}"/>
              </a:ext>
            </a:extLst>
          </p:cNvPr>
          <p:cNvSpPr txBox="1"/>
          <p:nvPr/>
        </p:nvSpPr>
        <p:spPr>
          <a:xfrm>
            <a:off x="2669344" y="2492221"/>
            <a:ext cx="6098344" cy="3046988"/>
          </a:xfrm>
          <a:prstGeom prst="rect">
            <a:avLst/>
          </a:prstGeom>
          <a:gradFill>
            <a:gsLst>
              <a:gs pos="20000">
                <a:schemeClr val="accent2">
                  <a:lumMod val="20000"/>
                  <a:lumOff val="80000"/>
                </a:schemeClr>
              </a:gs>
              <a:gs pos="53000">
                <a:schemeClr val="accent5">
                  <a:lumMod val="45000"/>
                  <a:lumOff val="55000"/>
                </a:schemeClr>
              </a:gs>
              <a:gs pos="74000">
                <a:schemeClr val="accent5">
                  <a:lumMod val="45000"/>
                  <a:lumOff val="55000"/>
                </a:schemeClr>
              </a:gs>
              <a:gs pos="100000">
                <a:schemeClr val="accent5">
                  <a:lumMod val="30000"/>
                  <a:lumOff val="70000"/>
                </a:schemeClr>
              </a:gs>
            </a:gsLst>
            <a:lin ang="8100000" scaled="1"/>
          </a:gradFill>
        </p:spPr>
        <p:txBody>
          <a:bodyPr wrap="square">
            <a:spAutoFit/>
          </a:bodyPr>
          <a:lstStyle/>
          <a:p>
            <a:pPr algn="l"/>
            <a:r>
              <a:rPr lang="bn-BD" sz="2400" b="1" i="0" dirty="0">
                <a:solidFill>
                  <a:srgbClr val="000000"/>
                </a:solidFill>
                <a:effectLst/>
                <a:latin typeface="NikoshBAN" panose="02000000000000000000" pitchFamily="2" charset="0"/>
                <a:cs typeface="NikoshBAN" panose="02000000000000000000" pitchFamily="2" charset="0"/>
              </a:rPr>
              <a:t>১। স্নায়ুতন্ত্রের গঠন ও কার্যগত একককে কী বলে?</a:t>
            </a:r>
            <a:br>
              <a:rPr lang="bn-BD" sz="2400" dirty="0">
                <a:latin typeface="NikoshBAN" panose="02000000000000000000" pitchFamily="2" charset="0"/>
                <a:cs typeface="NikoshBAN" panose="02000000000000000000" pitchFamily="2" charset="0"/>
              </a:rPr>
            </a:br>
            <a:r>
              <a:rPr lang="bn-BD" sz="2400" b="0" i="0" dirty="0">
                <a:solidFill>
                  <a:srgbClr val="000000"/>
                </a:solidFill>
                <a:effectLst/>
                <a:latin typeface="NikoshBAN" panose="02000000000000000000" pitchFamily="2" charset="0"/>
                <a:cs typeface="NikoshBAN" panose="02000000000000000000" pitchFamily="2" charset="0"/>
              </a:rPr>
              <a:t>(ক) কলা (খ) পেশি (গ) তন্ত্র  (ঘ) নিউরোন</a:t>
            </a:r>
            <a:br>
              <a:rPr lang="bn-BD" sz="2400" dirty="0">
                <a:latin typeface="NikoshBAN" panose="02000000000000000000" pitchFamily="2" charset="0"/>
                <a:cs typeface="NikoshBAN" panose="02000000000000000000" pitchFamily="2" charset="0"/>
              </a:rPr>
            </a:br>
            <a:r>
              <a:rPr lang="bn-BD" sz="2400" b="1" dirty="0">
                <a:solidFill>
                  <a:srgbClr val="000000"/>
                </a:solidFill>
                <a:latin typeface="NikoshBAN" panose="02000000000000000000" pitchFamily="2" charset="0"/>
                <a:cs typeface="NikoshBAN" panose="02000000000000000000" pitchFamily="2" charset="0"/>
              </a:rPr>
              <a:t>2</a:t>
            </a:r>
            <a:r>
              <a:rPr lang="bn-BD" sz="2400" b="1" i="0" dirty="0">
                <a:solidFill>
                  <a:srgbClr val="000000"/>
                </a:solidFill>
                <a:effectLst/>
                <a:latin typeface="NikoshBAN" panose="02000000000000000000" pitchFamily="2" charset="0"/>
                <a:cs typeface="NikoshBAN" panose="02000000000000000000" pitchFamily="2" charset="0"/>
              </a:rPr>
              <a:t>। দুটি স্নায়ুকোষের মিলনস্থলকে কী বলে?</a:t>
            </a:r>
          </a:p>
          <a:p>
            <a:pPr algn="l"/>
            <a:r>
              <a:rPr lang="bn-BD" sz="2400" b="0" i="0" dirty="0">
                <a:solidFill>
                  <a:srgbClr val="000000"/>
                </a:solidFill>
                <a:effectLst/>
                <a:latin typeface="NikoshBAN" panose="02000000000000000000" pitchFamily="2" charset="0"/>
                <a:cs typeface="NikoshBAN" panose="02000000000000000000" pitchFamily="2" charset="0"/>
              </a:rPr>
              <a:t>(ক) অ্যাক্সন (খ) ড্রেনড্রাইট (গ) সাইন্যাপস (ঘ) কোষদেহ</a:t>
            </a:r>
            <a:br>
              <a:rPr lang="bn-BD" sz="2400" dirty="0">
                <a:latin typeface="NikoshBAN" panose="02000000000000000000" pitchFamily="2" charset="0"/>
                <a:cs typeface="NikoshBAN" panose="02000000000000000000" pitchFamily="2" charset="0"/>
              </a:rPr>
            </a:br>
            <a:r>
              <a:rPr lang="bn-BD" sz="2400" b="1" dirty="0">
                <a:solidFill>
                  <a:srgbClr val="000000"/>
                </a:solidFill>
                <a:latin typeface="NikoshBAN" panose="02000000000000000000" pitchFamily="2" charset="0"/>
                <a:cs typeface="NikoshBAN" panose="02000000000000000000" pitchFamily="2" charset="0"/>
              </a:rPr>
              <a:t>3</a:t>
            </a:r>
            <a:r>
              <a:rPr lang="bn-BD" sz="2400" b="1" i="0" dirty="0">
                <a:solidFill>
                  <a:srgbClr val="000000"/>
                </a:solidFill>
                <a:effectLst/>
                <a:latin typeface="NikoshBAN" panose="02000000000000000000" pitchFamily="2" charset="0"/>
                <a:cs typeface="NikoshBAN" panose="02000000000000000000" pitchFamily="2" charset="0"/>
              </a:rPr>
              <a:t>। স্নায়ুকোষের প্রলম্বিত অংশ কত প্রকার?</a:t>
            </a:r>
            <a:br>
              <a:rPr lang="bn-BD" sz="2400" dirty="0">
                <a:latin typeface="NikoshBAN" panose="02000000000000000000" pitchFamily="2" charset="0"/>
                <a:cs typeface="NikoshBAN" panose="02000000000000000000" pitchFamily="2" charset="0"/>
              </a:rPr>
            </a:br>
            <a:r>
              <a:rPr lang="bn-BD" sz="2400" b="0" i="0" dirty="0">
                <a:solidFill>
                  <a:srgbClr val="000000"/>
                </a:solidFill>
                <a:effectLst/>
                <a:latin typeface="NikoshBAN" panose="02000000000000000000" pitchFamily="2" charset="0"/>
                <a:cs typeface="NikoshBAN" panose="02000000000000000000" pitchFamily="2" charset="0"/>
              </a:rPr>
              <a:t>(ক) দুই  (খ) চার  (গ) ছয়  (ঘ) আট</a:t>
            </a:r>
          </a:p>
          <a:p>
            <a:pPr algn="l"/>
            <a:r>
              <a:rPr lang="bn-BD" sz="2400" b="1" i="0" dirty="0">
                <a:solidFill>
                  <a:srgbClr val="000000"/>
                </a:solidFill>
                <a:effectLst/>
                <a:latin typeface="NikoshBAN" panose="02000000000000000000" pitchFamily="2" charset="0"/>
                <a:cs typeface="NikoshBAN" panose="02000000000000000000" pitchFamily="2" charset="0"/>
              </a:rPr>
              <a:t> 4.চোখের কোন স্তর স্নায়ুকোষ দিয়ে গঠিত?</a:t>
            </a:r>
            <a:br>
              <a:rPr lang="bn-BD" sz="2400" dirty="0">
                <a:latin typeface="NikoshBAN" panose="02000000000000000000" pitchFamily="2" charset="0"/>
                <a:cs typeface="NikoshBAN" panose="02000000000000000000" pitchFamily="2" charset="0"/>
              </a:rPr>
            </a:br>
            <a:r>
              <a:rPr lang="bn-BD" sz="2400" b="0" i="0" dirty="0">
                <a:solidFill>
                  <a:srgbClr val="000000"/>
                </a:solidFill>
                <a:effectLst/>
                <a:latin typeface="NikoshBAN" panose="02000000000000000000" pitchFamily="2" charset="0"/>
                <a:cs typeface="NikoshBAN" panose="02000000000000000000" pitchFamily="2" charset="0"/>
              </a:rPr>
              <a:t>(ক) কর্নিয়া (খ) কোরয়েড (গ) রেটিনা   (ঘ) স্ক্লেরা</a:t>
            </a:r>
            <a:endParaRPr lang="bn-BD" sz="2400" b="1" i="0" dirty="0">
              <a:solidFill>
                <a:srgbClr val="FF0000"/>
              </a:solidFill>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4EDD4B02-199F-4FD0-BB54-A7EB576AE258}"/>
              </a:ext>
            </a:extLst>
          </p:cNvPr>
          <p:cNvSpPr txBox="1"/>
          <p:nvPr/>
        </p:nvSpPr>
        <p:spPr>
          <a:xfrm>
            <a:off x="4515729" y="1139483"/>
            <a:ext cx="1983545"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400" b="1" dirty="0" err="1">
                <a:ln/>
                <a:solidFill>
                  <a:schemeClr val="accent4"/>
                </a:solidFill>
                <a:latin typeface="NikoshBAN" panose="02000000000000000000" pitchFamily="2" charset="0"/>
                <a:cs typeface="NikoshBAN" panose="02000000000000000000" pitchFamily="2" charset="0"/>
              </a:rPr>
              <a:t>মূল্যায়ন</a:t>
            </a:r>
            <a:endParaRPr lang="en-US" sz="4400" b="1" dirty="0">
              <a:ln/>
              <a:solidFill>
                <a:schemeClr val="accent4"/>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044169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accent2">
                <a:lumMod val="20000"/>
                <a:lumOff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25F25F-95CA-4DB9-A9A1-3D66305DBE0D}"/>
              </a:ext>
            </a:extLst>
          </p:cNvPr>
          <p:cNvSpPr>
            <a:spLocks noChangeArrowheads="1"/>
          </p:cNvSpPr>
          <p:nvPr/>
        </p:nvSpPr>
        <p:spPr bwMode="auto">
          <a:xfrm>
            <a:off x="1153550" y="1801449"/>
            <a:ext cx="9380773"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NikoshBAN" panose="02000000000000000000" pitchFamily="2" charset="0"/>
                <a:cs typeface="NikoshBAN" panose="02000000000000000000" pitchFamily="2" charset="0"/>
              </a:rPr>
              <a:t> </a:t>
            </a:r>
            <a:r>
              <a:rPr kumimoji="0" lang="bn-IN" altLang="en-US" sz="2800" b="1" i="0" u="none" strike="noStrike" cap="none" normalizeH="0" baseline="0" dirty="0">
                <a:ln>
                  <a:noFill/>
                </a:ln>
                <a:effectLst/>
                <a:latin typeface="NikoshBAN" panose="02000000000000000000" pitchFamily="2" charset="0"/>
                <a:cs typeface="NikoshBAN" panose="02000000000000000000" pitchFamily="2" charset="0"/>
              </a:rPr>
              <a:t>নিচের চিত্রটি লক্ষ্য কর এবং প্রশ্নগুলোর উত্তর দাও</a:t>
            </a:r>
            <a:r>
              <a:rPr kumimoji="0" lang="en-US" altLang="en-US" sz="2800" b="1" i="0" u="none" strike="noStrike" cap="none" normalizeH="0" baseline="0" dirty="0">
                <a:ln>
                  <a:noFill/>
                </a:ln>
                <a:effectLst/>
                <a:latin typeface="NikoshBAN" panose="02000000000000000000" pitchFamily="2" charset="0"/>
                <a:cs typeface="NikoshBAN" panose="02000000000000000000" pitchFamily="2"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rPr>
              <a:t>  </a:t>
            </a:r>
            <a:endParaRPr kumimoji="0" lang="bn-BD"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bn-BD" altLang="en-US" sz="11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bn-BD"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bn-BD" altLang="en-US" sz="11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0" b="0" i="0" u="none" strike="noStrike" cap="none" normalizeH="0" baseline="0" dirty="0">
                <a:ln>
                  <a:noFill/>
                </a:ln>
                <a:solidFill>
                  <a:schemeClr val="tx1"/>
                </a:solidFill>
                <a:effectLst/>
              </a:rPr>
              <a:t>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2800" b="0"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a:t>
            </a:r>
            <a:r>
              <a:rPr kumimoji="0" lang="bn-IN" altLang="en-US" sz="2800" b="0"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গ</a:t>
            </a:r>
            <a:r>
              <a:rPr kumimoji="0" lang="en-US" altLang="en-US" sz="2800" b="0"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উদ্দীপকের তন্ত্রটির একটি কোষের চিহ্নিত চিত্র অংকন করে বর্ণনা দাও। ৩</a:t>
            </a:r>
            <a:br>
              <a:rPr kumimoji="0" lang="en-US" altLang="en-US" sz="2800" b="0" i="0" u="none" strike="noStrike" cap="none" normalizeH="0" baseline="0" dirty="0">
                <a:ln>
                  <a:noFill/>
                </a:ln>
                <a:solidFill>
                  <a:schemeClr val="tx1"/>
                </a:solidFill>
                <a:effectLst/>
                <a:latin typeface="NikoshBAN" panose="02000000000000000000" pitchFamily="2" charset="0"/>
                <a:cs typeface="NikoshBAN" panose="02000000000000000000" pitchFamily="2" charset="0"/>
              </a:rPr>
            </a:br>
            <a:r>
              <a:rPr kumimoji="0" lang="en-US" altLang="en-US" sz="2800" b="0"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a:t>
            </a:r>
            <a:r>
              <a:rPr kumimoji="0" lang="bn-IN" altLang="en-US" sz="2800" b="0"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ঘ</a:t>
            </a:r>
            <a:r>
              <a:rPr kumimoji="0" lang="en-US" altLang="en-US" sz="2800" b="0"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 </a:t>
            </a:r>
            <a:r>
              <a:rPr kumimoji="0" lang="bn-IN" altLang="en-US" sz="2800" b="0" i="0" u="none" strike="noStrike" cap="none" normalizeH="0" baseline="0" dirty="0">
                <a:ln>
                  <a:noFill/>
                </a:ln>
                <a:solidFill>
                  <a:srgbClr val="000000"/>
                </a:solidFill>
                <a:effectLst/>
                <a:latin typeface="NikoshBAN" panose="02000000000000000000" pitchFamily="2" charset="0"/>
                <a:cs typeface="NikoshBAN" panose="02000000000000000000" pitchFamily="2" charset="0"/>
              </a:rPr>
              <a:t>উদ্দীপকের তন্ত্রটি আমাদের জীবন ধারণের ক্ষেত্রে কী ভূমিকা রাখে আলোচনা কর। ৪</a:t>
            </a:r>
            <a:br>
              <a:rPr kumimoji="0" lang="en-US" altLang="en-US" sz="18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extLst>
              <a:ext uri="{FF2B5EF4-FFF2-40B4-BE49-F238E27FC236}">
                <a16:creationId xmlns:a16="http://schemas.microsoft.com/office/drawing/2014/main" id="{D104FF88-4CC9-44D4-A801-F77545B4DD9C}"/>
              </a:ext>
            </a:extLst>
          </p:cNvPr>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975339" y="2476499"/>
            <a:ext cx="1457178" cy="2154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E80F49-63DF-4780-BB0F-D8E65ADAF577}"/>
              </a:ext>
            </a:extLst>
          </p:cNvPr>
          <p:cNvSpPr txBox="1"/>
          <p:nvPr/>
        </p:nvSpPr>
        <p:spPr>
          <a:xfrm>
            <a:off x="3432517" y="501458"/>
            <a:ext cx="3774570"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1">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bn-BD" sz="5400" b="1" dirty="0">
                <a:solidFill>
                  <a:schemeClr val="tx1"/>
                </a:solidFill>
                <a:effectLst>
                  <a:glow rad="228600">
                    <a:schemeClr val="accent2">
                      <a:satMod val="175000"/>
                      <a:alpha val="40000"/>
                    </a:schemeClr>
                  </a:glow>
                </a:effectLst>
                <a:latin typeface="NikoshBAN" pitchFamily="2" charset="0"/>
                <a:cs typeface="NikoshBAN" pitchFamily="2" charset="0"/>
              </a:rPr>
              <a:t>বাড়ির কাজ</a:t>
            </a:r>
            <a:endParaRPr lang="en-US" sz="5400" b="1" dirty="0">
              <a:solidFill>
                <a:schemeClr val="tx1"/>
              </a:solidFill>
              <a:effectLst>
                <a:glow rad="228600">
                  <a:schemeClr val="accent2">
                    <a:satMod val="175000"/>
                    <a:alpha val="40000"/>
                  </a:schemeClr>
                </a:glow>
              </a:effectLst>
              <a:latin typeface="NikoshBAN" pitchFamily="2" charset="0"/>
              <a:cs typeface="NikoshBAN" pitchFamily="2" charset="0"/>
            </a:endParaRPr>
          </a:p>
        </p:txBody>
      </p:sp>
      <p:pic>
        <p:nvPicPr>
          <p:cNvPr id="5" name="Picture 4">
            <a:extLst>
              <a:ext uri="{FF2B5EF4-FFF2-40B4-BE49-F238E27FC236}">
                <a16:creationId xmlns:a16="http://schemas.microsoft.com/office/drawing/2014/main" id="{E38DDFF4-8EE5-42DD-AF55-2095C7B4D2B4}"/>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377" t="7407"/>
          <a:stretch/>
        </p:blipFill>
        <p:spPr>
          <a:xfrm>
            <a:off x="8189116" y="532930"/>
            <a:ext cx="1891485" cy="1232836"/>
          </a:xfrm>
          <a:prstGeom prst="rect">
            <a:avLst/>
          </a:prstGeom>
        </p:spPr>
      </p:pic>
    </p:spTree>
    <p:extLst>
      <p:ext uri="{BB962C8B-B14F-4D97-AF65-F5344CB8AC3E}">
        <p14:creationId xmlns:p14="http://schemas.microsoft.com/office/powerpoint/2010/main" val="175125580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accent2">
                <a:lumMod val="20000"/>
                <a:lumOff val="8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B4B907-043A-4AF8-A55D-3BC5C630DC00}"/>
              </a:ext>
            </a:extLst>
          </p:cNvPr>
          <p:cNvSpPr txBox="1"/>
          <p:nvPr/>
        </p:nvSpPr>
        <p:spPr>
          <a:xfrm>
            <a:off x="3099581" y="327071"/>
            <a:ext cx="5992838" cy="1547447"/>
          </a:xfrm>
          <a:prstGeom prst="rect">
            <a:avLst/>
          </a:prstGeom>
          <a:gradFill>
            <a:gsLst>
              <a:gs pos="0">
                <a:schemeClr val="accent2">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prstTxWarp prst="textPlain">
              <a:avLst/>
            </a:prstTxWarp>
            <a:spAutoFit/>
            <a:scene3d>
              <a:camera prst="orthographicFront"/>
              <a:lightRig rig="soft" dir="t">
                <a:rot lat="0" lon="0" rev="15600000"/>
              </a:lightRig>
            </a:scene3d>
            <a:sp3d extrusionH="57150" prstMaterial="softEdge">
              <a:bevelT w="25400" h="38100"/>
            </a:sp3d>
          </a:bodyPr>
          <a:lstStyle/>
          <a:p>
            <a:r>
              <a:rPr lang="bn-BD" sz="7200" b="1" dirty="0">
                <a:solidFill>
                  <a:schemeClr val="accent4"/>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rPr>
              <a:t>ধন্যবাদ</a:t>
            </a:r>
            <a:endParaRPr lang="en-US" sz="7200" b="1" dirty="0">
              <a:solidFill>
                <a:schemeClr val="accent4"/>
              </a:solidFill>
              <a:effectLst>
                <a:innerShdw blurRad="63500" dist="50800" dir="13500000">
                  <a:prstClr val="black">
                    <a:alpha val="50000"/>
                  </a:prstClr>
                </a:inn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9130FC0-13D3-4485-B301-9DD610231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932" y="2060737"/>
            <a:ext cx="3615397" cy="4304893"/>
          </a:xfrm>
          <a:prstGeom prst="rect">
            <a:avLst/>
          </a:prstGeom>
        </p:spPr>
      </p:pic>
    </p:spTree>
    <p:extLst>
      <p:ext uri="{BB962C8B-B14F-4D97-AF65-F5344CB8AC3E}">
        <p14:creationId xmlns:p14="http://schemas.microsoft.com/office/powerpoint/2010/main" val="1236955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indefinite"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6D937-FDE7-428F-9C23-78C4603154FC}"/>
              </a:ext>
            </a:extLst>
          </p:cNvPr>
          <p:cNvSpPr/>
          <p:nvPr/>
        </p:nvSpPr>
        <p:spPr>
          <a:xfrm>
            <a:off x="0" y="0"/>
            <a:ext cx="12192000" cy="6858000"/>
          </a:xfrm>
          <a:prstGeom prst="rect">
            <a:avLst/>
          </a:prstGeom>
          <a:noFill/>
          <a:ln w="136525" cmpd="tri">
            <a:solidFill>
              <a:srgbClr val="521CA2"/>
            </a:solidFill>
          </a:ln>
          <a:effectLst>
            <a:glow rad="127000">
              <a:srgbClr val="00B0F0"/>
            </a:glow>
          </a:effectLst>
          <a:scene3d>
            <a:camera prst="orthographicFront"/>
            <a:lightRig rig="threePt" dir="t"/>
          </a:scene3d>
          <a:sp3d contourW="12700">
            <a:bevelT w="165100" prst="coolSlant"/>
            <a:contourClr>
              <a:srgbClr val="00B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TextBox 2">
            <a:extLst>
              <a:ext uri="{FF2B5EF4-FFF2-40B4-BE49-F238E27FC236}">
                <a16:creationId xmlns:a16="http://schemas.microsoft.com/office/drawing/2014/main" id="{03FBE3FA-BEBA-47E1-AF28-827639EFDA57}"/>
              </a:ext>
            </a:extLst>
          </p:cNvPr>
          <p:cNvSpPr txBox="1"/>
          <p:nvPr/>
        </p:nvSpPr>
        <p:spPr>
          <a:xfrm>
            <a:off x="575256" y="491004"/>
            <a:ext cx="11616744" cy="1446550"/>
          </a:xfrm>
          <a:prstGeom prst="rect">
            <a:avLst/>
          </a:prstGeom>
          <a:noFill/>
        </p:spPr>
        <p:txBody>
          <a:bodyPr wrap="square" rtlCol="0">
            <a:prstTxWarp prst="textWave1">
              <a:avLst/>
            </a:prstTxWarp>
            <a:spAutoFit/>
            <a:scene3d>
              <a:camera prst="perspectiveFront"/>
              <a:lightRig rig="soft" dir="t">
                <a:rot lat="0" lon="0" rev="15600000"/>
              </a:lightRig>
            </a:scene3d>
            <a:sp3d extrusionH="57150" prstMaterial="softEdge">
              <a:bevelT w="25400" h="38100"/>
            </a:sp3d>
          </a:bodyPr>
          <a:lstStyle/>
          <a:p>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আজকের</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ক্লাসে</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সবাইকে</a:t>
            </a:r>
            <a:r>
              <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 </a:t>
            </a:r>
            <a:r>
              <a:rPr lang="en-US" sz="8800" b="1" dirty="0" err="1">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rPr>
              <a:t>শুভেচ্ছা</a:t>
            </a:r>
            <a:endParaRPr lang="en-US" sz="8800" b="1" dirty="0">
              <a:ln/>
              <a:solidFill>
                <a:schemeClr val="accent4"/>
              </a:solidFill>
              <a:effectLst>
                <a:reflection blurRad="6350" stA="55000" endA="50" endPos="85000" dist="60007" dir="5400000" sy="-100000" algn="bl" rotWithShape="0"/>
              </a:effectLst>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B52CE585-FBB5-448A-91A2-D6CE7D4EB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9112" y="2102995"/>
            <a:ext cx="5450174" cy="3443365"/>
          </a:xfrm>
          <a:prstGeom prst="ellipse">
            <a:avLst/>
          </a:prstGeom>
          <a:ln>
            <a:noFill/>
          </a:ln>
          <a:effectLst>
            <a:softEdge rad="112500"/>
          </a:effectLst>
        </p:spPr>
      </p:pic>
    </p:spTree>
    <p:extLst>
      <p:ext uri="{BB962C8B-B14F-4D97-AF65-F5344CB8AC3E}">
        <p14:creationId xmlns:p14="http://schemas.microsoft.com/office/powerpoint/2010/main" val="4194840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B6F382-78DB-43D8-AE16-BA040F1905B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478" b="99565" l="0" r="100000">
                        <a14:foregroundMark x1="56164" y1="69130" x2="52968" y2="65652"/>
                        <a14:foregroundMark x1="52968" y1="65652" x2="52968" y2="63913"/>
                        <a14:foregroundMark x1="26941" y1="88261" x2="17352" y2="83913"/>
                        <a14:foregroundMark x1="16438" y1="91739" x2="15525" y2="94348"/>
                        <a14:foregroundMark x1="11416" y1="89130" x2="6393" y2="88261"/>
                        <a14:foregroundMark x1="94064" y1="15217" x2="96804" y2="18696"/>
                        <a14:foregroundMark x1="89954" y1="11739" x2="96804" y2="10870"/>
                        <a14:backgroundMark x1="97260" y1="12609" x2="98630" y2="12609"/>
                      </a14:backgroundRemoval>
                    </a14:imgEffect>
                  </a14:imgLayer>
                </a14:imgProps>
              </a:ext>
              <a:ext uri="{28A0092B-C50C-407E-A947-70E740481C1C}">
                <a14:useLocalDpi xmlns:a14="http://schemas.microsoft.com/office/drawing/2010/main" val="0"/>
              </a:ext>
            </a:extLst>
          </a:blip>
          <a:stretch>
            <a:fillRect/>
          </a:stretch>
        </p:blipFill>
        <p:spPr>
          <a:xfrm>
            <a:off x="7730311" y="5149032"/>
            <a:ext cx="4567707" cy="1662753"/>
          </a:xfrm>
          <a:prstGeom prst="rect">
            <a:avLst/>
          </a:prstGeom>
        </p:spPr>
      </p:pic>
      <p:sp>
        <p:nvSpPr>
          <p:cNvPr id="4" name="Snip Diagonal Corner Rectangle 10">
            <a:extLst>
              <a:ext uri="{FF2B5EF4-FFF2-40B4-BE49-F238E27FC236}">
                <a16:creationId xmlns:a16="http://schemas.microsoft.com/office/drawing/2014/main" id="{4960F134-3A81-4A45-BEF2-FD5C4880121A}"/>
              </a:ext>
            </a:extLst>
          </p:cNvPr>
          <p:cNvSpPr/>
          <p:nvPr/>
        </p:nvSpPr>
        <p:spPr>
          <a:xfrm>
            <a:off x="729374" y="2297049"/>
            <a:ext cx="7122017" cy="3683358"/>
          </a:xfrm>
          <a:prstGeom prst="snip2DiagRect">
            <a:avLst/>
          </a:prstGeom>
          <a:solidFill>
            <a:schemeClr val="accent2">
              <a:lumMod val="20000"/>
              <a:lumOff val="8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B22424BB-4AC1-4C77-90AF-0007A0E24D81}"/>
              </a:ext>
            </a:extLst>
          </p:cNvPr>
          <p:cNvSpPr/>
          <p:nvPr/>
        </p:nvSpPr>
        <p:spPr>
          <a:xfrm>
            <a:off x="729374" y="2419062"/>
            <a:ext cx="6732104" cy="3046988"/>
          </a:xfrm>
          <a:prstGeom prst="rect">
            <a:avLst/>
          </a:prstGeom>
          <a:ln>
            <a:noFill/>
          </a:ln>
          <a:scene3d>
            <a:camera prst="perspectiveRelaxedModerately"/>
            <a:lightRig rig="threePt" dir="t"/>
          </a:scene3d>
        </p:spPr>
        <p:txBody>
          <a:bodyPr wrap="square">
            <a:spAutoFit/>
          </a:bodyPr>
          <a:lstStyle/>
          <a:p>
            <a:pPr algn="ctr"/>
            <a:r>
              <a:rPr lang="en-US" sz="2800" b="1"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আমিনা</a:t>
            </a:r>
            <a:r>
              <a:rPr lang="en-US" sz="28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800" b="1" dirty="0" err="1">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বেগম</a:t>
            </a:r>
            <a:endParaRPr lang="en-US" sz="2400" b="1" dirty="0">
              <a:ln w="0"/>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অনার্স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১মশ্রেণী,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এম</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000" dirty="0" err="1">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এসসি</a:t>
            </a:r>
            <a:r>
              <a:rPr lang="en-US" sz="2000" dirty="0">
                <a:ln w="0"/>
                <a:solidFill>
                  <a:srgbClr val="7030A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১মশ্রেণী</a:t>
            </a:r>
          </a:p>
          <a:p>
            <a:pPr algn="ct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প্রভাষক</a:t>
            </a:r>
            <a:endPar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জীববিজ্ঞান</a:t>
            </a:r>
            <a:r>
              <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বিভাগ</a:t>
            </a:r>
            <a:endParaRPr lang="en-US" sz="2400" dirty="0">
              <a:ln w="0"/>
              <a:solidFill>
                <a:schemeClr val="accent5">
                  <a:lumMod val="50000"/>
                </a:schemeClr>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endParaRP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মৌলানা</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মুফজ্জল</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হোসেন</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মহিলা</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ডিগ্রি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 </a:t>
            </a: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কলেজ</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রাজনগর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sz="2400" dirty="0" err="1">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মৌলভীবাজার</a:t>
            </a:r>
            <a:r>
              <a:rPr lang="en-US" sz="2400" dirty="0">
                <a:ln w="0"/>
                <a:solidFill>
                  <a:srgbClr val="0070C0"/>
                </a:solidFill>
                <a:effectLst>
                  <a:outerShdw blurRad="38100" dist="25400" dir="5400000" algn="ctr" rotWithShape="0">
                    <a:srgbClr val="6E747A">
                      <a:alpha val="43000"/>
                    </a:srgbClr>
                  </a:outerShdw>
                </a:effectLst>
                <a:latin typeface="NikoshBAN" panose="02000000000000000000" pitchFamily="2" charset="0"/>
                <a:cs typeface="NikoshBAN" panose="02000000000000000000" pitchFamily="2" charset="0"/>
              </a:rPr>
              <a:t>।</a:t>
            </a:r>
          </a:p>
          <a:p>
            <a:pPr algn="ctr"/>
            <a:r>
              <a:rPr lang="en-US" dirty="0">
                <a:ln w="0"/>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Email:aminabegum1500@gmail.com</a:t>
            </a:r>
          </a:p>
        </p:txBody>
      </p:sp>
      <p:pic>
        <p:nvPicPr>
          <p:cNvPr id="6" name="Picture 5">
            <a:extLst>
              <a:ext uri="{FF2B5EF4-FFF2-40B4-BE49-F238E27FC236}">
                <a16:creationId xmlns:a16="http://schemas.microsoft.com/office/drawing/2014/main" id="{DF1AD86B-5449-4174-911D-A01114F26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60" y="2552220"/>
            <a:ext cx="2002603" cy="2931023"/>
          </a:xfrm>
          <a:prstGeom prst="rect">
            <a:avLst/>
          </a:prstGeom>
          <a:ln>
            <a:noFill/>
          </a:ln>
          <a:effectLst>
            <a:outerShdw blurRad="292100" dist="139700" dir="2700000" algn="tl" rotWithShape="0">
              <a:srgbClr val="333333">
                <a:alpha val="65000"/>
              </a:srgbClr>
            </a:outerShdw>
          </a:effectLst>
        </p:spPr>
      </p:pic>
      <p:sp>
        <p:nvSpPr>
          <p:cNvPr id="7" name="Star: 32 Points 6">
            <a:extLst>
              <a:ext uri="{FF2B5EF4-FFF2-40B4-BE49-F238E27FC236}">
                <a16:creationId xmlns:a16="http://schemas.microsoft.com/office/drawing/2014/main" id="{DBC5EBDB-BE6C-455B-B723-59BC3213135E}"/>
              </a:ext>
            </a:extLst>
          </p:cNvPr>
          <p:cNvSpPr/>
          <p:nvPr/>
        </p:nvSpPr>
        <p:spPr>
          <a:xfrm>
            <a:off x="3398660" y="265517"/>
            <a:ext cx="4225632" cy="1126435"/>
          </a:xfrm>
          <a:prstGeom prst="star32">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anose="02000000000000000000" pitchFamily="2" charset="0"/>
                <a:cs typeface="NikoshBAN" panose="02000000000000000000" pitchFamily="2" charset="0"/>
              </a:rPr>
              <a:t>শিক্ষক পরিচিতি</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420303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7"/>
                                        </p:tgtEl>
                                        <p:attrNameLst>
                                          <p:attrName>ppt_x</p:attrName>
                                          <p:attrName>ppt_y</p:attrName>
                                        </p:attrNameLst>
                                      </p:cBhvr>
                                    </p:animMotion>
                                    <p:animRot by="1500000">
                                      <p:cBhvr>
                                        <p:cTn id="7" dur="125" fill="hold">
                                          <p:stCondLst>
                                            <p:cond delay="0"/>
                                          </p:stCondLst>
                                        </p:cTn>
                                        <p:tgtEl>
                                          <p:spTgt spid="7"/>
                                        </p:tgtEl>
                                        <p:attrNameLst>
                                          <p:attrName>r</p:attrName>
                                        </p:attrNameLst>
                                      </p:cBhvr>
                                    </p:animRot>
                                    <p:animRot by="-1500000">
                                      <p:cBhvr>
                                        <p:cTn id="8" dur="125" fill="hold">
                                          <p:stCondLst>
                                            <p:cond delay="125"/>
                                          </p:stCondLst>
                                        </p:cTn>
                                        <p:tgtEl>
                                          <p:spTgt spid="7"/>
                                        </p:tgtEl>
                                        <p:attrNameLst>
                                          <p:attrName>r</p:attrName>
                                        </p:attrNameLst>
                                      </p:cBhvr>
                                    </p:animRot>
                                    <p:animRot by="-1500000">
                                      <p:cBhvr>
                                        <p:cTn id="9" dur="125" fill="hold">
                                          <p:stCondLst>
                                            <p:cond delay="250"/>
                                          </p:stCondLst>
                                        </p:cTn>
                                        <p:tgtEl>
                                          <p:spTgt spid="7"/>
                                        </p:tgtEl>
                                        <p:attrNameLst>
                                          <p:attrName>r</p:attrName>
                                        </p:attrNameLst>
                                      </p:cBhvr>
                                    </p:animRot>
                                    <p:animRot by="1500000">
                                      <p:cBhvr>
                                        <p:cTn id="10" dur="125" fill="hold">
                                          <p:stCondLst>
                                            <p:cond delay="375"/>
                                          </p:stCondLst>
                                        </p:cTn>
                                        <p:tgtEl>
                                          <p:spTgt spid="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6" presetClass="entr" presetSubtype="0" fill="hold" nodeType="clickEffect">
                                  <p:stCondLst>
                                    <p:cond delay="0"/>
                                  </p:stCondLst>
                                  <p:iterate type="lt">
                                    <p:tmPct val="10000"/>
                                  </p:iterate>
                                  <p:childTnLst>
                                    <p:set>
                                      <p:cBhvr>
                                        <p:cTn id="28" dur="1" fill="hold">
                                          <p:stCondLst>
                                            <p:cond delay="0"/>
                                          </p:stCondLst>
                                        </p:cTn>
                                        <p:tgtEl>
                                          <p:spTgt spid="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5">
                                            <p:txEl>
                                              <p:pRg st="0" end="0"/>
                                            </p:txEl>
                                          </p:spTgt>
                                        </p:tgtEl>
                                        <p:attrNameLst>
                                          <p:attrName>ppt_w</p:attrName>
                                        </p:attrNameLst>
                                      </p:cBhvr>
                                    </p:anim>
                                    <p:anim by="(#ppt_w*0.50)" calcmode="lin" valueType="num">
                                      <p:cBhvr>
                                        <p:cTn id="30" dur="500" decel="50000" autoRev="1" fill="hold">
                                          <p:stCondLst>
                                            <p:cond delay="0"/>
                                          </p:stCondLst>
                                        </p:cTn>
                                        <p:tgtEl>
                                          <p:spTgt spid="5">
                                            <p:txEl>
                                              <p:pRg st="0" end="0"/>
                                            </p:txEl>
                                          </p:spTgt>
                                        </p:tgtEl>
                                        <p:attrNameLst>
                                          <p:attrName>ppt_x</p:attrName>
                                        </p:attrNameLst>
                                      </p:cBhvr>
                                    </p:anim>
                                    <p:anim from="(-#ppt_h/2)" to="(#ppt_y)" calcmode="lin" valueType="num">
                                      <p:cBhvr>
                                        <p:cTn id="31" dur="1000" fill="hold">
                                          <p:stCondLst>
                                            <p:cond delay="0"/>
                                          </p:stCondLst>
                                        </p:cTn>
                                        <p:tgtEl>
                                          <p:spTgt spid="5">
                                            <p:txEl>
                                              <p:pRg st="0" end="0"/>
                                            </p:txEl>
                                          </p:spTgt>
                                        </p:tgtEl>
                                        <p:attrNameLst>
                                          <p:attrName>ppt_y</p:attrName>
                                        </p:attrNameLst>
                                      </p:cBhvr>
                                    </p:anim>
                                    <p:animRot by="21600000">
                                      <p:cBhvr>
                                        <p:cTn id="32" dur="1000" fill="hold">
                                          <p:stCondLst>
                                            <p:cond delay="0"/>
                                          </p:stCondLst>
                                        </p:cTn>
                                        <p:tgtEl>
                                          <p:spTgt spid="5">
                                            <p:txEl>
                                              <p:pRg st="0" end="0"/>
                                            </p:txEl>
                                          </p:spTgt>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nodeType="clickEffect">
                                  <p:stCondLst>
                                    <p:cond delay="0"/>
                                  </p:stCondLst>
                                  <p:iterate type="lt">
                                    <p:tmPct val="10000"/>
                                  </p:iterate>
                                  <p:childTnLst>
                                    <p:set>
                                      <p:cBhvr>
                                        <p:cTn id="36" dur="1" fill="hold">
                                          <p:stCondLst>
                                            <p:cond delay="0"/>
                                          </p:stCondLst>
                                        </p:cTn>
                                        <p:tgtEl>
                                          <p:spTgt spid="5">
                                            <p:txEl>
                                              <p:pRg st="1" end="1"/>
                                            </p:txEl>
                                          </p:spTgt>
                                        </p:tgtEl>
                                        <p:attrNameLst>
                                          <p:attrName>style.visibility</p:attrName>
                                        </p:attrNameLst>
                                      </p:cBhvr>
                                      <p:to>
                                        <p:strVal val="visible"/>
                                      </p:to>
                                    </p:set>
                                    <p:anim by="(-#ppt_w*2)" calcmode="lin" valueType="num">
                                      <p:cBhvr rctx="PPT">
                                        <p:cTn id="37" dur="500" autoRev="1" fill="hold">
                                          <p:stCondLst>
                                            <p:cond delay="0"/>
                                          </p:stCondLst>
                                        </p:cTn>
                                        <p:tgtEl>
                                          <p:spTgt spid="5">
                                            <p:txEl>
                                              <p:pRg st="1" end="1"/>
                                            </p:txEl>
                                          </p:spTgt>
                                        </p:tgtEl>
                                        <p:attrNameLst>
                                          <p:attrName>ppt_w</p:attrName>
                                        </p:attrNameLst>
                                      </p:cBhvr>
                                    </p:anim>
                                    <p:anim by="(#ppt_w*0.50)" calcmode="lin" valueType="num">
                                      <p:cBhvr>
                                        <p:cTn id="38" dur="500" decel="50000" autoRev="1" fill="hold">
                                          <p:stCondLst>
                                            <p:cond delay="0"/>
                                          </p:stCondLst>
                                        </p:cTn>
                                        <p:tgtEl>
                                          <p:spTgt spid="5">
                                            <p:txEl>
                                              <p:pRg st="1" end="1"/>
                                            </p:txEl>
                                          </p:spTgt>
                                        </p:tgtEl>
                                        <p:attrNameLst>
                                          <p:attrName>ppt_x</p:attrName>
                                        </p:attrNameLst>
                                      </p:cBhvr>
                                    </p:anim>
                                    <p:anim from="(-#ppt_h/2)" to="(#ppt_y)" calcmode="lin" valueType="num">
                                      <p:cBhvr>
                                        <p:cTn id="39" dur="1000" fill="hold">
                                          <p:stCondLst>
                                            <p:cond delay="0"/>
                                          </p:stCondLst>
                                        </p:cTn>
                                        <p:tgtEl>
                                          <p:spTgt spid="5">
                                            <p:txEl>
                                              <p:pRg st="1" end="1"/>
                                            </p:txEl>
                                          </p:spTgt>
                                        </p:tgtEl>
                                        <p:attrNameLst>
                                          <p:attrName>ppt_y</p:attrName>
                                        </p:attrNameLst>
                                      </p:cBhvr>
                                    </p:anim>
                                    <p:animRot by="21600000">
                                      <p:cBhvr>
                                        <p:cTn id="40" dur="1000" fill="hold">
                                          <p:stCondLst>
                                            <p:cond delay="0"/>
                                          </p:stCondLst>
                                        </p:cTn>
                                        <p:tgtEl>
                                          <p:spTgt spid="5">
                                            <p:txEl>
                                              <p:pRg st="1" end="1"/>
                                            </p:txEl>
                                          </p:spTgt>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nodeType="clickEffect">
                                  <p:stCondLst>
                                    <p:cond delay="0"/>
                                  </p:stCondLst>
                                  <p:iterate type="lt">
                                    <p:tmPct val="10000"/>
                                  </p:iterate>
                                  <p:childTnLst>
                                    <p:set>
                                      <p:cBhvr>
                                        <p:cTn id="44" dur="1" fill="hold">
                                          <p:stCondLst>
                                            <p:cond delay="0"/>
                                          </p:stCondLst>
                                        </p:cTn>
                                        <p:tgtEl>
                                          <p:spTgt spid="5">
                                            <p:txEl>
                                              <p:pRg st="2" end="2"/>
                                            </p:txEl>
                                          </p:spTgt>
                                        </p:tgtEl>
                                        <p:attrNameLst>
                                          <p:attrName>style.visibility</p:attrName>
                                        </p:attrNameLst>
                                      </p:cBhvr>
                                      <p:to>
                                        <p:strVal val="visible"/>
                                      </p:to>
                                    </p:set>
                                    <p:anim by="(-#ppt_w*2)" calcmode="lin" valueType="num">
                                      <p:cBhvr rctx="PPT">
                                        <p:cTn id="45" dur="500" autoRev="1" fill="hold">
                                          <p:stCondLst>
                                            <p:cond delay="0"/>
                                          </p:stCondLst>
                                        </p:cTn>
                                        <p:tgtEl>
                                          <p:spTgt spid="5">
                                            <p:txEl>
                                              <p:pRg st="2" end="2"/>
                                            </p:txEl>
                                          </p:spTgt>
                                        </p:tgtEl>
                                        <p:attrNameLst>
                                          <p:attrName>ppt_w</p:attrName>
                                        </p:attrNameLst>
                                      </p:cBhvr>
                                    </p:anim>
                                    <p:anim by="(#ppt_w*0.50)" calcmode="lin" valueType="num">
                                      <p:cBhvr>
                                        <p:cTn id="46" dur="500" decel="50000" autoRev="1" fill="hold">
                                          <p:stCondLst>
                                            <p:cond delay="0"/>
                                          </p:stCondLst>
                                        </p:cTn>
                                        <p:tgtEl>
                                          <p:spTgt spid="5">
                                            <p:txEl>
                                              <p:pRg st="2" end="2"/>
                                            </p:txEl>
                                          </p:spTgt>
                                        </p:tgtEl>
                                        <p:attrNameLst>
                                          <p:attrName>ppt_x</p:attrName>
                                        </p:attrNameLst>
                                      </p:cBhvr>
                                    </p:anim>
                                    <p:anim from="(-#ppt_h/2)" to="(#ppt_y)" calcmode="lin" valueType="num">
                                      <p:cBhvr>
                                        <p:cTn id="47" dur="1000" fill="hold">
                                          <p:stCondLst>
                                            <p:cond delay="0"/>
                                          </p:stCondLst>
                                        </p:cTn>
                                        <p:tgtEl>
                                          <p:spTgt spid="5">
                                            <p:txEl>
                                              <p:pRg st="2" end="2"/>
                                            </p:txEl>
                                          </p:spTgt>
                                        </p:tgtEl>
                                        <p:attrNameLst>
                                          <p:attrName>ppt_y</p:attrName>
                                        </p:attrNameLst>
                                      </p:cBhvr>
                                    </p:anim>
                                    <p:animRot by="21600000">
                                      <p:cBhvr>
                                        <p:cTn id="48" dur="1000" fill="hold">
                                          <p:stCondLst>
                                            <p:cond delay="0"/>
                                          </p:stCondLst>
                                        </p:cTn>
                                        <p:tgtEl>
                                          <p:spTgt spid="5">
                                            <p:txEl>
                                              <p:pRg st="2" end="2"/>
                                            </p:txEl>
                                          </p:spTgt>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nodeType="clickEffect">
                                  <p:stCondLst>
                                    <p:cond delay="0"/>
                                  </p:stCondLst>
                                  <p:iterate type="lt">
                                    <p:tmPct val="10000"/>
                                  </p:iterate>
                                  <p:childTnLst>
                                    <p:set>
                                      <p:cBhvr>
                                        <p:cTn id="52" dur="1" fill="hold">
                                          <p:stCondLst>
                                            <p:cond delay="0"/>
                                          </p:stCondLst>
                                        </p:cTn>
                                        <p:tgtEl>
                                          <p:spTgt spid="5">
                                            <p:txEl>
                                              <p:pRg st="3" end="3"/>
                                            </p:txEl>
                                          </p:spTgt>
                                        </p:tgtEl>
                                        <p:attrNameLst>
                                          <p:attrName>style.visibility</p:attrName>
                                        </p:attrNameLst>
                                      </p:cBhvr>
                                      <p:to>
                                        <p:strVal val="visible"/>
                                      </p:to>
                                    </p:set>
                                    <p:anim by="(-#ppt_w*2)" calcmode="lin" valueType="num">
                                      <p:cBhvr rctx="PPT">
                                        <p:cTn id="53" dur="500" autoRev="1" fill="hold">
                                          <p:stCondLst>
                                            <p:cond delay="0"/>
                                          </p:stCondLst>
                                        </p:cTn>
                                        <p:tgtEl>
                                          <p:spTgt spid="5">
                                            <p:txEl>
                                              <p:pRg st="3" end="3"/>
                                            </p:txEl>
                                          </p:spTgt>
                                        </p:tgtEl>
                                        <p:attrNameLst>
                                          <p:attrName>ppt_w</p:attrName>
                                        </p:attrNameLst>
                                      </p:cBhvr>
                                    </p:anim>
                                    <p:anim by="(#ppt_w*0.50)" calcmode="lin" valueType="num">
                                      <p:cBhvr>
                                        <p:cTn id="54" dur="500" decel="50000" autoRev="1" fill="hold">
                                          <p:stCondLst>
                                            <p:cond delay="0"/>
                                          </p:stCondLst>
                                        </p:cTn>
                                        <p:tgtEl>
                                          <p:spTgt spid="5">
                                            <p:txEl>
                                              <p:pRg st="3" end="3"/>
                                            </p:txEl>
                                          </p:spTgt>
                                        </p:tgtEl>
                                        <p:attrNameLst>
                                          <p:attrName>ppt_x</p:attrName>
                                        </p:attrNameLst>
                                      </p:cBhvr>
                                    </p:anim>
                                    <p:anim from="(-#ppt_h/2)" to="(#ppt_y)" calcmode="lin" valueType="num">
                                      <p:cBhvr>
                                        <p:cTn id="55" dur="1000" fill="hold">
                                          <p:stCondLst>
                                            <p:cond delay="0"/>
                                          </p:stCondLst>
                                        </p:cTn>
                                        <p:tgtEl>
                                          <p:spTgt spid="5">
                                            <p:txEl>
                                              <p:pRg st="3" end="3"/>
                                            </p:txEl>
                                          </p:spTgt>
                                        </p:tgtEl>
                                        <p:attrNameLst>
                                          <p:attrName>ppt_y</p:attrName>
                                        </p:attrNameLst>
                                      </p:cBhvr>
                                    </p:anim>
                                    <p:animRot by="21600000">
                                      <p:cBhvr>
                                        <p:cTn id="56" dur="1000" fill="hold">
                                          <p:stCondLst>
                                            <p:cond delay="0"/>
                                          </p:stCondLst>
                                        </p:cTn>
                                        <p:tgtEl>
                                          <p:spTgt spid="5">
                                            <p:txEl>
                                              <p:pRg st="3" end="3"/>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nodeType="clickEffect">
                                  <p:stCondLst>
                                    <p:cond delay="0"/>
                                  </p:stCondLst>
                                  <p:iterate type="lt">
                                    <p:tmPct val="10000"/>
                                  </p:iterate>
                                  <p:childTnLst>
                                    <p:set>
                                      <p:cBhvr>
                                        <p:cTn id="60" dur="1" fill="hold">
                                          <p:stCondLst>
                                            <p:cond delay="0"/>
                                          </p:stCondLst>
                                        </p:cTn>
                                        <p:tgtEl>
                                          <p:spTgt spid="5">
                                            <p:txEl>
                                              <p:pRg st="4" end="4"/>
                                            </p:txEl>
                                          </p:spTgt>
                                        </p:tgtEl>
                                        <p:attrNameLst>
                                          <p:attrName>style.visibility</p:attrName>
                                        </p:attrNameLst>
                                      </p:cBhvr>
                                      <p:to>
                                        <p:strVal val="visible"/>
                                      </p:to>
                                    </p:set>
                                    <p:anim by="(-#ppt_w*2)" calcmode="lin" valueType="num">
                                      <p:cBhvr rctx="PPT">
                                        <p:cTn id="61" dur="500" autoRev="1" fill="hold">
                                          <p:stCondLst>
                                            <p:cond delay="0"/>
                                          </p:stCondLst>
                                        </p:cTn>
                                        <p:tgtEl>
                                          <p:spTgt spid="5">
                                            <p:txEl>
                                              <p:pRg st="4" end="4"/>
                                            </p:txEl>
                                          </p:spTgt>
                                        </p:tgtEl>
                                        <p:attrNameLst>
                                          <p:attrName>ppt_w</p:attrName>
                                        </p:attrNameLst>
                                      </p:cBhvr>
                                    </p:anim>
                                    <p:anim by="(#ppt_w*0.50)" calcmode="lin" valueType="num">
                                      <p:cBhvr>
                                        <p:cTn id="62" dur="500" decel="50000" autoRev="1" fill="hold">
                                          <p:stCondLst>
                                            <p:cond delay="0"/>
                                          </p:stCondLst>
                                        </p:cTn>
                                        <p:tgtEl>
                                          <p:spTgt spid="5">
                                            <p:txEl>
                                              <p:pRg st="4" end="4"/>
                                            </p:txEl>
                                          </p:spTgt>
                                        </p:tgtEl>
                                        <p:attrNameLst>
                                          <p:attrName>ppt_x</p:attrName>
                                        </p:attrNameLst>
                                      </p:cBhvr>
                                    </p:anim>
                                    <p:anim from="(-#ppt_h/2)" to="(#ppt_y)" calcmode="lin" valueType="num">
                                      <p:cBhvr>
                                        <p:cTn id="63" dur="1000" fill="hold">
                                          <p:stCondLst>
                                            <p:cond delay="0"/>
                                          </p:stCondLst>
                                        </p:cTn>
                                        <p:tgtEl>
                                          <p:spTgt spid="5">
                                            <p:txEl>
                                              <p:pRg st="4" end="4"/>
                                            </p:txEl>
                                          </p:spTgt>
                                        </p:tgtEl>
                                        <p:attrNameLst>
                                          <p:attrName>ppt_y</p:attrName>
                                        </p:attrNameLst>
                                      </p:cBhvr>
                                    </p:anim>
                                    <p:animRot by="21600000">
                                      <p:cBhvr>
                                        <p:cTn id="64" dur="1000" fill="hold">
                                          <p:stCondLst>
                                            <p:cond delay="0"/>
                                          </p:stCondLst>
                                        </p:cTn>
                                        <p:tgtEl>
                                          <p:spTgt spid="5">
                                            <p:txEl>
                                              <p:pRg st="4" end="4"/>
                                            </p:txEl>
                                          </p:spTgt>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nodeType="clickEffect">
                                  <p:stCondLst>
                                    <p:cond delay="0"/>
                                  </p:stCondLst>
                                  <p:iterate type="lt">
                                    <p:tmPct val="10000"/>
                                  </p:iterate>
                                  <p:childTnLst>
                                    <p:set>
                                      <p:cBhvr>
                                        <p:cTn id="68" dur="1" fill="hold">
                                          <p:stCondLst>
                                            <p:cond delay="0"/>
                                          </p:stCondLst>
                                        </p:cTn>
                                        <p:tgtEl>
                                          <p:spTgt spid="5">
                                            <p:txEl>
                                              <p:pRg st="5" end="5"/>
                                            </p:txEl>
                                          </p:spTgt>
                                        </p:tgtEl>
                                        <p:attrNameLst>
                                          <p:attrName>style.visibility</p:attrName>
                                        </p:attrNameLst>
                                      </p:cBhvr>
                                      <p:to>
                                        <p:strVal val="visible"/>
                                      </p:to>
                                    </p:set>
                                    <p:anim by="(-#ppt_w*2)" calcmode="lin" valueType="num">
                                      <p:cBhvr rctx="PPT">
                                        <p:cTn id="69" dur="500" autoRev="1" fill="hold">
                                          <p:stCondLst>
                                            <p:cond delay="0"/>
                                          </p:stCondLst>
                                        </p:cTn>
                                        <p:tgtEl>
                                          <p:spTgt spid="5">
                                            <p:txEl>
                                              <p:pRg st="5" end="5"/>
                                            </p:txEl>
                                          </p:spTgt>
                                        </p:tgtEl>
                                        <p:attrNameLst>
                                          <p:attrName>ppt_w</p:attrName>
                                        </p:attrNameLst>
                                      </p:cBhvr>
                                    </p:anim>
                                    <p:anim by="(#ppt_w*0.50)" calcmode="lin" valueType="num">
                                      <p:cBhvr>
                                        <p:cTn id="70" dur="500" decel="50000" autoRev="1" fill="hold">
                                          <p:stCondLst>
                                            <p:cond delay="0"/>
                                          </p:stCondLst>
                                        </p:cTn>
                                        <p:tgtEl>
                                          <p:spTgt spid="5">
                                            <p:txEl>
                                              <p:pRg st="5" end="5"/>
                                            </p:txEl>
                                          </p:spTgt>
                                        </p:tgtEl>
                                        <p:attrNameLst>
                                          <p:attrName>ppt_x</p:attrName>
                                        </p:attrNameLst>
                                      </p:cBhvr>
                                    </p:anim>
                                    <p:anim from="(-#ppt_h/2)" to="(#ppt_y)" calcmode="lin" valueType="num">
                                      <p:cBhvr>
                                        <p:cTn id="71" dur="1000" fill="hold">
                                          <p:stCondLst>
                                            <p:cond delay="0"/>
                                          </p:stCondLst>
                                        </p:cTn>
                                        <p:tgtEl>
                                          <p:spTgt spid="5">
                                            <p:txEl>
                                              <p:pRg st="5" end="5"/>
                                            </p:txEl>
                                          </p:spTgt>
                                        </p:tgtEl>
                                        <p:attrNameLst>
                                          <p:attrName>ppt_y</p:attrName>
                                        </p:attrNameLst>
                                      </p:cBhvr>
                                    </p:anim>
                                    <p:animRot by="21600000">
                                      <p:cBhvr>
                                        <p:cTn id="72" dur="1000" fill="hold">
                                          <p:stCondLst>
                                            <p:cond delay="0"/>
                                          </p:stCondLst>
                                        </p:cTn>
                                        <p:tgtEl>
                                          <p:spTgt spid="5">
                                            <p:txEl>
                                              <p:pRg st="5" end="5"/>
                                            </p:txEl>
                                          </p:spTgt>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56" presetClass="entr" presetSubtype="0" fill="hold" nodeType="clickEffect">
                                  <p:stCondLst>
                                    <p:cond delay="0"/>
                                  </p:stCondLst>
                                  <p:iterate type="lt">
                                    <p:tmPct val="10000"/>
                                  </p:iterate>
                                  <p:childTnLst>
                                    <p:set>
                                      <p:cBhvr>
                                        <p:cTn id="76" dur="1" fill="hold">
                                          <p:stCondLst>
                                            <p:cond delay="0"/>
                                          </p:stCondLst>
                                        </p:cTn>
                                        <p:tgtEl>
                                          <p:spTgt spid="5">
                                            <p:txEl>
                                              <p:pRg st="6" end="6"/>
                                            </p:txEl>
                                          </p:spTgt>
                                        </p:tgtEl>
                                        <p:attrNameLst>
                                          <p:attrName>style.visibility</p:attrName>
                                        </p:attrNameLst>
                                      </p:cBhvr>
                                      <p:to>
                                        <p:strVal val="visible"/>
                                      </p:to>
                                    </p:set>
                                    <p:anim by="(-#ppt_w*2)" calcmode="lin" valueType="num">
                                      <p:cBhvr rctx="PPT">
                                        <p:cTn id="77" dur="500" autoRev="1" fill="hold">
                                          <p:stCondLst>
                                            <p:cond delay="0"/>
                                          </p:stCondLst>
                                        </p:cTn>
                                        <p:tgtEl>
                                          <p:spTgt spid="5">
                                            <p:txEl>
                                              <p:pRg st="6" end="6"/>
                                            </p:txEl>
                                          </p:spTgt>
                                        </p:tgtEl>
                                        <p:attrNameLst>
                                          <p:attrName>ppt_w</p:attrName>
                                        </p:attrNameLst>
                                      </p:cBhvr>
                                    </p:anim>
                                    <p:anim by="(#ppt_w*0.50)" calcmode="lin" valueType="num">
                                      <p:cBhvr>
                                        <p:cTn id="78" dur="500" decel="50000" autoRev="1" fill="hold">
                                          <p:stCondLst>
                                            <p:cond delay="0"/>
                                          </p:stCondLst>
                                        </p:cTn>
                                        <p:tgtEl>
                                          <p:spTgt spid="5">
                                            <p:txEl>
                                              <p:pRg st="6" end="6"/>
                                            </p:txEl>
                                          </p:spTgt>
                                        </p:tgtEl>
                                        <p:attrNameLst>
                                          <p:attrName>ppt_x</p:attrName>
                                        </p:attrNameLst>
                                      </p:cBhvr>
                                    </p:anim>
                                    <p:anim from="(-#ppt_h/2)" to="(#ppt_y)" calcmode="lin" valueType="num">
                                      <p:cBhvr>
                                        <p:cTn id="79" dur="1000" fill="hold">
                                          <p:stCondLst>
                                            <p:cond delay="0"/>
                                          </p:stCondLst>
                                        </p:cTn>
                                        <p:tgtEl>
                                          <p:spTgt spid="5">
                                            <p:txEl>
                                              <p:pRg st="6" end="6"/>
                                            </p:txEl>
                                          </p:spTgt>
                                        </p:tgtEl>
                                        <p:attrNameLst>
                                          <p:attrName>ppt_y</p:attrName>
                                        </p:attrNameLst>
                                      </p:cBhvr>
                                    </p:anim>
                                    <p:animRot by="21600000">
                                      <p:cBhvr>
                                        <p:cTn id="80" dur="1000" fill="hold">
                                          <p:stCondLst>
                                            <p:cond delay="0"/>
                                          </p:stCondLst>
                                        </p:cTn>
                                        <p:tgtEl>
                                          <p:spTgt spid="5">
                                            <p:txEl>
                                              <p:pRg st="6" end="6"/>
                                            </p:txEl>
                                          </p:spTgt>
                                        </p:tgtEl>
                                        <p:attrNameLst>
                                          <p:attrName>r</p:attrName>
                                        </p:attrNameLst>
                                      </p:cBhvr>
                                    </p:animRot>
                                  </p:childTnLst>
                                </p:cTn>
                              </p:par>
                            </p:childTnLst>
                          </p:cTn>
                        </p:par>
                      </p:childTnLst>
                    </p:cTn>
                  </p:par>
                  <p:par>
                    <p:cTn id="81" fill="hold">
                      <p:stCondLst>
                        <p:cond delay="indefinite"/>
                      </p:stCondLst>
                      <p:childTnLst>
                        <p:par>
                          <p:cTn id="82" fill="hold">
                            <p:stCondLst>
                              <p:cond delay="0"/>
                            </p:stCondLst>
                            <p:childTnLst>
                              <p:par>
                                <p:cTn id="83" presetID="56" presetClass="entr" presetSubtype="0" fill="hold" nodeType="clickEffect">
                                  <p:stCondLst>
                                    <p:cond delay="0"/>
                                  </p:stCondLst>
                                  <p:iterate type="lt">
                                    <p:tmPct val="10000"/>
                                  </p:iterate>
                                  <p:childTnLst>
                                    <p:set>
                                      <p:cBhvr>
                                        <p:cTn id="84" dur="1" fill="hold">
                                          <p:stCondLst>
                                            <p:cond delay="0"/>
                                          </p:stCondLst>
                                        </p:cTn>
                                        <p:tgtEl>
                                          <p:spTgt spid="5">
                                            <p:txEl>
                                              <p:pRg st="7" end="7"/>
                                            </p:txEl>
                                          </p:spTgt>
                                        </p:tgtEl>
                                        <p:attrNameLst>
                                          <p:attrName>style.visibility</p:attrName>
                                        </p:attrNameLst>
                                      </p:cBhvr>
                                      <p:to>
                                        <p:strVal val="visible"/>
                                      </p:to>
                                    </p:set>
                                    <p:anim by="(-#ppt_w*2)" calcmode="lin" valueType="num">
                                      <p:cBhvr rctx="PPT">
                                        <p:cTn id="85" dur="500" autoRev="1" fill="hold">
                                          <p:stCondLst>
                                            <p:cond delay="0"/>
                                          </p:stCondLst>
                                        </p:cTn>
                                        <p:tgtEl>
                                          <p:spTgt spid="5">
                                            <p:txEl>
                                              <p:pRg st="7" end="7"/>
                                            </p:txEl>
                                          </p:spTgt>
                                        </p:tgtEl>
                                        <p:attrNameLst>
                                          <p:attrName>ppt_w</p:attrName>
                                        </p:attrNameLst>
                                      </p:cBhvr>
                                    </p:anim>
                                    <p:anim by="(#ppt_w*0.50)" calcmode="lin" valueType="num">
                                      <p:cBhvr>
                                        <p:cTn id="86" dur="500" decel="50000" autoRev="1" fill="hold">
                                          <p:stCondLst>
                                            <p:cond delay="0"/>
                                          </p:stCondLst>
                                        </p:cTn>
                                        <p:tgtEl>
                                          <p:spTgt spid="5">
                                            <p:txEl>
                                              <p:pRg st="7" end="7"/>
                                            </p:txEl>
                                          </p:spTgt>
                                        </p:tgtEl>
                                        <p:attrNameLst>
                                          <p:attrName>ppt_x</p:attrName>
                                        </p:attrNameLst>
                                      </p:cBhvr>
                                    </p:anim>
                                    <p:anim from="(-#ppt_h/2)" to="(#ppt_y)" calcmode="lin" valueType="num">
                                      <p:cBhvr>
                                        <p:cTn id="87" dur="1000" fill="hold">
                                          <p:stCondLst>
                                            <p:cond delay="0"/>
                                          </p:stCondLst>
                                        </p:cTn>
                                        <p:tgtEl>
                                          <p:spTgt spid="5">
                                            <p:txEl>
                                              <p:pRg st="7" end="7"/>
                                            </p:txEl>
                                          </p:spTgt>
                                        </p:tgtEl>
                                        <p:attrNameLst>
                                          <p:attrName>ppt_y</p:attrName>
                                        </p:attrNameLst>
                                      </p:cBhvr>
                                    </p:anim>
                                    <p:animRot by="21600000">
                                      <p:cBhvr>
                                        <p:cTn id="88" dur="1000" fill="hold">
                                          <p:stCondLst>
                                            <p:cond delay="0"/>
                                          </p:stCondLst>
                                        </p:cTn>
                                        <p:tgtEl>
                                          <p:spTgt spid="5">
                                            <p:txEl>
                                              <p:pRg st="7" end="7"/>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3500000" scaled="1"/>
          <a:tileRect/>
        </a:gradFill>
        <a:effectLst/>
      </p:bgPr>
    </p:bg>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62981A05-4962-4909-B13C-CDA357A8CD6D}"/>
              </a:ext>
            </a:extLst>
          </p:cNvPr>
          <p:cNvSpPr>
            <a:spLocks noGrp="1"/>
          </p:cNvSpPr>
          <p:nvPr/>
        </p:nvSpPr>
        <p:spPr>
          <a:xfrm>
            <a:off x="885371" y="2656114"/>
            <a:ext cx="3886200" cy="2590800"/>
          </a:xfrm>
          <a:prstGeom prst="rect">
            <a:avLst/>
          </a:prstGeom>
          <a:gradFill flip="none" rotWithShape="1">
            <a:gsLst>
              <a:gs pos="43000">
                <a:schemeClr val="accent2">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8900000" scaled="1"/>
            <a:tileRect/>
          </a:gradFill>
          <a:ln>
            <a:noFill/>
          </a:ln>
          <a:effectLst>
            <a:glow rad="127000">
              <a:schemeClr val="accent1">
                <a:alpha val="64000"/>
              </a:schemeClr>
            </a:glow>
          </a:effectLst>
        </p:spPr>
        <p:style>
          <a:lnRef idx="0">
            <a:scrgbClr r="0" g="0" b="0"/>
          </a:lnRef>
          <a:fillRef idx="0">
            <a:scrgbClr r="0" g="0" b="0"/>
          </a:fillRef>
          <a:effectRef idx="0">
            <a:scrgbClr r="0" g="0" b="0"/>
          </a:effectRef>
          <a:fontRef idx="minor">
            <a:schemeClr val="accent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bn-IN" sz="2800" b="1" dirty="0">
                <a:latin typeface="NikoshBAN" pitchFamily="2" charset="0"/>
                <a:cs typeface="NikoshBAN" pitchFamily="2" charset="0"/>
              </a:rPr>
              <a:t>বিষয়	: জীববিজ্ঞান </a:t>
            </a:r>
            <a:endParaRPr lang="en-US" sz="2800" b="1" dirty="0">
              <a:latin typeface="NikoshBAN" pitchFamily="2" charset="0"/>
              <a:cs typeface="NikoshBAN" pitchFamily="2" charset="0"/>
            </a:endParaRPr>
          </a:p>
          <a:p>
            <a:r>
              <a:rPr lang="bn-IN" sz="2800" b="1" dirty="0">
                <a:latin typeface="NikoshBAN" pitchFamily="2" charset="0"/>
                <a:cs typeface="NikoshBAN" pitchFamily="2" charset="0"/>
              </a:rPr>
              <a:t>শ্রেণি	: </a:t>
            </a:r>
            <a:r>
              <a:rPr lang="en-US" sz="2800" b="1" dirty="0" err="1">
                <a:latin typeface="NikoshBAN" pitchFamily="2" charset="0"/>
                <a:cs typeface="NikoshBAN" pitchFamily="2" charset="0"/>
              </a:rPr>
              <a:t>দ্বাদশ</a:t>
            </a:r>
            <a:endParaRPr lang="bn-IN" sz="2800" b="1" dirty="0">
              <a:latin typeface="NikoshBAN" pitchFamily="2" charset="0"/>
              <a:cs typeface="NikoshBAN" pitchFamily="2" charset="0"/>
            </a:endParaRPr>
          </a:p>
          <a:p>
            <a:r>
              <a:rPr lang="bn-IN" sz="2800" b="1" dirty="0">
                <a:latin typeface="NikoshBAN" pitchFamily="2" charset="0"/>
                <a:cs typeface="NikoshBAN" pitchFamily="2" charset="0"/>
              </a:rPr>
              <a:t>অধ্যা</a:t>
            </a:r>
            <a:r>
              <a:rPr lang="en-US" sz="2800" b="1" dirty="0" err="1">
                <a:latin typeface="NikoshBAN" pitchFamily="2" charset="0"/>
                <a:cs typeface="NikoshBAN" pitchFamily="2" charset="0"/>
              </a:rPr>
              <a:t>য়ঃ</a:t>
            </a:r>
            <a:r>
              <a:rPr lang="en-US" sz="2800" b="1" dirty="0">
                <a:latin typeface="NikoshBAN" pitchFamily="2" charset="0"/>
                <a:cs typeface="NikoshBAN" pitchFamily="2" charset="0"/>
              </a:rPr>
              <a:t> </a:t>
            </a:r>
            <a:r>
              <a:rPr lang="en-US" sz="2800" b="1" dirty="0" err="1">
                <a:latin typeface="NikoshBAN" pitchFamily="2" charset="0"/>
                <a:cs typeface="NikoshBAN" pitchFamily="2" charset="0"/>
              </a:rPr>
              <a:t>অষ্টম</a:t>
            </a:r>
            <a:endParaRPr lang="en-US" sz="2800" b="1" dirty="0">
              <a:latin typeface="NikoshBAN" pitchFamily="2" charset="0"/>
              <a:cs typeface="NikoshBAN" pitchFamily="2" charset="0"/>
            </a:endParaRPr>
          </a:p>
          <a:p>
            <a:r>
              <a:rPr lang="en-US" sz="2400" b="1" dirty="0" err="1">
                <a:latin typeface="NikoshBAN" pitchFamily="2" charset="0"/>
                <a:cs typeface="NikoshBAN" pitchFamily="2" charset="0"/>
              </a:rPr>
              <a:t>মানব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শারীরতত্ত্ব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সমন্বয়</a:t>
            </a:r>
            <a:r>
              <a:rPr lang="en-US" sz="2400" b="1" dirty="0">
                <a:latin typeface="NikoshBAN" pitchFamily="2" charset="0"/>
                <a:cs typeface="NikoshBAN" pitchFamily="2" charset="0"/>
              </a:rPr>
              <a:t> ও </a:t>
            </a:r>
            <a:r>
              <a:rPr lang="en-US" sz="2400" b="1" dirty="0" err="1">
                <a:latin typeface="NikoshBAN" pitchFamily="2" charset="0"/>
                <a:cs typeface="NikoshBAN" pitchFamily="2" charset="0"/>
              </a:rPr>
              <a:t>নিয়ন্ত্রণ</a:t>
            </a:r>
            <a:r>
              <a:rPr lang="en-US" sz="2400" b="1" dirty="0">
                <a:latin typeface="NikoshBAN" pitchFamily="2" charset="0"/>
                <a:cs typeface="NikoshBAN" pitchFamily="2" charset="0"/>
              </a:rPr>
              <a:t>)</a:t>
            </a:r>
            <a:endParaRPr lang="bn-IN" sz="2400" b="1" dirty="0">
              <a:latin typeface="NikoshBAN" pitchFamily="2" charset="0"/>
              <a:cs typeface="NikoshBAN" pitchFamily="2" charset="0"/>
            </a:endParaRPr>
          </a:p>
          <a:p>
            <a:pPr>
              <a:buNone/>
            </a:pPr>
            <a:r>
              <a:rPr lang="bn-IN" sz="2400" dirty="0">
                <a:latin typeface="NikoshBAN" pitchFamily="2" charset="0"/>
                <a:cs typeface="NikoshBAN" pitchFamily="2" charset="0"/>
              </a:rPr>
              <a:t>    </a:t>
            </a:r>
            <a:endParaRPr lang="bn-IN" dirty="0">
              <a:solidFill>
                <a:srgbClr val="C00000"/>
              </a:solidFill>
              <a:latin typeface="NikoshBAN" pitchFamily="2" charset="0"/>
              <a:cs typeface="NikoshBAN" pitchFamily="2" charset="0"/>
            </a:endParaRPr>
          </a:p>
          <a:p>
            <a:endParaRPr lang="en-US" sz="1100" dirty="0">
              <a:solidFill>
                <a:srgbClr val="C00000"/>
              </a:solidFill>
              <a:latin typeface="NikoshBAN" pitchFamily="2" charset="0"/>
              <a:cs typeface="NikoshBAN" pitchFamily="2" charset="0"/>
            </a:endParaRPr>
          </a:p>
        </p:txBody>
      </p:sp>
      <p:sp>
        <p:nvSpPr>
          <p:cNvPr id="3" name="TextBox 2">
            <a:extLst>
              <a:ext uri="{FF2B5EF4-FFF2-40B4-BE49-F238E27FC236}">
                <a16:creationId xmlns:a16="http://schemas.microsoft.com/office/drawing/2014/main" id="{F8CE67F5-ADFB-42E9-AA51-D26717AEE642}"/>
              </a:ext>
            </a:extLst>
          </p:cNvPr>
          <p:cNvSpPr txBox="1"/>
          <p:nvPr/>
        </p:nvSpPr>
        <p:spPr>
          <a:xfrm>
            <a:off x="4874986" y="972459"/>
            <a:ext cx="2336800" cy="707886"/>
          </a:xfrm>
          <a:prstGeom prst="rect">
            <a:avLst/>
          </a:prstGeom>
          <a:noFill/>
        </p:spPr>
        <p:txBody>
          <a:bodyPr wrap="square" rtlCol="0">
            <a:spAutoFit/>
          </a:bodyPr>
          <a:lstStyle/>
          <a:p>
            <a:r>
              <a:rPr lang="en-US" sz="4000" dirty="0" err="1">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পাঠ</a:t>
            </a:r>
            <a:r>
              <a:rPr lang="en-US" sz="4000" dirty="0">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4000" dirty="0" err="1">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পরিচিতি</a:t>
            </a:r>
            <a:r>
              <a:rPr lang="en-US" sz="4000" dirty="0">
                <a:ln w="0"/>
                <a:solidFill>
                  <a:schemeClr val="accent1"/>
                </a:solidFill>
                <a:effectLst>
                  <a:glow rad="139700">
                    <a:schemeClr val="accent4">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p>
        </p:txBody>
      </p:sp>
      <p:pic>
        <p:nvPicPr>
          <p:cNvPr id="5" name="Picture 4">
            <a:extLst>
              <a:ext uri="{FF2B5EF4-FFF2-40B4-BE49-F238E27FC236}">
                <a16:creationId xmlns:a16="http://schemas.microsoft.com/office/drawing/2014/main" id="{F5CE0E97-D0F7-4922-9F52-A26397FC4A31}"/>
              </a:ext>
            </a:extLst>
          </p:cNvPr>
          <p:cNvPicPr>
            <a:picLocks noChangeAspect="1"/>
          </p:cNvPicPr>
          <p:nvPr/>
        </p:nvPicPr>
        <p:blipFill rotWithShape="1">
          <a:blip r:embed="rId2">
            <a:extLst>
              <a:ext uri="{28A0092B-C50C-407E-A947-70E740481C1C}">
                <a14:useLocalDpi xmlns:a14="http://schemas.microsoft.com/office/drawing/2010/main" val="0"/>
              </a:ext>
            </a:extLst>
          </a:blip>
          <a:srcRect l="13258" r="10481"/>
          <a:stretch/>
        </p:blipFill>
        <p:spPr>
          <a:xfrm>
            <a:off x="8304551" y="1983218"/>
            <a:ext cx="3002078" cy="3936592"/>
          </a:xfrm>
          <a:prstGeom prst="rect">
            <a:avLst/>
          </a:prstGeom>
          <a:ln>
            <a:noFill/>
          </a:ln>
          <a:effectLst>
            <a:softEdge rad="112500"/>
          </a:effectLst>
        </p:spPr>
      </p:pic>
    </p:spTree>
    <p:extLst>
      <p:ext uri="{BB962C8B-B14F-4D97-AF65-F5344CB8AC3E}">
        <p14:creationId xmlns:p14="http://schemas.microsoft.com/office/powerpoint/2010/main" val="1144284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nodeType="clickEffect">
                                  <p:stCondLst>
                                    <p:cond delay="0"/>
                                  </p:stCondLst>
                                  <p:iterate type="lt">
                                    <p:tmPct val="10000"/>
                                  </p:iterate>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p:cTn id="21"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3"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nodeType="clickEffect">
                                  <p:stCondLst>
                                    <p:cond delay="0"/>
                                  </p:stCondLst>
                                  <p:iterate type="lt">
                                    <p:tmPct val="10000"/>
                                  </p:iterate>
                                  <p:childTnLst>
                                    <p:set>
                                      <p:cBhvr>
                                        <p:cTn id="38" dur="1" fill="hold">
                                          <p:stCondLst>
                                            <p:cond delay="0"/>
                                          </p:stCondLst>
                                        </p:cTn>
                                        <p:tgtEl>
                                          <p:spTgt spid="2">
                                            <p:txEl>
                                              <p:pRg st="3" end="3"/>
                                            </p:txEl>
                                          </p:spTgt>
                                        </p:tgtEl>
                                        <p:attrNameLst>
                                          <p:attrName>style.visibility</p:attrName>
                                        </p:attrNameLst>
                                      </p:cBhvr>
                                      <p:to>
                                        <p:strVal val="visible"/>
                                      </p:to>
                                    </p:set>
                                    <p:anim calcmode="lin" valueType="num">
                                      <p:cBhvr>
                                        <p:cTn id="39" dur="500" fill="hold"/>
                                        <p:tgtEl>
                                          <p:spTgt spid="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
                                            <p:txEl>
                                              <p:pRg st="3" end="3"/>
                                            </p:txEl>
                                          </p:spTgt>
                                        </p:tgtEl>
                                        <p:attrNameLst>
                                          <p:attrName>ppt_y</p:attrName>
                                        </p:attrNameLst>
                                      </p:cBhvr>
                                      <p:tavLst>
                                        <p:tav tm="0">
                                          <p:val>
                                            <p:strVal val="#ppt_y"/>
                                          </p:val>
                                        </p:tav>
                                        <p:tav tm="100000">
                                          <p:val>
                                            <p:strVal val="#ppt_y"/>
                                          </p:val>
                                        </p:tav>
                                      </p:tavLst>
                                    </p:anim>
                                    <p:anim calcmode="lin" valueType="num">
                                      <p:cBhvr>
                                        <p:cTn id="41" dur="500" fill="hold"/>
                                        <p:tgtEl>
                                          <p:spTgt spid="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nodeType="clickEffect">
                                  <p:stCondLst>
                                    <p:cond delay="0"/>
                                  </p:stCondLst>
                                  <p:iterate type="lt">
                                    <p:tmPct val="10000"/>
                                  </p:iterate>
                                  <p:childTnLst>
                                    <p:set>
                                      <p:cBhvr>
                                        <p:cTn id="47" dur="1" fill="hold">
                                          <p:stCondLst>
                                            <p:cond delay="0"/>
                                          </p:stCondLst>
                                        </p:cTn>
                                        <p:tgtEl>
                                          <p:spTgt spid="2">
                                            <p:txEl>
                                              <p:pRg st="4" end="4"/>
                                            </p:txEl>
                                          </p:spTgt>
                                        </p:tgtEl>
                                        <p:attrNameLst>
                                          <p:attrName>style.visibility</p:attrName>
                                        </p:attrNameLst>
                                      </p:cBhvr>
                                      <p:to>
                                        <p:strVal val="visible"/>
                                      </p:to>
                                    </p:set>
                                    <p:anim calcmode="lin" valueType="num">
                                      <p:cBhvr>
                                        <p:cTn id="48" dur="500" fill="hold"/>
                                        <p:tgtEl>
                                          <p:spTgt spid="2">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2">
                                            <p:txEl>
                                              <p:pRg st="4" end="4"/>
                                            </p:txEl>
                                          </p:spTgt>
                                        </p:tgtEl>
                                        <p:attrNameLst>
                                          <p:attrName>ppt_y</p:attrName>
                                        </p:attrNameLst>
                                      </p:cBhvr>
                                      <p:tavLst>
                                        <p:tav tm="0">
                                          <p:val>
                                            <p:strVal val="#ppt_y"/>
                                          </p:val>
                                        </p:tav>
                                        <p:tav tm="100000">
                                          <p:val>
                                            <p:strVal val="#ppt_y"/>
                                          </p:val>
                                        </p:tav>
                                      </p:tavLst>
                                    </p:anim>
                                    <p:anim calcmode="lin" valueType="num">
                                      <p:cBhvr>
                                        <p:cTn id="50" dur="500" fill="hold"/>
                                        <p:tgtEl>
                                          <p:spTgt spid="2">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2">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2">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B8997C-801D-4DC7-87A1-E94ABD11C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686" y="1057275"/>
            <a:ext cx="8432800" cy="4743450"/>
          </a:xfrm>
          <a:prstGeom prst="rect">
            <a:avLst/>
          </a:prstGeom>
        </p:spPr>
      </p:pic>
      <p:pic>
        <p:nvPicPr>
          <p:cNvPr id="5" name="Picture 4">
            <a:extLst>
              <a:ext uri="{FF2B5EF4-FFF2-40B4-BE49-F238E27FC236}">
                <a16:creationId xmlns:a16="http://schemas.microsoft.com/office/drawing/2014/main" id="{9BA1222E-10C4-4A94-B463-164EEFED2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685" y="1057275"/>
            <a:ext cx="8432799" cy="4846436"/>
          </a:xfrm>
          <a:prstGeom prst="rect">
            <a:avLst/>
          </a:prstGeom>
        </p:spPr>
      </p:pic>
      <p:sp>
        <p:nvSpPr>
          <p:cNvPr id="6" name="TextBox 5">
            <a:extLst>
              <a:ext uri="{FF2B5EF4-FFF2-40B4-BE49-F238E27FC236}">
                <a16:creationId xmlns:a16="http://schemas.microsoft.com/office/drawing/2014/main" id="{083E7A92-AE7A-4861-A559-3EE13E5E068F}"/>
              </a:ext>
            </a:extLst>
          </p:cNvPr>
          <p:cNvSpPr txBox="1"/>
          <p:nvPr/>
        </p:nvSpPr>
        <p:spPr>
          <a:xfrm>
            <a:off x="798286" y="261257"/>
            <a:ext cx="2177143" cy="523220"/>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ছবিগুলো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দেখ</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1896920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C885F0-AE09-4241-9EBF-EF12342E157C}"/>
              </a:ext>
            </a:extLst>
          </p:cNvPr>
          <p:cNvSpPr txBox="1"/>
          <p:nvPr/>
        </p:nvSpPr>
        <p:spPr>
          <a:xfrm>
            <a:off x="5849816" y="6020972"/>
            <a:ext cx="1477107" cy="584775"/>
          </a:xfrm>
          <a:prstGeom prst="rect">
            <a:avLst/>
          </a:prstGeom>
          <a:noFill/>
        </p:spPr>
        <p:txBody>
          <a:bodyPr wrap="square" rtlCol="0">
            <a:spAutoFit/>
          </a:bodyPr>
          <a:lstStyle/>
          <a:p>
            <a:r>
              <a:rPr lang="bn-BD" sz="3200" b="1" dirty="0">
                <a:effectLst>
                  <a:glow rad="139700">
                    <a:schemeClr val="accent5">
                      <a:satMod val="175000"/>
                      <a:alpha val="40000"/>
                    </a:schemeClr>
                  </a:glow>
                </a:effectLst>
                <a:latin typeface="NikoshBAN" panose="02000000000000000000" pitchFamily="2" charset="0"/>
                <a:cs typeface="NikoshBAN" panose="02000000000000000000" pitchFamily="2" charset="0"/>
              </a:rPr>
              <a:t>স্নায়ুতন্ত্র </a:t>
            </a:r>
            <a:endParaRPr lang="en-US" sz="3200" b="1" dirty="0">
              <a:effectLst>
                <a:glow rad="139700">
                  <a:schemeClr val="accent5">
                    <a:satMod val="175000"/>
                    <a:alpha val="40000"/>
                  </a:schemeClr>
                </a:glow>
              </a:effectLst>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F1A0195B-5788-4309-B4AB-3687534C0307}"/>
              </a:ext>
            </a:extLst>
          </p:cNvPr>
          <p:cNvSpPr txBox="1"/>
          <p:nvPr/>
        </p:nvSpPr>
        <p:spPr>
          <a:xfrm>
            <a:off x="5357447" y="405619"/>
            <a:ext cx="2461846" cy="584775"/>
          </a:xfrm>
          <a:prstGeom prst="rect">
            <a:avLst/>
          </a:prstGeom>
          <a:noFill/>
        </p:spPr>
        <p:txBody>
          <a:bodyPr wrap="square" rtlCol="0">
            <a:spAutoFit/>
          </a:bodyPr>
          <a:lstStyle/>
          <a:p>
            <a:r>
              <a:rPr lang="bn-BD" sz="3200" b="1" dirty="0">
                <a:effectLst>
                  <a:glow rad="228600">
                    <a:schemeClr val="accent4">
                      <a:satMod val="175000"/>
                      <a:alpha val="40000"/>
                    </a:schemeClr>
                  </a:glow>
                </a:effectLst>
                <a:latin typeface="NikoshBAN" panose="02000000000000000000" pitchFamily="2" charset="0"/>
                <a:cs typeface="NikoshBAN" panose="02000000000000000000" pitchFamily="2" charset="0"/>
              </a:rPr>
              <a:t>আজকের পাঠ </a:t>
            </a:r>
            <a:endParaRPr lang="en-US" sz="3200" b="1" dirty="0">
              <a:effectLst>
                <a:glow rad="228600">
                  <a:schemeClr val="accent4">
                    <a:satMod val="175000"/>
                    <a:alpha val="40000"/>
                  </a:schemeClr>
                </a:glo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8C5C0C24-5043-4EE6-B7B0-FDED17A142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86" b="99869" l="9986" r="89733">
                        <a14:foregroundMark x1="67089" y1="55046" x2="64416" y2="59502"/>
                      </a14:backgroundRemoval>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122296" y="882805"/>
            <a:ext cx="4465962" cy="479258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34351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8900000" scaled="1"/>
        </a:gra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842BF22E-7287-4034-B1DD-96C5531CA672}"/>
              </a:ext>
            </a:extLst>
          </p:cNvPr>
          <p:cNvSpPr/>
          <p:nvPr/>
        </p:nvSpPr>
        <p:spPr>
          <a:xfrm>
            <a:off x="5410200" y="457200"/>
            <a:ext cx="2590800" cy="1371600"/>
          </a:xfrm>
          <a:prstGeom prst="wedgeEllipseCallout">
            <a:avLst/>
          </a:prstGeom>
          <a:gradFill>
            <a:gsLst>
              <a:gs pos="0">
                <a:schemeClr val="accent2">
                  <a:lumMod val="20000"/>
                  <a:lumOff val="8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10800000" scaled="1"/>
          </a:gradFill>
          <a:ln>
            <a:noFill/>
          </a:ln>
          <a:effectLst>
            <a:glow rad="101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44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rPr>
              <a:t>শিখনফল</a:t>
            </a:r>
            <a:endParaRPr lang="en-US" sz="4400" dirty="0">
              <a:ln w="0"/>
              <a:solidFill>
                <a:schemeClr val="accent1"/>
              </a:solidFill>
              <a:effectLst>
                <a:outerShdw blurRad="38100" dist="25400" dir="5400000" algn="ctr" rotWithShape="0">
                  <a:srgbClr val="6E747A">
                    <a:alpha val="43000"/>
                  </a:srgbClr>
                </a:outerShdw>
              </a:effectLst>
              <a:latin typeface="NikoshBAN" pitchFamily="2" charset="0"/>
              <a:cs typeface="NikoshBAN" pitchFamily="2" charset="0"/>
            </a:endParaRPr>
          </a:p>
        </p:txBody>
      </p:sp>
      <p:sp>
        <p:nvSpPr>
          <p:cNvPr id="3" name="Rectangle 2">
            <a:extLst>
              <a:ext uri="{FF2B5EF4-FFF2-40B4-BE49-F238E27FC236}">
                <a16:creationId xmlns:a16="http://schemas.microsoft.com/office/drawing/2014/main" id="{7A05D55D-5B61-4BEB-850B-B4DAE726B618}"/>
              </a:ext>
            </a:extLst>
          </p:cNvPr>
          <p:cNvSpPr/>
          <p:nvPr/>
        </p:nvSpPr>
        <p:spPr>
          <a:xfrm>
            <a:off x="1671639" y="1828800"/>
            <a:ext cx="3551237" cy="584200"/>
          </a:xfrm>
          <a:prstGeom prst="rect">
            <a:avLst/>
          </a:prstGeom>
        </p:spPr>
        <p:txBody>
          <a:bodyPr wrap="none">
            <a:spAutoFit/>
          </a:bodyPr>
          <a:lstStyle/>
          <a:p>
            <a:pPr algn="ctr">
              <a:defRPr/>
            </a:pPr>
            <a:r>
              <a:rPr lang="en-US" sz="3200" b="1" dirty="0">
                <a:solidFill>
                  <a:srgbClr val="990000"/>
                </a:solidFill>
                <a:effectLst>
                  <a:outerShdw blurRad="38100" dist="38100" dir="2700000" algn="tl">
                    <a:srgbClr val="000000">
                      <a:alpha val="43137"/>
                    </a:srgbClr>
                  </a:outerShdw>
                </a:effectLst>
                <a:latin typeface="SutonnyMJ"/>
              </a:rPr>
              <a:t>GB </a:t>
            </a:r>
            <a:r>
              <a:rPr lang="en-US" sz="3200" b="1" dirty="0" err="1">
                <a:solidFill>
                  <a:srgbClr val="990000"/>
                </a:solidFill>
                <a:effectLst>
                  <a:outerShdw blurRad="38100" dist="38100" dir="2700000" algn="tl">
                    <a:srgbClr val="000000">
                      <a:alpha val="43137"/>
                    </a:srgbClr>
                  </a:outerShdw>
                </a:effectLst>
                <a:latin typeface="SutonnyMJ"/>
              </a:rPr>
              <a:t>cvV</a:t>
            </a:r>
            <a:r>
              <a:rPr lang="en-US" sz="3200" b="1" dirty="0">
                <a:solidFill>
                  <a:srgbClr val="990000"/>
                </a:solidFill>
                <a:effectLst>
                  <a:outerShdw blurRad="38100" dist="38100" dir="2700000" algn="tl">
                    <a:srgbClr val="000000">
                      <a:alpha val="43137"/>
                    </a:srgbClr>
                  </a:outerShdw>
                </a:effectLst>
                <a:latin typeface="SutonnyMJ"/>
              </a:rPr>
              <a:t> †</a:t>
            </a:r>
            <a:r>
              <a:rPr lang="en-US" sz="3200" b="1" dirty="0" err="1">
                <a:solidFill>
                  <a:srgbClr val="990000"/>
                </a:solidFill>
                <a:effectLst>
                  <a:outerShdw blurRad="38100" dist="38100" dir="2700000" algn="tl">
                    <a:srgbClr val="000000">
                      <a:alpha val="43137"/>
                    </a:srgbClr>
                  </a:outerShdw>
                </a:effectLst>
                <a:latin typeface="SutonnyMJ"/>
              </a:rPr>
              <a:t>k‡l</a:t>
            </a:r>
            <a:r>
              <a:rPr lang="en-US" sz="3200" b="1" dirty="0">
                <a:solidFill>
                  <a:srgbClr val="990000"/>
                </a:solidFill>
                <a:effectLst>
                  <a:outerShdw blurRad="38100" dist="38100" dir="2700000" algn="tl">
                    <a:srgbClr val="000000">
                      <a:alpha val="43137"/>
                    </a:srgbClr>
                  </a:outerShdw>
                </a:effectLst>
                <a:latin typeface="SutonnyMJ"/>
              </a:rPr>
              <a:t> </a:t>
            </a:r>
            <a:r>
              <a:rPr lang="en-US" sz="3200" b="1" dirty="0" err="1">
                <a:solidFill>
                  <a:srgbClr val="990000"/>
                </a:solidFill>
                <a:effectLst>
                  <a:outerShdw blurRad="38100" dist="38100" dir="2700000" algn="tl">
                    <a:srgbClr val="000000">
                      <a:alpha val="43137"/>
                    </a:srgbClr>
                  </a:outerShdw>
                </a:effectLst>
                <a:latin typeface="SutonnyMJ"/>
              </a:rPr>
              <a:t>wkÿv_x©iv</a:t>
            </a:r>
            <a:r>
              <a:rPr lang="en-US" sz="3200" b="1" dirty="0">
                <a:solidFill>
                  <a:srgbClr val="990000"/>
                </a:solidFill>
                <a:effectLst>
                  <a:outerShdw blurRad="38100" dist="38100" dir="2700000" algn="tl">
                    <a:srgbClr val="000000">
                      <a:alpha val="43137"/>
                    </a:srgbClr>
                  </a:outerShdw>
                </a:effectLst>
                <a:latin typeface="SutonnyMJ"/>
              </a:rPr>
              <a:t>...</a:t>
            </a:r>
            <a:endParaRPr lang="en-US" sz="3200" b="1" dirty="0">
              <a:solidFill>
                <a:srgbClr val="990000"/>
              </a:solidFill>
              <a:effectLst>
                <a:outerShdw blurRad="38100" dist="38100" dir="2700000" algn="tl">
                  <a:srgbClr val="000000">
                    <a:alpha val="43137"/>
                  </a:srgbClr>
                </a:outerShdw>
              </a:effectLst>
            </a:endParaRPr>
          </a:p>
        </p:txBody>
      </p:sp>
      <p:sp>
        <p:nvSpPr>
          <p:cNvPr id="4" name="Down Arrow 3">
            <a:extLst>
              <a:ext uri="{FF2B5EF4-FFF2-40B4-BE49-F238E27FC236}">
                <a16:creationId xmlns:a16="http://schemas.microsoft.com/office/drawing/2014/main" id="{909112D2-FF92-4C4C-9E11-4BD3F26D7AD8}"/>
              </a:ext>
            </a:extLst>
          </p:cNvPr>
          <p:cNvSpPr/>
          <p:nvPr/>
        </p:nvSpPr>
        <p:spPr>
          <a:xfrm>
            <a:off x="3200400" y="2514600"/>
            <a:ext cx="381000" cy="914400"/>
          </a:xfrm>
          <a:prstGeom prst="downArrow">
            <a:avLst/>
          </a:prstGeom>
        </p:spPr>
        <p:style>
          <a:lnRef idx="0">
            <a:schemeClr val="dk1"/>
          </a:lnRef>
          <a:fillRef idx="3">
            <a:schemeClr val="dk1"/>
          </a:fillRef>
          <a:effectRef idx="3">
            <a:schemeClr val="dk1"/>
          </a:effectRef>
          <a:fontRef idx="minor">
            <a:schemeClr val="lt1"/>
          </a:fontRef>
        </p:style>
        <p:txBody>
          <a:bodyPr anchor="ctr"/>
          <a:lstStyle/>
          <a:p>
            <a:pPr algn="ctr">
              <a:defRPr/>
            </a:pPr>
            <a:endParaRPr lang="en-US"/>
          </a:p>
        </p:txBody>
      </p:sp>
      <p:sp>
        <p:nvSpPr>
          <p:cNvPr id="5" name="Horizontal Scroll 4">
            <a:extLst>
              <a:ext uri="{FF2B5EF4-FFF2-40B4-BE49-F238E27FC236}">
                <a16:creationId xmlns:a16="http://schemas.microsoft.com/office/drawing/2014/main" id="{B5607094-1C4F-4913-927C-632335157A4D}"/>
              </a:ext>
            </a:extLst>
          </p:cNvPr>
          <p:cNvSpPr/>
          <p:nvPr/>
        </p:nvSpPr>
        <p:spPr>
          <a:xfrm>
            <a:off x="2057400" y="3581400"/>
            <a:ext cx="10134600" cy="2590800"/>
          </a:xfrm>
          <a:prstGeom prst="horizontalScroll">
            <a:avLst/>
          </a:prstGeom>
          <a:gradFill flip="none" rotWithShape="1">
            <a:gsLst>
              <a:gs pos="0">
                <a:schemeClr val="accent2">
                  <a:lumMod val="40000"/>
                  <a:lumOff val="60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8900000" scaled="1"/>
            <a:tileRect/>
          </a:gradFill>
        </p:spPr>
        <p:style>
          <a:lnRef idx="2">
            <a:schemeClr val="accent3"/>
          </a:lnRef>
          <a:fillRef idx="1">
            <a:schemeClr val="lt1"/>
          </a:fillRef>
          <a:effectRef idx="0">
            <a:schemeClr val="accent3"/>
          </a:effectRef>
          <a:fontRef idx="minor">
            <a:schemeClr val="dk1"/>
          </a:fontRef>
        </p:style>
        <p:txBody>
          <a:bodyPr anchor="ctr"/>
          <a:lstStyle/>
          <a:p>
            <a:pPr>
              <a:buFont typeface="Wingdings" pitchFamily="2" charset="2"/>
              <a:buChar char="Ø"/>
              <a:defRPr/>
            </a:pPr>
            <a:r>
              <a:rPr lang="bn-BD" sz="2800" dirty="0">
                <a:latin typeface="NikoshBAN" pitchFamily="2" charset="0"/>
                <a:cs typeface="NikoshBAN" pitchFamily="2" charset="0"/>
              </a:rPr>
              <a:t>সায়ুতন্ত্র কী তা বলতে পারবে;</a:t>
            </a:r>
          </a:p>
          <a:p>
            <a:pPr>
              <a:buFont typeface="Wingdings" pitchFamily="2" charset="2"/>
              <a:buChar char="Ø"/>
              <a:defRPr/>
            </a:pPr>
            <a:r>
              <a:rPr lang="bn-BD" sz="2800" dirty="0">
                <a:latin typeface="NikoshBAN" pitchFamily="2" charset="0"/>
                <a:cs typeface="NikoshBAN" pitchFamily="2" charset="0"/>
              </a:rPr>
              <a:t>নিউরণের গঠন ও কাজ বর্ননা করতে পারবে; </a:t>
            </a:r>
            <a:endParaRPr lang="en-US" sz="2800" dirty="0">
              <a:latin typeface="NikoshBAN" pitchFamily="2" charset="0"/>
              <a:cs typeface="NikoshBAN" pitchFamily="2" charset="0"/>
            </a:endParaRPr>
          </a:p>
          <a:p>
            <a:pPr>
              <a:buFont typeface="Wingdings" pitchFamily="2" charset="2"/>
              <a:buChar char="Ø"/>
              <a:defRPr/>
            </a:pPr>
            <a:r>
              <a:rPr lang="bn-BD" sz="2800" dirty="0">
                <a:latin typeface="NikoshBAN" pitchFamily="2" charset="0"/>
                <a:cs typeface="NikoshBAN" pitchFamily="2" charset="0"/>
              </a:rPr>
              <a:t>সিন্যাপসের মাধ্যমে কিভাবে স্নায়ু উদ্দীপনা পরিবাহিত হয় তা ব্যাখ্যা করতে পারবে; </a:t>
            </a:r>
            <a:endParaRPr lang="en-US" sz="2800" dirty="0">
              <a:solidFill>
                <a:schemeClr val="accent1">
                  <a:lumMod val="50000"/>
                </a:schemeClr>
              </a:solidFill>
            </a:endParaRPr>
          </a:p>
        </p:txBody>
      </p:sp>
    </p:spTree>
    <p:extLst>
      <p:ext uri="{BB962C8B-B14F-4D97-AF65-F5344CB8AC3E}">
        <p14:creationId xmlns:p14="http://schemas.microsoft.com/office/powerpoint/2010/main" val="255079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0B18FFB-54F3-48C6-8F3F-D43EE834CBB5}"/>
              </a:ext>
            </a:extLst>
          </p:cNvPr>
          <p:cNvSpPr txBox="1"/>
          <p:nvPr/>
        </p:nvSpPr>
        <p:spPr>
          <a:xfrm>
            <a:off x="745588" y="5331655"/>
            <a:ext cx="11446412" cy="1384995"/>
          </a:xfrm>
          <a:prstGeom prst="rect">
            <a:avLst/>
          </a:prstGeom>
          <a:noFill/>
        </p:spPr>
        <p:txBody>
          <a:bodyPr wrap="square" rtlCol="0">
            <a:spAutoFit/>
          </a:bodyPr>
          <a:lstStyle/>
          <a:p>
            <a:r>
              <a:rPr lang="bn-BD" sz="2800" dirty="0">
                <a:effectLst>
                  <a:glow rad="228600">
                    <a:schemeClr val="accent2">
                      <a:satMod val="175000"/>
                      <a:alpha val="40000"/>
                    </a:schemeClr>
                  </a:glow>
                </a:effectLst>
                <a:latin typeface="NikoshBAN" panose="02000000000000000000" pitchFamily="2" charset="0"/>
                <a:cs typeface="NikoshBAN" panose="02000000000000000000" pitchFamily="2" charset="0"/>
              </a:rPr>
              <a:t>নিউরন সমন্বিত যে তন্ত্রের সাহায্যে দেহ বাহ্যিক ও অভ্যন্তরীণ উদ্দীপনায় সাড়া দিয়ে বিভিন্ন দৈহিক ও শারীরবৃত্তিক কাজের সানঞ্জস্য রক্ষা করে দেহকে পরিচালিত করে তাকে স্নায়ুতন্ত্র বলে। ভ্রূণীয় এক্টোডার্ম থেকে মানুষের স্নায়ুতন্ত্র উৎপত্তি লাভ করে। </a:t>
            </a:r>
            <a:endParaRPr lang="en-US" sz="2800" dirty="0">
              <a:effectLst>
                <a:glow rad="228600">
                  <a:schemeClr val="accent2">
                    <a:satMod val="175000"/>
                    <a:alpha val="40000"/>
                  </a:schemeClr>
                </a:glo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1791B17B-095E-431D-9245-C5DC4ED8F7B8}"/>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863019" y="141350"/>
            <a:ext cx="5191040" cy="50752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6316424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8000">
              <a:schemeClr val="accent2">
                <a:lumMod val="20000"/>
                <a:lumOff val="80000"/>
              </a:schemeClr>
            </a:gs>
            <a:gs pos="36000">
              <a:schemeClr val="accent6">
                <a:lumMod val="45000"/>
                <a:lumOff val="55000"/>
              </a:schemeClr>
            </a:gs>
            <a:gs pos="68000">
              <a:schemeClr val="accent6">
                <a:lumMod val="20000"/>
                <a:lumOff val="80000"/>
              </a:schemeClr>
            </a:gs>
            <a:gs pos="100000">
              <a:schemeClr val="accent6">
                <a:lumMod val="30000"/>
                <a:lumOff val="70000"/>
              </a:schemeClr>
            </a:gs>
          </a:gsLst>
          <a:lin ang="8100000" scaled="1"/>
        </a:gradFill>
        <a:effectLst/>
      </p:bgPr>
    </p:bg>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2CDCB1A-2D5B-414C-8B6E-31485AB7B2C3}"/>
              </a:ext>
            </a:extLst>
          </p:cNvPr>
          <p:cNvGraphicFramePr/>
          <p:nvPr>
            <p:extLst>
              <p:ext uri="{D42A27DB-BD31-4B8C-83A1-F6EECF244321}">
                <p14:modId xmlns:p14="http://schemas.microsoft.com/office/powerpoint/2010/main" val="298759028"/>
              </p:ext>
            </p:extLst>
          </p:nvPr>
        </p:nvGraphicFramePr>
        <p:xfrm>
          <a:off x="319315" y="217714"/>
          <a:ext cx="11596914" cy="6640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707995"/>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AF32C705-BDC8-40C4-9A2E-8EA3EF29EB4A}"/>
                                            </p:graphicEl>
                                          </p:spTgt>
                                        </p:tgtEl>
                                        <p:attrNameLst>
                                          <p:attrName>style.visibility</p:attrName>
                                        </p:attrNameLst>
                                      </p:cBhvr>
                                      <p:to>
                                        <p:strVal val="visible"/>
                                      </p:to>
                                    </p:set>
                                    <p:animEffect transition="in" filter="fade">
                                      <p:cBhvr>
                                        <p:cTn id="7" dur="500"/>
                                        <p:tgtEl>
                                          <p:spTgt spid="2">
                                            <p:graphicEl>
                                              <a:dgm id="{AF32C705-BDC8-40C4-9A2E-8EA3EF29EB4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graphicEl>
                                              <a:dgm id="{10571BDA-F53E-4B05-AF2F-61411EE8D9D8}"/>
                                            </p:graphicEl>
                                          </p:spTgt>
                                        </p:tgtEl>
                                        <p:attrNameLst>
                                          <p:attrName>style.visibility</p:attrName>
                                        </p:attrNameLst>
                                      </p:cBhvr>
                                      <p:to>
                                        <p:strVal val="visible"/>
                                      </p:to>
                                    </p:set>
                                    <p:animEffect transition="in" filter="fade">
                                      <p:cBhvr>
                                        <p:cTn id="10" dur="500"/>
                                        <p:tgtEl>
                                          <p:spTgt spid="2">
                                            <p:graphicEl>
                                              <a:dgm id="{10571BDA-F53E-4B05-AF2F-61411EE8D9D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graphicEl>
                                              <a:dgm id="{E17AFDEE-9731-4B3F-AFB6-DB58D44EBC46}"/>
                                            </p:graphicEl>
                                          </p:spTgt>
                                        </p:tgtEl>
                                        <p:attrNameLst>
                                          <p:attrName>style.visibility</p:attrName>
                                        </p:attrNameLst>
                                      </p:cBhvr>
                                      <p:to>
                                        <p:strVal val="visible"/>
                                      </p:to>
                                    </p:set>
                                    <p:animEffect transition="in" filter="fade">
                                      <p:cBhvr>
                                        <p:cTn id="15" dur="500"/>
                                        <p:tgtEl>
                                          <p:spTgt spid="2">
                                            <p:graphicEl>
                                              <a:dgm id="{E17AFDEE-9731-4B3F-AFB6-DB58D44EBC46}"/>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graphicEl>
                                              <a:dgm id="{44A84B1F-BB42-4FC4-AF8F-82E70A9D90F2}"/>
                                            </p:graphicEl>
                                          </p:spTgt>
                                        </p:tgtEl>
                                        <p:attrNameLst>
                                          <p:attrName>style.visibility</p:attrName>
                                        </p:attrNameLst>
                                      </p:cBhvr>
                                      <p:to>
                                        <p:strVal val="visible"/>
                                      </p:to>
                                    </p:set>
                                    <p:animEffect transition="in" filter="fade">
                                      <p:cBhvr>
                                        <p:cTn id="18" dur="500"/>
                                        <p:tgtEl>
                                          <p:spTgt spid="2">
                                            <p:graphicEl>
                                              <a:dgm id="{44A84B1F-BB42-4FC4-AF8F-82E70A9D90F2}"/>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graphicEl>
                                              <a:dgm id="{A06FA630-2379-490F-B5A7-1524A223DFC8}"/>
                                            </p:graphicEl>
                                          </p:spTgt>
                                        </p:tgtEl>
                                        <p:attrNameLst>
                                          <p:attrName>style.visibility</p:attrName>
                                        </p:attrNameLst>
                                      </p:cBhvr>
                                      <p:to>
                                        <p:strVal val="visible"/>
                                      </p:to>
                                    </p:set>
                                    <p:animEffect transition="in" filter="fade">
                                      <p:cBhvr>
                                        <p:cTn id="21" dur="500"/>
                                        <p:tgtEl>
                                          <p:spTgt spid="2">
                                            <p:graphicEl>
                                              <a:dgm id="{A06FA630-2379-490F-B5A7-1524A223DFC8}"/>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graphicEl>
                                              <a:dgm id="{D7229B2B-6EE7-4EEB-88F4-567359F74118}"/>
                                            </p:graphicEl>
                                          </p:spTgt>
                                        </p:tgtEl>
                                        <p:attrNameLst>
                                          <p:attrName>style.visibility</p:attrName>
                                        </p:attrNameLst>
                                      </p:cBhvr>
                                      <p:to>
                                        <p:strVal val="visible"/>
                                      </p:to>
                                    </p:set>
                                    <p:animEffect transition="in" filter="fade">
                                      <p:cBhvr>
                                        <p:cTn id="26" dur="500"/>
                                        <p:tgtEl>
                                          <p:spTgt spid="2">
                                            <p:graphicEl>
                                              <a:dgm id="{D7229B2B-6EE7-4EEB-88F4-567359F74118}"/>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graphicEl>
                                              <a:dgm id="{DFA7CDFC-B9C0-4E68-A135-B57E678A73C6}"/>
                                            </p:graphicEl>
                                          </p:spTgt>
                                        </p:tgtEl>
                                        <p:attrNameLst>
                                          <p:attrName>style.visibility</p:attrName>
                                        </p:attrNameLst>
                                      </p:cBhvr>
                                      <p:to>
                                        <p:strVal val="visible"/>
                                      </p:to>
                                    </p:set>
                                    <p:animEffect transition="in" filter="fade">
                                      <p:cBhvr>
                                        <p:cTn id="29" dur="500"/>
                                        <p:tgtEl>
                                          <p:spTgt spid="2">
                                            <p:graphicEl>
                                              <a:dgm id="{DFA7CDFC-B9C0-4E68-A135-B57E678A73C6}"/>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graphicEl>
                                              <a:dgm id="{A8FF9AB0-0708-411C-9D2B-049DF85EA60E}"/>
                                            </p:graphicEl>
                                          </p:spTgt>
                                        </p:tgtEl>
                                        <p:attrNameLst>
                                          <p:attrName>style.visibility</p:attrName>
                                        </p:attrNameLst>
                                      </p:cBhvr>
                                      <p:to>
                                        <p:strVal val="visible"/>
                                      </p:to>
                                    </p:set>
                                    <p:animEffect transition="in" filter="fade">
                                      <p:cBhvr>
                                        <p:cTn id="32" dur="500"/>
                                        <p:tgtEl>
                                          <p:spTgt spid="2">
                                            <p:graphicEl>
                                              <a:dgm id="{A8FF9AB0-0708-411C-9D2B-049DF85EA60E}"/>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graphicEl>
                                              <a:dgm id="{6809511F-52DA-4055-9C5C-D51BAA3C6CA6}"/>
                                            </p:graphicEl>
                                          </p:spTgt>
                                        </p:tgtEl>
                                        <p:attrNameLst>
                                          <p:attrName>style.visibility</p:attrName>
                                        </p:attrNameLst>
                                      </p:cBhvr>
                                      <p:to>
                                        <p:strVal val="visible"/>
                                      </p:to>
                                    </p:set>
                                    <p:animEffect transition="in" filter="fade">
                                      <p:cBhvr>
                                        <p:cTn id="37" dur="500"/>
                                        <p:tgtEl>
                                          <p:spTgt spid="2">
                                            <p:graphicEl>
                                              <a:dgm id="{6809511F-52DA-4055-9C5C-D51BAA3C6CA6}"/>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graphicEl>
                                              <a:dgm id="{38AA50B7-3527-4353-830C-0ABFA8F33C28}"/>
                                            </p:graphicEl>
                                          </p:spTgt>
                                        </p:tgtEl>
                                        <p:attrNameLst>
                                          <p:attrName>style.visibility</p:attrName>
                                        </p:attrNameLst>
                                      </p:cBhvr>
                                      <p:to>
                                        <p:strVal val="visible"/>
                                      </p:to>
                                    </p:set>
                                    <p:animEffect transition="in" filter="fade">
                                      <p:cBhvr>
                                        <p:cTn id="40" dur="500"/>
                                        <p:tgtEl>
                                          <p:spTgt spid="2">
                                            <p:graphicEl>
                                              <a:dgm id="{38AA50B7-3527-4353-830C-0ABFA8F33C28}"/>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
                                            <p:graphicEl>
                                              <a:dgm id="{DE2772C3-0E54-4C28-B200-EB861C680009}"/>
                                            </p:graphicEl>
                                          </p:spTgt>
                                        </p:tgtEl>
                                        <p:attrNameLst>
                                          <p:attrName>style.visibility</p:attrName>
                                        </p:attrNameLst>
                                      </p:cBhvr>
                                      <p:to>
                                        <p:strVal val="visible"/>
                                      </p:to>
                                    </p:set>
                                    <p:animEffect transition="in" filter="fade">
                                      <p:cBhvr>
                                        <p:cTn id="43" dur="500"/>
                                        <p:tgtEl>
                                          <p:spTgt spid="2">
                                            <p:graphicEl>
                                              <a:dgm id="{DE2772C3-0E54-4C28-B200-EB861C680009}"/>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
                                            <p:graphicEl>
                                              <a:dgm id="{D6225BB1-A431-48B1-8F7F-846E93274E13}"/>
                                            </p:graphicEl>
                                          </p:spTgt>
                                        </p:tgtEl>
                                        <p:attrNameLst>
                                          <p:attrName>style.visibility</p:attrName>
                                        </p:attrNameLst>
                                      </p:cBhvr>
                                      <p:to>
                                        <p:strVal val="visible"/>
                                      </p:to>
                                    </p:set>
                                    <p:animEffect transition="in" filter="fade">
                                      <p:cBhvr>
                                        <p:cTn id="48" dur="500"/>
                                        <p:tgtEl>
                                          <p:spTgt spid="2">
                                            <p:graphicEl>
                                              <a:dgm id="{D6225BB1-A431-48B1-8F7F-846E93274E13}"/>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graphicEl>
                                              <a:dgm id="{0D9258F0-89EB-4C34-9246-54AFFDF00740}"/>
                                            </p:graphicEl>
                                          </p:spTgt>
                                        </p:tgtEl>
                                        <p:attrNameLst>
                                          <p:attrName>style.visibility</p:attrName>
                                        </p:attrNameLst>
                                      </p:cBhvr>
                                      <p:to>
                                        <p:strVal val="visible"/>
                                      </p:to>
                                    </p:set>
                                    <p:animEffect transition="in" filter="fade">
                                      <p:cBhvr>
                                        <p:cTn id="51" dur="500"/>
                                        <p:tgtEl>
                                          <p:spTgt spid="2">
                                            <p:graphicEl>
                                              <a:dgm id="{0D9258F0-89EB-4C34-9246-54AFFDF00740}"/>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
                                            <p:graphicEl>
                                              <a:dgm id="{20A30A32-2F82-45E4-8402-9803F44288F4}"/>
                                            </p:graphicEl>
                                          </p:spTgt>
                                        </p:tgtEl>
                                        <p:attrNameLst>
                                          <p:attrName>style.visibility</p:attrName>
                                        </p:attrNameLst>
                                      </p:cBhvr>
                                      <p:to>
                                        <p:strVal val="visible"/>
                                      </p:to>
                                    </p:set>
                                    <p:animEffect transition="in" filter="fade">
                                      <p:cBhvr>
                                        <p:cTn id="54" dur="500"/>
                                        <p:tgtEl>
                                          <p:spTgt spid="2">
                                            <p:graphicEl>
                                              <a:dgm id="{20A30A32-2F82-45E4-8402-9803F44288F4}"/>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graphicEl>
                                              <a:dgm id="{DEB4CD21-F58C-4226-8EFE-61F8B8198C08}"/>
                                            </p:graphicEl>
                                          </p:spTgt>
                                        </p:tgtEl>
                                        <p:attrNameLst>
                                          <p:attrName>style.visibility</p:attrName>
                                        </p:attrNameLst>
                                      </p:cBhvr>
                                      <p:to>
                                        <p:strVal val="visible"/>
                                      </p:to>
                                    </p:set>
                                    <p:animEffect transition="in" filter="fade">
                                      <p:cBhvr>
                                        <p:cTn id="59" dur="500"/>
                                        <p:tgtEl>
                                          <p:spTgt spid="2">
                                            <p:graphicEl>
                                              <a:dgm id="{DEB4CD21-F58C-4226-8EFE-61F8B8198C08}"/>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graphicEl>
                                              <a:dgm id="{9206DBD5-1327-4991-8BCA-664C32B191FD}"/>
                                            </p:graphicEl>
                                          </p:spTgt>
                                        </p:tgtEl>
                                        <p:attrNameLst>
                                          <p:attrName>style.visibility</p:attrName>
                                        </p:attrNameLst>
                                      </p:cBhvr>
                                      <p:to>
                                        <p:strVal val="visible"/>
                                      </p:to>
                                    </p:set>
                                    <p:animEffect transition="in" filter="fade">
                                      <p:cBhvr>
                                        <p:cTn id="62" dur="500"/>
                                        <p:tgtEl>
                                          <p:spTgt spid="2">
                                            <p:graphicEl>
                                              <a:dgm id="{9206DBD5-1327-4991-8BCA-664C32B191FD}"/>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
                                            <p:graphicEl>
                                              <a:dgm id="{E1A1BD2C-499D-45B9-B86A-9EAB33A7588F}"/>
                                            </p:graphicEl>
                                          </p:spTgt>
                                        </p:tgtEl>
                                        <p:attrNameLst>
                                          <p:attrName>style.visibility</p:attrName>
                                        </p:attrNameLst>
                                      </p:cBhvr>
                                      <p:to>
                                        <p:strVal val="visible"/>
                                      </p:to>
                                    </p:set>
                                    <p:animEffect transition="in" filter="fade">
                                      <p:cBhvr>
                                        <p:cTn id="65" dur="500"/>
                                        <p:tgtEl>
                                          <p:spTgt spid="2">
                                            <p:graphicEl>
                                              <a:dgm id="{E1A1BD2C-499D-45B9-B86A-9EAB33A7588F}"/>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
                                            <p:graphicEl>
                                              <a:dgm id="{948B17C5-24AA-4963-A168-F275EF018D54}"/>
                                            </p:graphicEl>
                                          </p:spTgt>
                                        </p:tgtEl>
                                        <p:attrNameLst>
                                          <p:attrName>style.visibility</p:attrName>
                                        </p:attrNameLst>
                                      </p:cBhvr>
                                      <p:to>
                                        <p:strVal val="visible"/>
                                      </p:to>
                                    </p:set>
                                    <p:animEffect transition="in" filter="fade">
                                      <p:cBhvr>
                                        <p:cTn id="70" dur="500"/>
                                        <p:tgtEl>
                                          <p:spTgt spid="2">
                                            <p:graphicEl>
                                              <a:dgm id="{948B17C5-24AA-4963-A168-F275EF018D54}"/>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
                                            <p:graphicEl>
                                              <a:dgm id="{63740FF9-CC46-4DF4-8B0F-B64DC6B445A6}"/>
                                            </p:graphicEl>
                                          </p:spTgt>
                                        </p:tgtEl>
                                        <p:attrNameLst>
                                          <p:attrName>style.visibility</p:attrName>
                                        </p:attrNameLst>
                                      </p:cBhvr>
                                      <p:to>
                                        <p:strVal val="visible"/>
                                      </p:to>
                                    </p:set>
                                    <p:animEffect transition="in" filter="fade">
                                      <p:cBhvr>
                                        <p:cTn id="73" dur="500"/>
                                        <p:tgtEl>
                                          <p:spTgt spid="2">
                                            <p:graphicEl>
                                              <a:dgm id="{63740FF9-CC46-4DF4-8B0F-B64DC6B445A6}"/>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
                                            <p:graphicEl>
                                              <a:dgm id="{827443BF-1CC5-4C25-BDB1-D07FA23224B2}"/>
                                            </p:graphicEl>
                                          </p:spTgt>
                                        </p:tgtEl>
                                        <p:attrNameLst>
                                          <p:attrName>style.visibility</p:attrName>
                                        </p:attrNameLst>
                                      </p:cBhvr>
                                      <p:to>
                                        <p:strVal val="visible"/>
                                      </p:to>
                                    </p:set>
                                    <p:animEffect transition="in" filter="fade">
                                      <p:cBhvr>
                                        <p:cTn id="76" dur="500"/>
                                        <p:tgtEl>
                                          <p:spTgt spid="2">
                                            <p:graphicEl>
                                              <a:dgm id="{827443BF-1CC5-4C25-BDB1-D07FA23224B2}"/>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
                                            <p:graphicEl>
                                              <a:dgm id="{749F6E7F-9568-4FE3-BC26-BC9D6C4ABA2A}"/>
                                            </p:graphicEl>
                                          </p:spTgt>
                                        </p:tgtEl>
                                        <p:attrNameLst>
                                          <p:attrName>style.visibility</p:attrName>
                                        </p:attrNameLst>
                                      </p:cBhvr>
                                      <p:to>
                                        <p:strVal val="visible"/>
                                      </p:to>
                                    </p:set>
                                    <p:animEffect transition="in" filter="fade">
                                      <p:cBhvr>
                                        <p:cTn id="81" dur="500"/>
                                        <p:tgtEl>
                                          <p:spTgt spid="2">
                                            <p:graphicEl>
                                              <a:dgm id="{749F6E7F-9568-4FE3-BC26-BC9D6C4ABA2A}"/>
                                            </p:graphic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
                                            <p:graphicEl>
                                              <a:dgm id="{52066EE0-03D0-4358-A27F-89D8C539F544}"/>
                                            </p:graphicEl>
                                          </p:spTgt>
                                        </p:tgtEl>
                                        <p:attrNameLst>
                                          <p:attrName>style.visibility</p:attrName>
                                        </p:attrNameLst>
                                      </p:cBhvr>
                                      <p:to>
                                        <p:strVal val="visible"/>
                                      </p:to>
                                    </p:set>
                                    <p:animEffect transition="in" filter="fade">
                                      <p:cBhvr>
                                        <p:cTn id="84" dur="500"/>
                                        <p:tgtEl>
                                          <p:spTgt spid="2">
                                            <p:graphicEl>
                                              <a:dgm id="{52066EE0-03D0-4358-A27F-89D8C539F544}"/>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EC24D1A4-09B7-4A50-82C0-8AE6CBE59728}"/>
                                            </p:graphicEl>
                                          </p:spTgt>
                                        </p:tgtEl>
                                        <p:attrNameLst>
                                          <p:attrName>style.visibility</p:attrName>
                                        </p:attrNameLst>
                                      </p:cBhvr>
                                      <p:to>
                                        <p:strVal val="visible"/>
                                      </p:to>
                                    </p:set>
                                    <p:animEffect transition="in" filter="fade">
                                      <p:cBhvr>
                                        <p:cTn id="87" dur="500"/>
                                        <p:tgtEl>
                                          <p:spTgt spid="2">
                                            <p:graphicEl>
                                              <a:dgm id="{EC24D1A4-09B7-4A50-82C0-8AE6CBE59728}"/>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
                                            <p:graphicEl>
                                              <a:dgm id="{2CF5B53E-6A11-4DD7-92C0-6C4ED57B3B78}"/>
                                            </p:graphicEl>
                                          </p:spTgt>
                                        </p:tgtEl>
                                        <p:attrNameLst>
                                          <p:attrName>style.visibility</p:attrName>
                                        </p:attrNameLst>
                                      </p:cBhvr>
                                      <p:to>
                                        <p:strVal val="visible"/>
                                      </p:to>
                                    </p:set>
                                    <p:animEffect transition="in" filter="fade">
                                      <p:cBhvr>
                                        <p:cTn id="92" dur="500"/>
                                        <p:tgtEl>
                                          <p:spTgt spid="2">
                                            <p:graphicEl>
                                              <a:dgm id="{2CF5B53E-6A11-4DD7-92C0-6C4ED57B3B78}"/>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
                                            <p:graphicEl>
                                              <a:dgm id="{11210460-3B26-4CCD-BA88-8F4F1952BECB}"/>
                                            </p:graphicEl>
                                          </p:spTgt>
                                        </p:tgtEl>
                                        <p:attrNameLst>
                                          <p:attrName>style.visibility</p:attrName>
                                        </p:attrNameLst>
                                      </p:cBhvr>
                                      <p:to>
                                        <p:strVal val="visible"/>
                                      </p:to>
                                    </p:set>
                                    <p:animEffect transition="in" filter="fade">
                                      <p:cBhvr>
                                        <p:cTn id="95" dur="500"/>
                                        <p:tgtEl>
                                          <p:spTgt spid="2">
                                            <p:graphicEl>
                                              <a:dgm id="{11210460-3B26-4CCD-BA88-8F4F1952BECB}"/>
                                            </p:graphic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2">
                                            <p:graphicEl>
                                              <a:dgm id="{C97E7EE0-733C-480B-8B45-815C18592BA7}"/>
                                            </p:graphicEl>
                                          </p:spTgt>
                                        </p:tgtEl>
                                        <p:attrNameLst>
                                          <p:attrName>style.visibility</p:attrName>
                                        </p:attrNameLst>
                                      </p:cBhvr>
                                      <p:to>
                                        <p:strVal val="visible"/>
                                      </p:to>
                                    </p:set>
                                    <p:animEffect transition="in" filter="fade">
                                      <p:cBhvr>
                                        <p:cTn id="98" dur="500"/>
                                        <p:tgtEl>
                                          <p:spTgt spid="2">
                                            <p:graphicEl>
                                              <a:dgm id="{C97E7EE0-733C-480B-8B45-815C18592BA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
                                            <p:graphicEl>
                                              <a:dgm id="{EB0EEF03-03D6-4C3D-B4ED-695C2DCA9DBD}"/>
                                            </p:graphicEl>
                                          </p:spTgt>
                                        </p:tgtEl>
                                        <p:attrNameLst>
                                          <p:attrName>style.visibility</p:attrName>
                                        </p:attrNameLst>
                                      </p:cBhvr>
                                      <p:to>
                                        <p:strVal val="visible"/>
                                      </p:to>
                                    </p:set>
                                    <p:animEffect transition="in" filter="fade">
                                      <p:cBhvr>
                                        <p:cTn id="103" dur="500"/>
                                        <p:tgtEl>
                                          <p:spTgt spid="2">
                                            <p:graphicEl>
                                              <a:dgm id="{EB0EEF03-03D6-4C3D-B4ED-695C2DCA9DBD}"/>
                                            </p:graphicEl>
                                          </p:spTgt>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2">
                                            <p:graphicEl>
                                              <a:dgm id="{4A6E53DE-9C1B-4E7F-A7E9-DE5ADBBAC188}"/>
                                            </p:graphicEl>
                                          </p:spTgt>
                                        </p:tgtEl>
                                        <p:attrNameLst>
                                          <p:attrName>style.visibility</p:attrName>
                                        </p:attrNameLst>
                                      </p:cBhvr>
                                      <p:to>
                                        <p:strVal val="visible"/>
                                      </p:to>
                                    </p:set>
                                    <p:animEffect transition="in" filter="fade">
                                      <p:cBhvr>
                                        <p:cTn id="106" dur="500"/>
                                        <p:tgtEl>
                                          <p:spTgt spid="2">
                                            <p:graphicEl>
                                              <a:dgm id="{4A6E53DE-9C1B-4E7F-A7E9-DE5ADBBAC188}"/>
                                            </p:graphicEl>
                                          </p:spTgt>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2">
                                            <p:graphicEl>
                                              <a:dgm id="{4771EAC8-EE76-4817-89EB-D42E77663619}"/>
                                            </p:graphicEl>
                                          </p:spTgt>
                                        </p:tgtEl>
                                        <p:attrNameLst>
                                          <p:attrName>style.visibility</p:attrName>
                                        </p:attrNameLst>
                                      </p:cBhvr>
                                      <p:to>
                                        <p:strVal val="visible"/>
                                      </p:to>
                                    </p:set>
                                    <p:animEffect transition="in" filter="fade">
                                      <p:cBhvr>
                                        <p:cTn id="109" dur="500"/>
                                        <p:tgtEl>
                                          <p:spTgt spid="2">
                                            <p:graphicEl>
                                              <a:dgm id="{4771EAC8-EE76-4817-89EB-D42E77663619}"/>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
                                            <p:graphicEl>
                                              <a:dgm id="{37F084C4-4D97-4156-809B-6831C7DE3644}"/>
                                            </p:graphicEl>
                                          </p:spTgt>
                                        </p:tgtEl>
                                        <p:attrNameLst>
                                          <p:attrName>style.visibility</p:attrName>
                                        </p:attrNameLst>
                                      </p:cBhvr>
                                      <p:to>
                                        <p:strVal val="visible"/>
                                      </p:to>
                                    </p:set>
                                    <p:animEffect transition="in" filter="fade">
                                      <p:cBhvr>
                                        <p:cTn id="114" dur="500"/>
                                        <p:tgtEl>
                                          <p:spTgt spid="2">
                                            <p:graphicEl>
                                              <a:dgm id="{37F084C4-4D97-4156-809B-6831C7DE3644}"/>
                                            </p:graphicEl>
                                          </p:spTgt>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2">
                                            <p:graphicEl>
                                              <a:dgm id="{28714CF5-E7FC-4F9A-A8F4-928E9E2DFE53}"/>
                                            </p:graphicEl>
                                          </p:spTgt>
                                        </p:tgtEl>
                                        <p:attrNameLst>
                                          <p:attrName>style.visibility</p:attrName>
                                        </p:attrNameLst>
                                      </p:cBhvr>
                                      <p:to>
                                        <p:strVal val="visible"/>
                                      </p:to>
                                    </p:set>
                                    <p:animEffect transition="in" filter="fade">
                                      <p:cBhvr>
                                        <p:cTn id="117" dur="500"/>
                                        <p:tgtEl>
                                          <p:spTgt spid="2">
                                            <p:graphicEl>
                                              <a:dgm id="{28714CF5-E7FC-4F9A-A8F4-928E9E2DFE53}"/>
                                            </p:graphicEl>
                                          </p:spTgt>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2">
                                            <p:graphicEl>
                                              <a:dgm id="{EA23423D-1730-4C27-BFC3-ED0D49D44C62}"/>
                                            </p:graphicEl>
                                          </p:spTgt>
                                        </p:tgtEl>
                                        <p:attrNameLst>
                                          <p:attrName>style.visibility</p:attrName>
                                        </p:attrNameLst>
                                      </p:cBhvr>
                                      <p:to>
                                        <p:strVal val="visible"/>
                                      </p:to>
                                    </p:set>
                                    <p:animEffect transition="in" filter="fade">
                                      <p:cBhvr>
                                        <p:cTn id="120" dur="500"/>
                                        <p:tgtEl>
                                          <p:spTgt spid="2">
                                            <p:graphicEl>
                                              <a:dgm id="{EA23423D-1730-4C27-BFC3-ED0D49D44C62}"/>
                                            </p:graphic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
                                            <p:graphicEl>
                                              <a:dgm id="{87690858-DDD8-4813-83BE-527D2EBEB260}"/>
                                            </p:graphicEl>
                                          </p:spTgt>
                                        </p:tgtEl>
                                        <p:attrNameLst>
                                          <p:attrName>style.visibility</p:attrName>
                                        </p:attrNameLst>
                                      </p:cBhvr>
                                      <p:to>
                                        <p:strVal val="visible"/>
                                      </p:to>
                                    </p:set>
                                    <p:animEffect transition="in" filter="fade">
                                      <p:cBhvr>
                                        <p:cTn id="125" dur="500"/>
                                        <p:tgtEl>
                                          <p:spTgt spid="2">
                                            <p:graphicEl>
                                              <a:dgm id="{87690858-DDD8-4813-83BE-527D2EBEB260}"/>
                                            </p:graphicEl>
                                          </p:spTgt>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
                                            <p:graphicEl>
                                              <a:dgm id="{21F7494D-F1C8-45DC-A184-8F0552825433}"/>
                                            </p:graphicEl>
                                          </p:spTgt>
                                        </p:tgtEl>
                                        <p:attrNameLst>
                                          <p:attrName>style.visibility</p:attrName>
                                        </p:attrNameLst>
                                      </p:cBhvr>
                                      <p:to>
                                        <p:strVal val="visible"/>
                                      </p:to>
                                    </p:set>
                                    <p:animEffect transition="in" filter="fade">
                                      <p:cBhvr>
                                        <p:cTn id="128" dur="500"/>
                                        <p:tgtEl>
                                          <p:spTgt spid="2">
                                            <p:graphicEl>
                                              <a:dgm id="{21F7494D-F1C8-45DC-A184-8F0552825433}"/>
                                            </p:graphicEl>
                                          </p:spTgt>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
                                            <p:graphicEl>
                                              <a:dgm id="{A3D1BA93-DE44-48C8-8947-FA6ECCA7B204}"/>
                                            </p:graphicEl>
                                          </p:spTgt>
                                        </p:tgtEl>
                                        <p:attrNameLst>
                                          <p:attrName>style.visibility</p:attrName>
                                        </p:attrNameLst>
                                      </p:cBhvr>
                                      <p:to>
                                        <p:strVal val="visible"/>
                                      </p:to>
                                    </p:set>
                                    <p:animEffect transition="in" filter="fade">
                                      <p:cBhvr>
                                        <p:cTn id="131" dur="500"/>
                                        <p:tgtEl>
                                          <p:spTgt spid="2">
                                            <p:graphicEl>
                                              <a:dgm id="{A3D1BA93-DE44-48C8-8947-FA6ECCA7B204}"/>
                                            </p:graphic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2">
                                            <p:graphicEl>
                                              <a:dgm id="{39000436-1F5D-4BC7-AF88-D952F9CD7662}"/>
                                            </p:graphicEl>
                                          </p:spTgt>
                                        </p:tgtEl>
                                        <p:attrNameLst>
                                          <p:attrName>style.visibility</p:attrName>
                                        </p:attrNameLst>
                                      </p:cBhvr>
                                      <p:to>
                                        <p:strVal val="visible"/>
                                      </p:to>
                                    </p:set>
                                    <p:animEffect transition="in" filter="fade">
                                      <p:cBhvr>
                                        <p:cTn id="136" dur="500"/>
                                        <p:tgtEl>
                                          <p:spTgt spid="2">
                                            <p:graphicEl>
                                              <a:dgm id="{39000436-1F5D-4BC7-AF88-D952F9CD7662}"/>
                                            </p:graphicEl>
                                          </p:spTgt>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2">
                                            <p:graphicEl>
                                              <a:dgm id="{F7D3CBA0-DC8F-4FCD-AC93-176FB23F1EEE}"/>
                                            </p:graphicEl>
                                          </p:spTgt>
                                        </p:tgtEl>
                                        <p:attrNameLst>
                                          <p:attrName>style.visibility</p:attrName>
                                        </p:attrNameLst>
                                      </p:cBhvr>
                                      <p:to>
                                        <p:strVal val="visible"/>
                                      </p:to>
                                    </p:set>
                                    <p:animEffect transition="in" filter="fade">
                                      <p:cBhvr>
                                        <p:cTn id="139" dur="500"/>
                                        <p:tgtEl>
                                          <p:spTgt spid="2">
                                            <p:graphicEl>
                                              <a:dgm id="{F7D3CBA0-DC8F-4FCD-AC93-176FB23F1EEE}"/>
                                            </p:graphicEl>
                                          </p:spTgt>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
                                            <p:graphicEl>
                                              <a:dgm id="{A24C71BC-7CD2-489F-97C9-4EB401F1B0D9}"/>
                                            </p:graphicEl>
                                          </p:spTgt>
                                        </p:tgtEl>
                                        <p:attrNameLst>
                                          <p:attrName>style.visibility</p:attrName>
                                        </p:attrNameLst>
                                      </p:cBhvr>
                                      <p:to>
                                        <p:strVal val="visible"/>
                                      </p:to>
                                    </p:set>
                                    <p:animEffect transition="in" filter="fade">
                                      <p:cBhvr>
                                        <p:cTn id="142" dur="500"/>
                                        <p:tgtEl>
                                          <p:spTgt spid="2">
                                            <p:graphicEl>
                                              <a:dgm id="{A24C71BC-7CD2-489F-97C9-4EB401F1B0D9}"/>
                                            </p:graphic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
                                            <p:graphicEl>
                                              <a:dgm id="{CE4F3F38-06A0-491D-9A1F-655BDBE058B5}"/>
                                            </p:graphicEl>
                                          </p:spTgt>
                                        </p:tgtEl>
                                        <p:attrNameLst>
                                          <p:attrName>style.visibility</p:attrName>
                                        </p:attrNameLst>
                                      </p:cBhvr>
                                      <p:to>
                                        <p:strVal val="visible"/>
                                      </p:to>
                                    </p:set>
                                    <p:animEffect transition="in" filter="fade">
                                      <p:cBhvr>
                                        <p:cTn id="147" dur="500"/>
                                        <p:tgtEl>
                                          <p:spTgt spid="2">
                                            <p:graphicEl>
                                              <a:dgm id="{CE4F3F38-06A0-491D-9A1F-655BDBE058B5}"/>
                                            </p:graphicEl>
                                          </p:spTgt>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2">
                                            <p:graphicEl>
                                              <a:dgm id="{C40560B4-FB51-4667-BBA7-B5A599E579E6}"/>
                                            </p:graphicEl>
                                          </p:spTgt>
                                        </p:tgtEl>
                                        <p:attrNameLst>
                                          <p:attrName>style.visibility</p:attrName>
                                        </p:attrNameLst>
                                      </p:cBhvr>
                                      <p:to>
                                        <p:strVal val="visible"/>
                                      </p:to>
                                    </p:set>
                                    <p:animEffect transition="in" filter="fade">
                                      <p:cBhvr>
                                        <p:cTn id="150" dur="500"/>
                                        <p:tgtEl>
                                          <p:spTgt spid="2">
                                            <p:graphicEl>
                                              <a:dgm id="{C40560B4-FB51-4667-BBA7-B5A599E579E6}"/>
                                            </p:graphicEl>
                                          </p:spTgt>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2">
                                            <p:graphicEl>
                                              <a:dgm id="{CF3109C5-9742-4F43-9E1C-09F5E9965EFD}"/>
                                            </p:graphicEl>
                                          </p:spTgt>
                                        </p:tgtEl>
                                        <p:attrNameLst>
                                          <p:attrName>style.visibility</p:attrName>
                                        </p:attrNameLst>
                                      </p:cBhvr>
                                      <p:to>
                                        <p:strVal val="visible"/>
                                      </p:to>
                                    </p:set>
                                    <p:animEffect transition="in" filter="fade">
                                      <p:cBhvr>
                                        <p:cTn id="153" dur="500"/>
                                        <p:tgtEl>
                                          <p:spTgt spid="2">
                                            <p:graphicEl>
                                              <a:dgm id="{CF3109C5-9742-4F43-9E1C-09F5E9965E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874</Words>
  <Application>Microsoft Office PowerPoint</Application>
  <PresentationFormat>Widescreen</PresentationFormat>
  <Paragraphs>76</Paragraphs>
  <Slides>16</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NikoshBAN</vt:lpstr>
      <vt:lpstr>SutonnyMJ</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45</cp:revision>
  <dcterms:created xsi:type="dcterms:W3CDTF">2020-08-06T10:04:50Z</dcterms:created>
  <dcterms:modified xsi:type="dcterms:W3CDTF">2020-08-15T05:55:33Z</dcterms:modified>
</cp:coreProperties>
</file>