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69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3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1BF1-8E9D-4510-A662-DDE2A5E8D155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48AC-5AF5-43A9-A5DC-7BACE299F0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595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1BF1-8E9D-4510-A662-DDE2A5E8D155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48AC-5AF5-43A9-A5DC-7BACE299F0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296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1BF1-8E9D-4510-A662-DDE2A5E8D155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48AC-5AF5-43A9-A5DC-7BACE299F0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6760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1BF1-8E9D-4510-A662-DDE2A5E8D155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48AC-5AF5-43A9-A5DC-7BACE299F0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03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1BF1-8E9D-4510-A662-DDE2A5E8D155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48AC-5AF5-43A9-A5DC-7BACE299F0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0328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1BF1-8E9D-4510-A662-DDE2A5E8D155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48AC-5AF5-43A9-A5DC-7BACE299F0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3691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1BF1-8E9D-4510-A662-DDE2A5E8D155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48AC-5AF5-43A9-A5DC-7BACE299F0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813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1BF1-8E9D-4510-A662-DDE2A5E8D155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48AC-5AF5-43A9-A5DC-7BACE299F0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989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1BF1-8E9D-4510-A662-DDE2A5E8D155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48AC-5AF5-43A9-A5DC-7BACE299F0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665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1BF1-8E9D-4510-A662-DDE2A5E8D155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48AC-5AF5-43A9-A5DC-7BACE299F0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513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1BF1-8E9D-4510-A662-DDE2A5E8D155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48AC-5AF5-43A9-A5DC-7BACE299F0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80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21BF1-8E9D-4510-A662-DDE2A5E8D155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D48AC-5AF5-43A9-A5DC-7BACE299F0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3023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85800" y="558800"/>
            <a:ext cx="330676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n-BD" sz="1060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060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101" name="Picture 5" descr="uryh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057400"/>
            <a:ext cx="6324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410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8894" y="703398"/>
            <a:ext cx="43997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</a:p>
          <a:p>
            <a:pPr algn="ctr"/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74030" y="841248"/>
            <a:ext cx="4509522" cy="113385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60167" y="2455531"/>
            <a:ext cx="6937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আয়তকার ঘনবস্তুর দৈঘ্য, প্রস্থ,ও উচ্চতা যথাক্রমে </a:t>
            </a:r>
            <a:r>
              <a:rPr lang="en-US" sz="3600" dirty="0" smtClean="0"/>
              <a:t>25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সে,মি,</a:t>
            </a:r>
            <a:r>
              <a:rPr lang="en-US" sz="3600" dirty="0" smtClean="0">
                <a:latin typeface="Dotum" panose="020B0600000101010101" pitchFamily="34" charset="-127"/>
                <a:ea typeface="Dotum" panose="020B0600000101010101" pitchFamily="34" charset="-127"/>
                <a:cs typeface="NikoshBAN" panose="02000000000000000000" pitchFamily="2" charset="0"/>
              </a:rPr>
              <a:t>20 </a:t>
            </a:r>
            <a:r>
              <a:rPr lang="bn-BD" sz="3600" dirty="0" smtClean="0">
                <a:latin typeface="NikoshBAN" panose="02000000000000000000" pitchFamily="2" charset="0"/>
                <a:ea typeface="Dotum" panose="020B0600000101010101" pitchFamily="34" charset="-127"/>
                <a:cs typeface="NikoshBAN" panose="02000000000000000000" pitchFamily="2" charset="0"/>
              </a:rPr>
              <a:t>সে,মি</a:t>
            </a:r>
            <a:r>
              <a:rPr lang="en-US" sz="3600" dirty="0" smtClean="0">
                <a:latin typeface="NikoshBAN" panose="02000000000000000000" pitchFamily="2" charset="0"/>
                <a:ea typeface="Dotum" panose="020B0600000101010101" pitchFamily="34" charset="-127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rmala UI" panose="020B0502040204020203" pitchFamily="34" charset="0"/>
                <a:ea typeface="Dotum" panose="020B0600000101010101" pitchFamily="34" charset="-127"/>
                <a:cs typeface="Nirmala UI" panose="020B0502040204020203" pitchFamily="34" charset="0"/>
              </a:rPr>
              <a:t>15</a:t>
            </a:r>
            <a:r>
              <a:rPr lang="en-US" sz="3600" dirty="0">
                <a:latin typeface="NikoshBAN" panose="02000000000000000000" pitchFamily="2" charset="0"/>
                <a:ea typeface="Dotum" panose="020B0600000101010101" pitchFamily="34" charset="-127"/>
                <a:cs typeface="NikoshBAN" panose="02000000000000000000" pitchFamily="2" charset="0"/>
              </a:rPr>
              <a:t>,</a:t>
            </a:r>
            <a:r>
              <a:rPr lang="bn-BD" sz="3600" dirty="0" smtClean="0">
                <a:latin typeface="NikoshBAN" panose="02000000000000000000" pitchFamily="2" charset="0"/>
                <a:ea typeface="Dotum" panose="020B0600000101010101" pitchFamily="34" charset="-127"/>
                <a:cs typeface="NikoshBAN" panose="02000000000000000000" pitchFamily="2" charset="0"/>
              </a:rPr>
              <a:t> এবং সে,মি।এর সমগ্র তলের ক্ষেত্রফল,আয়তন,এবং কর্ণের দৈঘ্য নির্ণয় কর।</a:t>
            </a:r>
            <a:endParaRPr lang="en-US" sz="3600" dirty="0"/>
          </a:p>
        </p:txBody>
      </p:sp>
      <p:sp>
        <p:nvSpPr>
          <p:cNvPr id="6" name="Oval 5"/>
          <p:cNvSpPr/>
          <p:nvPr/>
        </p:nvSpPr>
        <p:spPr>
          <a:xfrm>
            <a:off x="7799294" y="326880"/>
            <a:ext cx="780509" cy="7530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893713" y="503343"/>
            <a:ext cx="591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 মি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723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25344" y="556247"/>
            <a:ext cx="2039434" cy="923330"/>
          </a:xfrm>
          <a:prstGeom prst="rect">
            <a:avLst/>
          </a:prstGeom>
          <a:solidFill>
            <a:srgbClr val="FFFF00"/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9674" y="1826022"/>
            <a:ext cx="78476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আয়তক্ষেত্রের ক্ষেত্রফল =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২। আয়তকার ঘনবস্তুর আয়তন =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৩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। আয়তকার ঘনবস্তুর সমগ্র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তলের ক্ষেত্রফল =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020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5408" y="416689"/>
            <a:ext cx="4224759" cy="923330"/>
          </a:xfrm>
          <a:prstGeom prst="rect">
            <a:avLst/>
          </a:prstGeom>
          <a:solidFill>
            <a:srgbClr val="FFFF00"/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80942" y="2007514"/>
            <a:ext cx="67299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আয়তকার </a:t>
            </a:r>
            <a:r>
              <a:rPr lang="bn-BD" sz="4800" smtClean="0">
                <a:latin typeface="NikoshBAN" panose="02000000000000000000" pitchFamily="2" charset="0"/>
                <a:cs typeface="NikoshBAN" panose="02000000000000000000" pitchFamily="2" charset="0"/>
              </a:rPr>
              <a:t>ঘনবস্তুর দৈর্ঘ্য,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প্রস্থ, ও উচ্চতা যথাক্রমে </a:t>
            </a:r>
            <a:r>
              <a:rPr lang="en-US" sz="4800" dirty="0" smtClean="0">
                <a:latin typeface="Dotum" panose="020B0600000101010101" pitchFamily="34" charset="-127"/>
                <a:ea typeface="Dotum" panose="020B0600000101010101" pitchFamily="34" charset="-127"/>
                <a:cs typeface="NikoshBAN" panose="02000000000000000000" pitchFamily="2" charset="0"/>
              </a:rPr>
              <a:t>21:16:12 </a:t>
            </a:r>
            <a:r>
              <a:rPr lang="bn-BD" sz="4800" dirty="0" smtClean="0">
                <a:latin typeface="NikoshBAN" panose="02000000000000000000" pitchFamily="2" charset="0"/>
                <a:ea typeface="Dotum" panose="020B0600000101010101" pitchFamily="34" charset="-127"/>
                <a:cs typeface="NikoshBAN" panose="02000000000000000000" pitchFamily="2" charset="0"/>
              </a:rPr>
              <a:t>এবং কর্ণের দৈঘ্য </a:t>
            </a:r>
            <a:r>
              <a:rPr lang="en-US" sz="4800" dirty="0" smtClean="0">
                <a:latin typeface="Dotum" panose="020B0600000101010101" pitchFamily="34" charset="-127"/>
                <a:ea typeface="Dotum" panose="020B0600000101010101" pitchFamily="34" charset="-127"/>
                <a:cs typeface="NikoshBAN" panose="02000000000000000000" pitchFamily="2" charset="0"/>
              </a:rPr>
              <a:t>87 </a:t>
            </a:r>
            <a:r>
              <a:rPr lang="bn-BD" sz="4800" dirty="0" smtClean="0">
                <a:latin typeface="Dotum" panose="020B0600000101010101" pitchFamily="34" charset="-127"/>
                <a:ea typeface="Dotum" panose="020B0600000101010101" pitchFamily="34" charset="-127"/>
                <a:cs typeface="NikoshBAN" panose="02000000000000000000" pitchFamily="2" charset="0"/>
              </a:rPr>
              <a:t>সে,মি, হলে ঘনবস্তুর তলের ক্ষেত্রফল নির্ণয় কর।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876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 descr="Blue tissue paper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7772400" cy="18288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bn-BD" sz="1370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70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9460" name="Picture 4" descr="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8450" y="228600"/>
            <a:ext cx="58547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bn-BD" sz="6000" i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“পরিচিতি”</a:t>
            </a:r>
            <a:endParaRPr lang="en-US" sz="6000" i="1" smtClean="0">
              <a:solidFill>
                <a:srgbClr val="0000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bn-BD" sz="3200" u="sng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	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মৃণাল কান্তি সাহা</a:t>
            </a:r>
          </a:p>
          <a:p>
            <a:pPr eaLnBrk="1" hangingPunct="1">
              <a:buFontTx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এমএসসি (গণিত), বি.এড</a:t>
            </a:r>
          </a:p>
          <a:p>
            <a:pPr eaLnBrk="1" hangingPunct="1">
              <a:buFontTx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সহকারি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প্রধান শিক্ষক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eaLnBrk="1" hangingPunct="1">
              <a:buFontTx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বাংগাখাঁ উচ্চ বিদ্যালয়</a:t>
            </a:r>
          </a:p>
          <a:p>
            <a:pPr eaLnBrk="1" hangingPunct="1">
              <a:buFontTx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জকসিন হাট, সদর, লক্ষ্মীপুর।</a:t>
            </a:r>
          </a:p>
          <a:p>
            <a:pPr eaLnBrk="1" hangingPunct="1">
              <a:buFontTx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  <a:sym typeface="Wingdings" pitchFamily="2" charset="2"/>
              </a:rPr>
              <a:t>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mrinalkantisahamsc@gmail.com</a:t>
            </a:r>
            <a:endParaRPr lang="bn-BD" sz="1400" dirty="0" smtClean="0">
              <a:latin typeface="NikoshBAN" pitchFamily="2" charset="0"/>
              <a:cs typeface="NikoshBAN" pitchFamily="2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  <a:sym typeface="Webdings" pitchFamily="18" charset="2"/>
              </a:rPr>
              <a:t>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০১৭২৬৭০৭৩৭৭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০১৬১৬৭০৭৩৭৭	</a:t>
            </a:r>
          </a:p>
          <a:p>
            <a:pPr eaLnBrk="1" hangingPunct="1">
              <a:buFontTx/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 eaLnBrk="1" hangingPunct="1"/>
            <a:r>
              <a:rPr lang="bn-BD" sz="3600" u="sng" smtClean="0">
                <a:solidFill>
                  <a:srgbClr val="D7B8FA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3600" u="sng" smtClean="0">
              <a:solidFill>
                <a:srgbClr val="D7B8FA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শ্রেণি: দশম</a:t>
            </a:r>
          </a:p>
          <a:p>
            <a:pPr eaLnBrk="1" hangingPunct="1">
              <a:buFontTx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বিষয়: গণিত (পরিমিতি)</a:t>
            </a:r>
          </a:p>
          <a:p>
            <a:pPr eaLnBrk="1" hangingPunct="1">
              <a:buFontTx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পিরিয়ড: ৩য়	</a:t>
            </a:r>
          </a:p>
          <a:p>
            <a:pPr eaLnBrk="1" hangingPunct="1">
              <a:buFontTx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সময়: ৪৫ মিনিট</a:t>
            </a:r>
          </a:p>
          <a:p>
            <a:pPr eaLnBrk="1" hangingPunct="1">
              <a:buFontTx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তারিখ: জুলাই ০১</a:t>
            </a:r>
            <a:r>
              <a:rPr lang="bn-BD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smtClean="0">
                <a:latin typeface="NikoshBAN" pitchFamily="2" charset="0"/>
                <a:cs typeface="NikoshBAN" pitchFamily="2" charset="0"/>
              </a:rPr>
              <a:t>২০২০খ্রিষ্টাব্দ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 tmFilter="0,0; .5, 1; 1, 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 tmFilter="0,0; .5, 1; 1, 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 tmFilter="0,0; .5, 1; 1, 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0702" y="302727"/>
            <a:ext cx="5721697" cy="923330"/>
          </a:xfrm>
          <a:prstGeom prst="rect">
            <a:avLst/>
          </a:prstGeom>
          <a:solidFill>
            <a:srgbClr val="FFFF00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ছবির নাম কি?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428750"/>
            <a:ext cx="9144000" cy="54292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5743" y="2099248"/>
            <a:ext cx="2771775" cy="142875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614487" y="3336131"/>
            <a:ext cx="14288" cy="14859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4764881"/>
            <a:ext cx="2771775" cy="1015663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23449" y="2828925"/>
            <a:ext cx="3028950" cy="1585913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5252024" y="2114550"/>
            <a:ext cx="885825" cy="714375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8215313" y="2114550"/>
            <a:ext cx="778669" cy="714375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100763" y="2114550"/>
            <a:ext cx="2928937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8215313" y="3621881"/>
            <a:ext cx="814387" cy="792957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9017721" y="2133479"/>
            <a:ext cx="35718" cy="150733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104030" y="2099248"/>
            <a:ext cx="0" cy="157876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214938" y="3621881"/>
            <a:ext cx="885825" cy="792957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086476" y="3621881"/>
            <a:ext cx="2928937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927004" y="3943350"/>
            <a:ext cx="0" cy="1443038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32545" y="5514975"/>
            <a:ext cx="4154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14938" y="5514975"/>
            <a:ext cx="3779044" cy="923330"/>
          </a:xfrm>
          <a:prstGeom prst="rect">
            <a:avLst/>
          </a:prstGeom>
          <a:noFill/>
          <a:ln w="57150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আয়তকার ঘনবস্তু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17577" y="2129908"/>
            <a:ext cx="6261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  <a:endParaRPr lang="en-US" sz="4400" dirty="0"/>
          </a:p>
        </p:txBody>
      </p:sp>
      <p:sp>
        <p:nvSpPr>
          <p:cNvPr id="21" name="Rectangle 20"/>
          <p:cNvSpPr/>
          <p:nvPr/>
        </p:nvSpPr>
        <p:spPr>
          <a:xfrm>
            <a:off x="5445989" y="2887145"/>
            <a:ext cx="6261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endParaRPr lang="en-US" sz="4400" dirty="0"/>
          </a:p>
        </p:txBody>
      </p:sp>
      <p:sp>
        <p:nvSpPr>
          <p:cNvPr id="23" name="Rectangle 22"/>
          <p:cNvSpPr/>
          <p:nvPr/>
        </p:nvSpPr>
        <p:spPr>
          <a:xfrm>
            <a:off x="8260627" y="2744270"/>
            <a:ext cx="6261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  <a:endParaRPr lang="en-US" sz="4400" dirty="0"/>
          </a:p>
        </p:txBody>
      </p:sp>
      <p:sp>
        <p:nvSpPr>
          <p:cNvPr id="25" name="Rectangle 24"/>
          <p:cNvSpPr/>
          <p:nvPr/>
        </p:nvSpPr>
        <p:spPr>
          <a:xfrm>
            <a:off x="7817715" y="2015608"/>
            <a:ext cx="6261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en-US" sz="4400" dirty="0"/>
          </a:p>
        </p:txBody>
      </p:sp>
      <p:sp>
        <p:nvSpPr>
          <p:cNvPr id="29" name="Rectangle 28"/>
          <p:cNvSpPr/>
          <p:nvPr/>
        </p:nvSpPr>
        <p:spPr>
          <a:xfrm>
            <a:off x="5860328" y="3558658"/>
            <a:ext cx="6261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  <a:endParaRPr lang="en-US" sz="4400" dirty="0"/>
          </a:p>
        </p:txBody>
      </p:sp>
      <p:sp>
        <p:nvSpPr>
          <p:cNvPr id="31" name="Rectangle 30"/>
          <p:cNvSpPr/>
          <p:nvPr/>
        </p:nvSpPr>
        <p:spPr>
          <a:xfrm>
            <a:off x="7374803" y="2758557"/>
            <a:ext cx="6261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  <a:endParaRPr lang="en-US" sz="4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574" y="1693037"/>
            <a:ext cx="1971230" cy="26283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5796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2" grpId="0" animBg="1"/>
      <p:bldP spid="5" grpId="0" animBg="1"/>
      <p:bldP spid="8" grpId="0"/>
      <p:bldP spid="21" grpId="0"/>
      <p:bldP spid="23" grpId="0"/>
      <p:bldP spid="25" grpId="0"/>
      <p:bldP spid="29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4128" y="1008452"/>
            <a:ext cx="6800850" cy="452431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আয়তকার ঘনবস্তুর  ক্ষেত্রফল নির্ণয়</a:t>
            </a:r>
          </a:p>
        </p:txBody>
      </p:sp>
    </p:spTree>
    <p:extLst>
      <p:ext uri="{BB962C8B-B14F-4D97-AF65-F5344CB8AC3E}">
        <p14:creationId xmlns="" xmlns:p14="http://schemas.microsoft.com/office/powerpoint/2010/main" val="217864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8469" y="2189752"/>
            <a:ext cx="713908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আয়তক্ষেত্র কী বলতে পারবে।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২।আয়তকার ঘনবস্তুর তল চিহ্নিত করতে পারবে।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৩।আয়তকার ঘনবস্তুর সমগ্র তলের ক্ষেত্রফল নির্ণয়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 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1315" y="444137"/>
            <a:ext cx="45197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" pitchFamily="2" charset="0"/>
                <a:cs typeface="Nikosh" pitchFamily="2" charset="0"/>
              </a:rPr>
              <a:t>শিখনফল</a:t>
            </a:r>
            <a:endParaRPr lang="en-US" sz="80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150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2438400" y="40386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SutonnyEMJ" pitchFamily="2" charset="0"/>
                <a:cs typeface="NikoshBAN" panose="02000000000000000000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utonnyEMJ" pitchFamily="2" charset="0"/>
                <a:cs typeface="NikoshBAN" panose="02000000000000000000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utonnyEMJ" pitchFamily="2" charset="0"/>
                <a:cs typeface="NikoshBAN" panose="02000000000000000000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utonnyEMJ" pitchFamily="2" charset="0"/>
                <a:cs typeface="NikoshBAN" panose="02000000000000000000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utonnyEMJ" pitchFamily="2" charset="0"/>
                <a:cs typeface="NikoshBAN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utonnyEMJ" pitchFamily="2" charset="0"/>
                <a:cs typeface="NikoshBAN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utonnyEMJ" pitchFamily="2" charset="0"/>
                <a:cs typeface="NikoshBAN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utonnyEMJ" pitchFamily="2" charset="0"/>
                <a:cs typeface="NikoshBAN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utonnyEMJ" pitchFamily="2" charset="0"/>
                <a:cs typeface="NikoshBAN" panose="02000000000000000000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solidFill>
                <a:schemeClr val="tx2"/>
              </a:solidFill>
            </a:endParaRPr>
          </a:p>
        </p:txBody>
      </p:sp>
      <p:pic>
        <p:nvPicPr>
          <p:cNvPr id="3" name="Picture 4" descr="en_irrigation_po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3786" y="350520"/>
            <a:ext cx="4837611" cy="368808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378234" y="5438954"/>
            <a:ext cx="12531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657856" y="1950720"/>
            <a:ext cx="1621536" cy="336499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28800" y="5315712"/>
            <a:ext cx="1377387" cy="707886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Multiply 3"/>
          <p:cNvSpPr/>
          <p:nvPr/>
        </p:nvSpPr>
        <p:spPr>
          <a:xfrm>
            <a:off x="3646025" y="5315712"/>
            <a:ext cx="486137" cy="471630"/>
          </a:xfrm>
          <a:prstGeom prst="mathMultiply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/>
          </a:p>
        </p:txBody>
      </p:sp>
      <p:cxnSp>
        <p:nvCxnSpPr>
          <p:cNvPr id="10" name="Straight Connector 9"/>
          <p:cNvCxnSpPr/>
          <p:nvPr/>
        </p:nvCxnSpPr>
        <p:spPr>
          <a:xfrm>
            <a:off x="1828800" y="1226916"/>
            <a:ext cx="3032567" cy="408879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79235" y="5315712"/>
            <a:ext cx="1272208" cy="707886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/>
              <a:t>প্রস্থ</a:t>
            </a:r>
            <a:endParaRPr lang="en-US" sz="4000" dirty="0"/>
          </a:p>
        </p:txBody>
      </p:sp>
      <p:sp>
        <p:nvSpPr>
          <p:cNvPr id="14" name="Equal 13"/>
          <p:cNvSpPr/>
          <p:nvPr/>
        </p:nvSpPr>
        <p:spPr>
          <a:xfrm>
            <a:off x="5951286" y="5427414"/>
            <a:ext cx="1099930" cy="472071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57590" y="5427414"/>
            <a:ext cx="1961322" cy="58477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314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12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3848" y="1574157"/>
            <a:ext cx="2963119" cy="1921397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973078" y="1551009"/>
            <a:ext cx="2963119" cy="1157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960971" y="694482"/>
            <a:ext cx="1215342" cy="85652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129743" y="717151"/>
            <a:ext cx="2824222" cy="1157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900668" y="702796"/>
            <a:ext cx="1099595" cy="89125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981691" y="787079"/>
            <a:ext cx="960699" cy="78707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70117" y="1526899"/>
            <a:ext cx="0" cy="202557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970117" y="2692856"/>
            <a:ext cx="960699" cy="78707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953965" y="752354"/>
            <a:ext cx="0" cy="202557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186274" y="5127584"/>
            <a:ext cx="6261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77345" y="2234445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268191" y="1898779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 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2879229" y="880207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277345" y="1480208"/>
            <a:ext cx="3109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39" name="Rectangle 38"/>
          <p:cNvSpPr/>
          <p:nvPr/>
        </p:nvSpPr>
        <p:spPr>
          <a:xfrm>
            <a:off x="3573709" y="2174689"/>
            <a:ext cx="3109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094570" y="762577"/>
            <a:ext cx="3109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588253" y="2777924"/>
            <a:ext cx="2261539" cy="126164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826643" y="4096086"/>
            <a:ext cx="3553428" cy="58477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তলের ক্ষেত্রফল=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ab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4268191" y="2603777"/>
            <a:ext cx="558452" cy="232703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826643" y="4792763"/>
            <a:ext cx="3553428" cy="58477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 তলের ক্ষেত্রফল=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bc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3011436" y="1347352"/>
            <a:ext cx="2051586" cy="43821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826643" y="5671595"/>
            <a:ext cx="3553428" cy="58477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 তলের ক্ষেত্রফল=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ca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367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  <p:bldP spid="37" grpId="0"/>
      <p:bldP spid="37" grpId="1"/>
      <p:bldP spid="38" grpId="0"/>
      <p:bldP spid="15" grpId="0"/>
      <p:bldP spid="39" grpId="0"/>
      <p:bldP spid="41" grpId="0"/>
      <p:bldP spid="23" grpId="0" animBg="1"/>
      <p:bldP spid="43" grpId="0" animBg="1"/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2177" y="380612"/>
            <a:ext cx="3553428" cy="58477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তলের ক্ষেত্রফল=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ab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2177" y="2076302"/>
            <a:ext cx="3553428" cy="58477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 তলের ক্ষেত্রফল=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bc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2177" y="3771992"/>
            <a:ext cx="3553428" cy="58477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 তলের ক্ষেত্রফল=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ca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Plus 4"/>
          <p:cNvSpPr/>
          <p:nvPr/>
        </p:nvSpPr>
        <p:spPr>
          <a:xfrm>
            <a:off x="3889094" y="1228457"/>
            <a:ext cx="868101" cy="75081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lus 5"/>
          <p:cNvSpPr/>
          <p:nvPr/>
        </p:nvSpPr>
        <p:spPr>
          <a:xfrm>
            <a:off x="3923818" y="2837338"/>
            <a:ext cx="868101" cy="75081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qual 6"/>
          <p:cNvSpPr/>
          <p:nvPr/>
        </p:nvSpPr>
        <p:spPr>
          <a:xfrm>
            <a:off x="3576577" y="4540607"/>
            <a:ext cx="1724627" cy="77550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50603" y="5415597"/>
            <a:ext cx="3553428" cy="58477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ab+bc+ca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373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753" y="1243012"/>
            <a:ext cx="3028950" cy="1585913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319265" y="528637"/>
            <a:ext cx="885825" cy="714375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3355358" y="544554"/>
            <a:ext cx="778669" cy="714375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232578" y="536595"/>
            <a:ext cx="2928937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369644" y="2035968"/>
            <a:ext cx="814387" cy="792957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4141170" y="544554"/>
            <a:ext cx="35718" cy="150733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75439" y="2023398"/>
            <a:ext cx="2928937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32578" y="544554"/>
            <a:ext cx="42861" cy="1478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46753" y="2023398"/>
            <a:ext cx="928686" cy="805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-138897" y="-23150"/>
            <a:ext cx="4988689" cy="3553426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889094" y="1817225"/>
            <a:ext cx="1516283" cy="11575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56433" y="1570086"/>
            <a:ext cx="3674077" cy="70788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সমগ্র তলের ক্ষেত্রফল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Equal 15"/>
          <p:cNvSpPr/>
          <p:nvPr/>
        </p:nvSpPr>
        <p:spPr>
          <a:xfrm>
            <a:off x="6278236" y="2551133"/>
            <a:ext cx="1673571" cy="121063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770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96510" y="4256226"/>
            <a:ext cx="1296364" cy="707886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2</a:t>
            </a:r>
            <a:endParaRPr lang="en-US" sz="4000" dirty="0"/>
          </a:p>
        </p:txBody>
      </p:sp>
      <p:sp>
        <p:nvSpPr>
          <p:cNvPr id="25" name="Multiply 24"/>
          <p:cNvSpPr/>
          <p:nvPr/>
        </p:nvSpPr>
        <p:spPr>
          <a:xfrm>
            <a:off x="4665529" y="4371972"/>
            <a:ext cx="368525" cy="47639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00"/>
          </a:p>
        </p:txBody>
      </p:sp>
      <p:sp>
        <p:nvSpPr>
          <p:cNvPr id="26" name="TextBox 25"/>
          <p:cNvSpPr txBox="1"/>
          <p:nvPr/>
        </p:nvSpPr>
        <p:spPr>
          <a:xfrm>
            <a:off x="5162310" y="4256226"/>
            <a:ext cx="3553428" cy="769441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ab+bc+ca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968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13" grpId="0" animBg="1"/>
      <p:bldP spid="16" grpId="0" animBg="1"/>
      <p:bldP spid="21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473</TotalTime>
  <Words>219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“পরিচিতি”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Achyuta</cp:lastModifiedBy>
  <cp:revision>98</cp:revision>
  <dcterms:created xsi:type="dcterms:W3CDTF">2013-11-24T09:10:03Z</dcterms:created>
  <dcterms:modified xsi:type="dcterms:W3CDTF">2020-08-15T17:37:09Z</dcterms:modified>
</cp:coreProperties>
</file>