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18"/>
  </p:notesMasterIdLst>
  <p:sldIdLst>
    <p:sldId id="284" r:id="rId2"/>
    <p:sldId id="305" r:id="rId3"/>
    <p:sldId id="283" r:id="rId4"/>
    <p:sldId id="287" r:id="rId5"/>
    <p:sldId id="285" r:id="rId6"/>
    <p:sldId id="280" r:id="rId7"/>
    <p:sldId id="300" r:id="rId8"/>
    <p:sldId id="286" r:id="rId9"/>
    <p:sldId id="301" r:id="rId10"/>
    <p:sldId id="299" r:id="rId11"/>
    <p:sldId id="302" r:id="rId12"/>
    <p:sldId id="303" r:id="rId13"/>
    <p:sldId id="304" r:id="rId14"/>
    <p:sldId id="295" r:id="rId15"/>
    <p:sldId id="306" r:id="rId16"/>
    <p:sldId id="307" r:id="rId1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NUSAIBA HOSSAIN" initials="NH" lastIdx="2" clrIdx="0">
    <p:extLst>
      <p:ext uri="{19B8F6BF-5375-455C-9EA6-DF929625EA0E}">
        <p15:presenceInfo xmlns:p15="http://schemas.microsoft.com/office/powerpoint/2012/main" userId="NUSAIBA HOSSAIN"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80832"/>
    <a:srgbClr val="FF0066"/>
    <a:srgbClr val="3333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84" autoAdjust="0"/>
    <p:restoredTop sz="86378" autoAdjust="0"/>
  </p:normalViewPr>
  <p:slideViewPr>
    <p:cSldViewPr snapToGrid="0">
      <p:cViewPr varScale="1">
        <p:scale>
          <a:sx n="66" d="100"/>
          <a:sy n="66" d="100"/>
        </p:scale>
        <p:origin x="648" y="58"/>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187C826-764F-42AD-A4E8-1575299510FF}" type="datetimeFigureOut">
              <a:rPr lang="en-US" smtClean="0"/>
              <a:t>14-Aug-20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058C7BD-0B78-41A8-A094-F55953A58B07}" type="slidenum">
              <a:rPr lang="en-US" smtClean="0"/>
              <a:t>‹#›</a:t>
            </a:fld>
            <a:endParaRPr lang="en-US"/>
          </a:p>
        </p:txBody>
      </p:sp>
    </p:spTree>
    <p:extLst>
      <p:ext uri="{BB962C8B-B14F-4D97-AF65-F5344CB8AC3E}">
        <p14:creationId xmlns:p14="http://schemas.microsoft.com/office/powerpoint/2010/main" val="171782745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058C7BD-0B78-41A8-A094-F55953A58B07}" type="slidenum">
              <a:rPr lang="en-US" smtClean="0"/>
              <a:t>1</a:t>
            </a:fld>
            <a:endParaRPr lang="en-US"/>
          </a:p>
        </p:txBody>
      </p:sp>
    </p:spTree>
    <p:extLst>
      <p:ext uri="{BB962C8B-B14F-4D97-AF65-F5344CB8AC3E}">
        <p14:creationId xmlns:p14="http://schemas.microsoft.com/office/powerpoint/2010/main" val="303164352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058C7BD-0B78-41A8-A094-F55953A58B07}" type="slidenum">
              <a:rPr lang="en-US" smtClean="0"/>
              <a:t>3</a:t>
            </a:fld>
            <a:endParaRPr lang="en-US"/>
          </a:p>
        </p:txBody>
      </p:sp>
    </p:spTree>
    <p:extLst>
      <p:ext uri="{BB962C8B-B14F-4D97-AF65-F5344CB8AC3E}">
        <p14:creationId xmlns:p14="http://schemas.microsoft.com/office/powerpoint/2010/main" val="57335407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058C7BD-0B78-41A8-A094-F55953A58B07}" type="slidenum">
              <a:rPr lang="en-US" smtClean="0"/>
              <a:t>4</a:t>
            </a:fld>
            <a:endParaRPr lang="en-US"/>
          </a:p>
        </p:txBody>
      </p:sp>
    </p:spTree>
    <p:extLst>
      <p:ext uri="{BB962C8B-B14F-4D97-AF65-F5344CB8AC3E}">
        <p14:creationId xmlns:p14="http://schemas.microsoft.com/office/powerpoint/2010/main" val="248524522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058C7BD-0B78-41A8-A094-F55953A58B07}" type="slidenum">
              <a:rPr lang="en-US" smtClean="0"/>
              <a:t>5</a:t>
            </a:fld>
            <a:endParaRPr lang="en-US"/>
          </a:p>
        </p:txBody>
      </p:sp>
    </p:spTree>
    <p:extLst>
      <p:ext uri="{BB962C8B-B14F-4D97-AF65-F5344CB8AC3E}">
        <p14:creationId xmlns:p14="http://schemas.microsoft.com/office/powerpoint/2010/main" val="350839935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058C7BD-0B78-41A8-A094-F55953A58B07}" type="slidenum">
              <a:rPr lang="en-US" smtClean="0"/>
              <a:t>8</a:t>
            </a:fld>
            <a:endParaRPr lang="en-US"/>
          </a:p>
        </p:txBody>
      </p:sp>
    </p:spTree>
    <p:extLst>
      <p:ext uri="{BB962C8B-B14F-4D97-AF65-F5344CB8AC3E}">
        <p14:creationId xmlns:p14="http://schemas.microsoft.com/office/powerpoint/2010/main" val="110984660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058C7BD-0B78-41A8-A094-F55953A58B07}" type="slidenum">
              <a:rPr lang="en-US" smtClean="0"/>
              <a:t>9</a:t>
            </a:fld>
            <a:endParaRPr lang="en-US"/>
          </a:p>
        </p:txBody>
      </p:sp>
    </p:spTree>
    <p:extLst>
      <p:ext uri="{BB962C8B-B14F-4D97-AF65-F5344CB8AC3E}">
        <p14:creationId xmlns:p14="http://schemas.microsoft.com/office/powerpoint/2010/main" val="65826006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t>
            </a:r>
          </a:p>
        </p:txBody>
      </p:sp>
      <p:sp>
        <p:nvSpPr>
          <p:cNvPr id="4" name="Slide Number Placeholder 3"/>
          <p:cNvSpPr>
            <a:spLocks noGrp="1"/>
          </p:cNvSpPr>
          <p:nvPr>
            <p:ph type="sldNum" sz="quarter" idx="10"/>
          </p:nvPr>
        </p:nvSpPr>
        <p:spPr/>
        <p:txBody>
          <a:bodyPr/>
          <a:lstStyle/>
          <a:p>
            <a:fld id="{0058C7BD-0B78-41A8-A094-F55953A58B07}" type="slidenum">
              <a:rPr lang="en-US" smtClean="0"/>
              <a:t>14</a:t>
            </a:fld>
            <a:endParaRPr lang="en-US"/>
          </a:p>
        </p:txBody>
      </p:sp>
    </p:spTree>
    <p:extLst>
      <p:ext uri="{BB962C8B-B14F-4D97-AF65-F5344CB8AC3E}">
        <p14:creationId xmlns:p14="http://schemas.microsoft.com/office/powerpoint/2010/main" val="300573116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n-US"/>
              <a:t>Click to edit Master title style</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57BB852B-4541-4B2F-86EF-8D4911C27F0D}" type="datetimeFigureOut">
              <a:rPr lang="en-US" smtClean="0"/>
              <a:t>14-Aug-20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A2B06BD-3271-4DAF-82EB-C9C1E15D360D}" type="slidenum">
              <a:rPr lang="en-US" smtClean="0"/>
              <a:t>‹#›</a:t>
            </a:fld>
            <a:endParaRPr lang="en-US"/>
          </a:p>
        </p:txBody>
      </p:sp>
    </p:spTree>
    <p:extLst>
      <p:ext uri="{BB962C8B-B14F-4D97-AF65-F5344CB8AC3E}">
        <p14:creationId xmlns:p14="http://schemas.microsoft.com/office/powerpoint/2010/main" val="2032951365"/>
      </p:ext>
    </p:extLst>
  </p:cSld>
  <p:clrMapOvr>
    <a:masterClrMapping/>
  </p:clrMapOvr>
  <p:transition spd="slow">
    <p:cove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7BB852B-4541-4B2F-86EF-8D4911C27F0D}" type="datetimeFigureOut">
              <a:rPr lang="en-US" smtClean="0"/>
              <a:t>14-Aug-20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A2B06BD-3271-4DAF-82EB-C9C1E15D360D}" type="slidenum">
              <a:rPr lang="en-US" smtClean="0"/>
              <a:t>‹#›</a:t>
            </a:fld>
            <a:endParaRPr lang="en-US"/>
          </a:p>
        </p:txBody>
      </p:sp>
    </p:spTree>
    <p:extLst>
      <p:ext uri="{BB962C8B-B14F-4D97-AF65-F5344CB8AC3E}">
        <p14:creationId xmlns:p14="http://schemas.microsoft.com/office/powerpoint/2010/main" val="41265518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n-US"/>
              <a:t>Click to edit Master title style</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57BB852B-4541-4B2F-86EF-8D4911C27F0D}" type="datetimeFigureOut">
              <a:rPr lang="en-US" smtClean="0"/>
              <a:t>14-Aug-20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A2B06BD-3271-4DAF-82EB-C9C1E15D360D}" type="slidenum">
              <a:rPr lang="en-US" smtClean="0"/>
              <a:t>‹#›</a:t>
            </a:fld>
            <a:endParaRPr lang="en-US"/>
          </a:p>
        </p:txBody>
      </p:sp>
    </p:spTree>
    <p:extLst>
      <p:ext uri="{BB962C8B-B14F-4D97-AF65-F5344CB8AC3E}">
        <p14:creationId xmlns:p14="http://schemas.microsoft.com/office/powerpoint/2010/main" val="270695532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en-US"/>
              <a:t>Click to edit Master title style</a:t>
            </a:r>
            <a:endParaRPr lang="en-US" dirty="0"/>
          </a:p>
        </p:txBody>
      </p:sp>
      <p:sp>
        <p:nvSpPr>
          <p:cNvPr id="11" name="Text Placeholder 3"/>
          <p:cNvSpPr>
            <a:spLocks noGrp="1"/>
          </p:cNvSpPr>
          <p:nvPr>
            <p:ph type="body" sz="half" idx="14"/>
          </p:nvPr>
        </p:nvSpPr>
        <p:spPr>
          <a:xfrm>
            <a:off x="1930400" y="3771174"/>
            <a:ext cx="727964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en-US"/>
              <a:t>Click to edit Master text styles</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57BB852B-4541-4B2F-86EF-8D4911C27F0D}" type="datetimeFigureOut">
              <a:rPr lang="en-US" smtClean="0"/>
              <a:t>14-Aug-20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A2B06BD-3271-4DAF-82EB-C9C1E15D360D}" type="slidenum">
              <a:rPr lang="en-US" smtClean="0"/>
              <a:t>‹#›</a:t>
            </a:fld>
            <a:endParaRPr lang="en-US"/>
          </a:p>
        </p:txBody>
      </p:sp>
      <p:sp>
        <p:nvSpPr>
          <p:cNvPr id="12" name="TextBox 11"/>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
        <p:nvSpPr>
          <p:cNvPr id="15" name="TextBox 14"/>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Tree>
    <p:extLst>
      <p:ext uri="{BB962C8B-B14F-4D97-AF65-F5344CB8AC3E}">
        <p14:creationId xmlns:p14="http://schemas.microsoft.com/office/powerpoint/2010/main" val="181416401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7BB852B-4541-4B2F-86EF-8D4911C27F0D}" type="datetimeFigureOut">
              <a:rPr lang="en-US" smtClean="0"/>
              <a:t>14-Aug-20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A2B06BD-3271-4DAF-82EB-C9C1E15D360D}" type="slidenum">
              <a:rPr lang="en-US" smtClean="0"/>
              <a:t>‹#›</a:t>
            </a:fld>
            <a:endParaRPr lang="en-US"/>
          </a:p>
        </p:txBody>
      </p:sp>
    </p:spTree>
    <p:extLst>
      <p:ext uri="{BB962C8B-B14F-4D97-AF65-F5344CB8AC3E}">
        <p14:creationId xmlns:p14="http://schemas.microsoft.com/office/powerpoint/2010/main" val="56048480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7" name="Straight Connector 16"/>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57BB852B-4541-4B2F-86EF-8D4911C27F0D}" type="datetimeFigureOut">
              <a:rPr lang="en-US" smtClean="0"/>
              <a:t>14-Aug-20</a:t>
            </a:fld>
            <a:endParaRPr lang="en-US"/>
          </a:p>
        </p:txBody>
      </p:sp>
      <p:sp>
        <p:nvSpPr>
          <p:cNvPr id="4"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A2B06BD-3271-4DAF-82EB-C9C1E15D360D}" type="slidenum">
              <a:rPr lang="en-US" smtClean="0"/>
              <a:t>‹#›</a:t>
            </a:fld>
            <a:endParaRPr lang="en-US"/>
          </a:p>
        </p:txBody>
      </p:sp>
    </p:spTree>
    <p:extLst>
      <p:ext uri="{BB962C8B-B14F-4D97-AF65-F5344CB8AC3E}">
        <p14:creationId xmlns:p14="http://schemas.microsoft.com/office/powerpoint/2010/main" val="402050453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9" name="Straight Connector 18"/>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57BB852B-4541-4B2F-86EF-8D4911C27F0D}" type="datetimeFigureOut">
              <a:rPr lang="en-US" smtClean="0"/>
              <a:t>14-Aug-20</a:t>
            </a:fld>
            <a:endParaRPr lang="en-US"/>
          </a:p>
        </p:txBody>
      </p:sp>
      <p:sp>
        <p:nvSpPr>
          <p:cNvPr id="4"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A2B06BD-3271-4DAF-82EB-C9C1E15D360D}" type="slidenum">
              <a:rPr lang="en-US" smtClean="0"/>
              <a:t>‹#›</a:t>
            </a:fld>
            <a:endParaRPr lang="en-US"/>
          </a:p>
        </p:txBody>
      </p:sp>
    </p:spTree>
    <p:extLst>
      <p:ext uri="{BB962C8B-B14F-4D97-AF65-F5344CB8AC3E}">
        <p14:creationId xmlns:p14="http://schemas.microsoft.com/office/powerpoint/2010/main" val="221497247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7BB852B-4541-4B2F-86EF-8D4911C27F0D}" type="datetimeFigureOut">
              <a:rPr lang="en-US" smtClean="0"/>
              <a:t>14-Aug-20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A2B06BD-3271-4DAF-82EB-C9C1E15D360D}" type="slidenum">
              <a:rPr lang="en-US" smtClean="0"/>
              <a:t>‹#›</a:t>
            </a:fld>
            <a:endParaRPr lang="en-US"/>
          </a:p>
        </p:txBody>
      </p:sp>
    </p:spTree>
    <p:extLst>
      <p:ext uri="{BB962C8B-B14F-4D97-AF65-F5344CB8AC3E}">
        <p14:creationId xmlns:p14="http://schemas.microsoft.com/office/powerpoint/2010/main" val="3270331072"/>
      </p:ext>
    </p:extLst>
  </p:cSld>
  <p:clrMapOvr>
    <a:masterClrMapping/>
  </p:clrMapOvr>
  <p:transition spd="slow">
    <p:cover/>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7BB852B-4541-4B2F-86EF-8D4911C27F0D}" type="datetimeFigureOut">
              <a:rPr lang="en-US" smtClean="0"/>
              <a:t>14-Aug-20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A2B06BD-3271-4DAF-82EB-C9C1E15D360D}" type="slidenum">
              <a:rPr lang="en-US" smtClean="0"/>
              <a:t>‹#›</a:t>
            </a:fld>
            <a:endParaRPr lang="en-US"/>
          </a:p>
        </p:txBody>
      </p:sp>
    </p:spTree>
    <p:extLst>
      <p:ext uri="{BB962C8B-B14F-4D97-AF65-F5344CB8AC3E}">
        <p14:creationId xmlns:p14="http://schemas.microsoft.com/office/powerpoint/2010/main" val="798528809"/>
      </p:ext>
    </p:extLst>
  </p:cSld>
  <p:clrMapOvr>
    <a:masterClrMapping/>
  </p:clrMapOvr>
  <p:transition spd="slow">
    <p:cove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3"/>
          <p:cNvSpPr>
            <a:spLocks noGrp="1"/>
          </p:cNvSpPr>
          <p:nvPr>
            <p:ph type="dt" sz="half" idx="10"/>
          </p:nvPr>
        </p:nvSpPr>
        <p:spPr/>
        <p:txBody>
          <a:bodyPr/>
          <a:lstStyle/>
          <a:p>
            <a:fld id="{57BB852B-4541-4B2F-86EF-8D4911C27F0D}" type="datetimeFigureOut">
              <a:rPr lang="en-US" smtClean="0"/>
              <a:t>14-Aug-20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A2B06BD-3271-4DAF-82EB-C9C1E15D360D}" type="slidenum">
              <a:rPr lang="en-US" smtClean="0"/>
              <a:t>‹#›</a:t>
            </a:fld>
            <a:endParaRPr lang="en-US"/>
          </a:p>
        </p:txBody>
      </p:sp>
    </p:spTree>
    <p:extLst>
      <p:ext uri="{BB962C8B-B14F-4D97-AF65-F5344CB8AC3E}">
        <p14:creationId xmlns:p14="http://schemas.microsoft.com/office/powerpoint/2010/main" val="2712990418"/>
      </p:ext>
    </p:extLst>
  </p:cSld>
  <p:clrMapOvr>
    <a:masterClrMapping/>
  </p:clrMapOvr>
  <p:transition spd="slow">
    <p:cove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7BB852B-4541-4B2F-86EF-8D4911C27F0D}" type="datetimeFigureOut">
              <a:rPr lang="en-US" smtClean="0"/>
              <a:t>14-Aug-20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A2B06BD-3271-4DAF-82EB-C9C1E15D360D}" type="slidenum">
              <a:rPr lang="en-US" smtClean="0"/>
              <a:t>‹#›</a:t>
            </a:fld>
            <a:endParaRPr lang="en-US"/>
          </a:p>
        </p:txBody>
      </p:sp>
    </p:spTree>
    <p:extLst>
      <p:ext uri="{BB962C8B-B14F-4D97-AF65-F5344CB8AC3E}">
        <p14:creationId xmlns:p14="http://schemas.microsoft.com/office/powerpoint/2010/main" val="6732498"/>
      </p:ext>
    </p:extLst>
  </p:cSld>
  <p:clrMapOvr>
    <a:masterClrMapping/>
  </p:clrMapOvr>
  <p:transition spd="slow">
    <p:cove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57BB852B-4541-4B2F-86EF-8D4911C27F0D}" type="datetimeFigureOut">
              <a:rPr lang="en-US" smtClean="0"/>
              <a:t>14-Aug-20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A2B06BD-3271-4DAF-82EB-C9C1E15D360D}" type="slidenum">
              <a:rPr lang="en-US" smtClean="0"/>
              <a:t>‹#›</a:t>
            </a:fld>
            <a:endParaRPr lang="en-US"/>
          </a:p>
        </p:txBody>
      </p:sp>
    </p:spTree>
    <p:extLst>
      <p:ext uri="{BB962C8B-B14F-4D97-AF65-F5344CB8AC3E}">
        <p14:creationId xmlns:p14="http://schemas.microsoft.com/office/powerpoint/2010/main" val="1360901649"/>
      </p:ext>
    </p:extLst>
  </p:cSld>
  <p:clrMapOvr>
    <a:masterClrMapping/>
  </p:clrMapOvr>
  <p:transition spd="slow">
    <p:cove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57BB852B-4541-4B2F-86EF-8D4911C27F0D}" type="datetimeFigureOut">
              <a:rPr lang="en-US" smtClean="0"/>
              <a:t>14-Aug-20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A2B06BD-3271-4DAF-82EB-C9C1E15D360D}" type="slidenum">
              <a:rPr lang="en-US" smtClean="0"/>
              <a:t>‹#›</a:t>
            </a:fld>
            <a:endParaRPr lang="en-US"/>
          </a:p>
        </p:txBody>
      </p:sp>
    </p:spTree>
    <p:extLst>
      <p:ext uri="{BB962C8B-B14F-4D97-AF65-F5344CB8AC3E}">
        <p14:creationId xmlns:p14="http://schemas.microsoft.com/office/powerpoint/2010/main" val="1110757156"/>
      </p:ext>
    </p:extLst>
  </p:cSld>
  <p:clrMapOvr>
    <a:masterClrMapping/>
  </p:clrMapOvr>
  <p:transition spd="slow">
    <p:cove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7" name="Date Placeholder 2"/>
          <p:cNvSpPr>
            <a:spLocks noGrp="1"/>
          </p:cNvSpPr>
          <p:nvPr>
            <p:ph type="dt" sz="half" idx="10"/>
          </p:nvPr>
        </p:nvSpPr>
        <p:spPr/>
        <p:txBody>
          <a:bodyPr/>
          <a:lstStyle/>
          <a:p>
            <a:fld id="{57BB852B-4541-4B2F-86EF-8D4911C27F0D}" type="datetimeFigureOut">
              <a:rPr lang="en-US" smtClean="0"/>
              <a:t>14-Aug-20</a:t>
            </a:fld>
            <a:endParaRPr lang="en-US"/>
          </a:p>
        </p:txBody>
      </p:sp>
      <p:sp>
        <p:nvSpPr>
          <p:cNvPr id="5" name="Footer Placeholder 3"/>
          <p:cNvSpPr>
            <a:spLocks noGrp="1"/>
          </p:cNvSpPr>
          <p:nvPr>
            <p:ph type="ftr" sz="quarter" idx="11"/>
          </p:nvPr>
        </p:nvSpPr>
        <p:spPr/>
        <p:txBody>
          <a:bodyPr/>
          <a:lstStyle/>
          <a:p>
            <a:endParaRPr lang="en-US"/>
          </a:p>
        </p:txBody>
      </p:sp>
      <p:sp>
        <p:nvSpPr>
          <p:cNvPr id="6" name="Slide Number Placeholder 4"/>
          <p:cNvSpPr>
            <a:spLocks noGrp="1"/>
          </p:cNvSpPr>
          <p:nvPr>
            <p:ph type="sldNum" sz="quarter" idx="12"/>
          </p:nvPr>
        </p:nvSpPr>
        <p:spPr/>
        <p:txBody>
          <a:bodyPr/>
          <a:lstStyle/>
          <a:p>
            <a:fld id="{CA2B06BD-3271-4DAF-82EB-C9C1E15D360D}" type="slidenum">
              <a:rPr lang="en-US" smtClean="0"/>
              <a:t>‹#›</a:t>
            </a:fld>
            <a:endParaRPr lang="en-US"/>
          </a:p>
        </p:txBody>
      </p:sp>
    </p:spTree>
    <p:extLst>
      <p:ext uri="{BB962C8B-B14F-4D97-AF65-F5344CB8AC3E}">
        <p14:creationId xmlns:p14="http://schemas.microsoft.com/office/powerpoint/2010/main" val="2769533012"/>
      </p:ext>
    </p:extLst>
  </p:cSld>
  <p:clrMapOvr>
    <a:masterClrMapping/>
  </p:clrMapOvr>
  <p:transition spd="slow">
    <p:cove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57BB852B-4541-4B2F-86EF-8D4911C27F0D}" type="datetimeFigureOut">
              <a:rPr lang="en-US" smtClean="0"/>
              <a:t>14-Aug-20</a:t>
            </a:fld>
            <a:endParaRPr lang="en-US"/>
          </a:p>
        </p:txBody>
      </p:sp>
      <p:sp>
        <p:nvSpPr>
          <p:cNvPr id="5" name="Footer Placeholder 2"/>
          <p:cNvSpPr>
            <a:spLocks noGrp="1"/>
          </p:cNvSpPr>
          <p:nvPr>
            <p:ph type="ftr" sz="quarter" idx="11"/>
          </p:nvPr>
        </p:nvSpPr>
        <p:spPr/>
        <p:txBody>
          <a:bodyPr/>
          <a:lstStyle/>
          <a:p>
            <a:endParaRPr lang="en-US"/>
          </a:p>
        </p:txBody>
      </p:sp>
      <p:sp>
        <p:nvSpPr>
          <p:cNvPr id="6" name="Slide Number Placeholder 3"/>
          <p:cNvSpPr>
            <a:spLocks noGrp="1"/>
          </p:cNvSpPr>
          <p:nvPr>
            <p:ph type="sldNum" sz="quarter" idx="12"/>
          </p:nvPr>
        </p:nvSpPr>
        <p:spPr/>
        <p:txBody>
          <a:bodyPr/>
          <a:lstStyle/>
          <a:p>
            <a:fld id="{CA2B06BD-3271-4DAF-82EB-C9C1E15D360D}" type="slidenum">
              <a:rPr lang="en-US" smtClean="0"/>
              <a:t>‹#›</a:t>
            </a:fld>
            <a:endParaRPr lang="en-US"/>
          </a:p>
        </p:txBody>
      </p:sp>
    </p:spTree>
    <p:extLst>
      <p:ext uri="{BB962C8B-B14F-4D97-AF65-F5344CB8AC3E}">
        <p14:creationId xmlns:p14="http://schemas.microsoft.com/office/powerpoint/2010/main" val="3611777227"/>
      </p:ext>
    </p:extLst>
  </p:cSld>
  <p:clrMapOvr>
    <a:masterClrMapping/>
  </p:clrMapOvr>
  <p:transition spd="slow">
    <p:cove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3" y="1447800"/>
            <a:ext cx="3401064" cy="1447800"/>
          </a:xfrm>
        </p:spPr>
        <p:txBody>
          <a:bodyPr anchor="b"/>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54953"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Date Placeholder 4"/>
          <p:cNvSpPr>
            <a:spLocks noGrp="1"/>
          </p:cNvSpPr>
          <p:nvPr>
            <p:ph type="dt" sz="half" idx="10"/>
          </p:nvPr>
        </p:nvSpPr>
        <p:spPr/>
        <p:txBody>
          <a:bodyPr/>
          <a:lstStyle/>
          <a:p>
            <a:fld id="{57BB852B-4541-4B2F-86EF-8D4911C27F0D}" type="datetimeFigureOut">
              <a:rPr lang="en-US" smtClean="0"/>
              <a:t>14-Aug-20</a:t>
            </a:fld>
            <a:endParaRPr lang="en-US"/>
          </a:p>
        </p:txBody>
      </p:sp>
      <p:sp>
        <p:nvSpPr>
          <p:cNvPr id="5" name="Footer Placeholder 5"/>
          <p:cNvSpPr>
            <a:spLocks noGrp="1"/>
          </p:cNvSpPr>
          <p:nvPr>
            <p:ph type="ftr" sz="quarter" idx="11"/>
          </p:nvPr>
        </p:nvSpPr>
        <p:spPr/>
        <p:txBody>
          <a:bodyPr/>
          <a:lstStyle/>
          <a:p>
            <a:endParaRPr lang="en-US"/>
          </a:p>
        </p:txBody>
      </p:sp>
      <p:sp>
        <p:nvSpPr>
          <p:cNvPr id="6" name="Slide Number Placeholder 6"/>
          <p:cNvSpPr>
            <a:spLocks noGrp="1"/>
          </p:cNvSpPr>
          <p:nvPr>
            <p:ph type="sldNum" sz="quarter" idx="12"/>
          </p:nvPr>
        </p:nvSpPr>
        <p:spPr/>
        <p:txBody>
          <a:bodyPr/>
          <a:lstStyle/>
          <a:p>
            <a:fld id="{CA2B06BD-3271-4DAF-82EB-C9C1E15D360D}" type="slidenum">
              <a:rPr lang="en-US" smtClean="0"/>
              <a:t>‹#›</a:t>
            </a:fld>
            <a:endParaRPr lang="en-US"/>
          </a:p>
        </p:txBody>
      </p:sp>
    </p:spTree>
    <p:extLst>
      <p:ext uri="{BB962C8B-B14F-4D97-AF65-F5344CB8AC3E}">
        <p14:creationId xmlns:p14="http://schemas.microsoft.com/office/powerpoint/2010/main" val="1157052903"/>
      </p:ext>
    </p:extLst>
  </p:cSld>
  <p:clrMapOvr>
    <a:masterClrMapping/>
  </p:clrMapOvr>
  <p:transition spd="slow">
    <p:cove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7BB852B-4541-4B2F-86EF-8D4911C27F0D}" type="datetimeFigureOut">
              <a:rPr lang="en-US" smtClean="0"/>
              <a:t>14-Aug-20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A2B06BD-3271-4DAF-82EB-C9C1E15D360D}" type="slidenum">
              <a:rPr lang="en-US" smtClean="0"/>
              <a:t>‹#›</a:t>
            </a:fld>
            <a:endParaRPr lang="en-US"/>
          </a:p>
        </p:txBody>
      </p:sp>
    </p:spTree>
    <p:extLst>
      <p:ext uri="{BB962C8B-B14F-4D97-AF65-F5344CB8AC3E}">
        <p14:creationId xmlns:p14="http://schemas.microsoft.com/office/powerpoint/2010/main" val="2150937006"/>
      </p:ext>
    </p:extLst>
  </p:cSld>
  <p:clrMapOvr>
    <a:masterClrMapping/>
  </p:clrMapOvr>
  <p:transition spd="slow">
    <p:cove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n-US"/>
              <a:t>Click to edit Master title style</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57BB852B-4541-4B2F-86EF-8D4911C27F0D}" type="datetimeFigureOut">
              <a:rPr lang="en-US" smtClean="0"/>
              <a:t>14-Aug-20</a:t>
            </a:fld>
            <a:endParaRPr lang="en-US"/>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US"/>
          </a:p>
        </p:txBody>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CA2B06BD-3271-4DAF-82EB-C9C1E15D360D}" type="slidenum">
              <a:rPr lang="en-US" smtClean="0"/>
              <a:t>‹#›</a:t>
            </a:fld>
            <a:endParaRPr lang="en-US"/>
          </a:p>
        </p:txBody>
      </p:sp>
    </p:spTree>
    <p:extLst>
      <p:ext uri="{BB962C8B-B14F-4D97-AF65-F5344CB8AC3E}">
        <p14:creationId xmlns:p14="http://schemas.microsoft.com/office/powerpoint/2010/main" val="2261120447"/>
      </p:ext>
    </p:extLst>
  </p:cSld>
  <p:clrMap bg1="dk1" tx1="lt1" bg2="dk2" tx2="lt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 id="2147483686" r:id="rId14"/>
    <p:sldLayoutId id="2147483687" r:id="rId15"/>
    <p:sldLayoutId id="2147483688" r:id="rId16"/>
    <p:sldLayoutId id="2147483689" r:id="rId17"/>
  </p:sldLayoutIdLst>
  <p:transition spd="slow">
    <p:cover/>
  </p:transition>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5.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638345" y="6574318"/>
            <a:ext cx="11816862" cy="400110"/>
          </a:xfrm>
          <a:prstGeom prst="rect">
            <a:avLst/>
          </a:prstGeom>
          <a:noFill/>
        </p:spPr>
        <p:txBody>
          <a:bodyPr wrap="square" rtlCol="0">
            <a:spAutoFit/>
          </a:bodyPr>
          <a:lstStyle/>
          <a:p>
            <a:endParaRPr lang="en-US" sz="2000" i="1" dirty="0">
              <a:solidFill>
                <a:schemeClr val="tx2">
                  <a:lumMod val="50000"/>
                </a:schemeClr>
              </a:solidFill>
              <a:latin typeface="NikoshBAN" panose="02000000000000000000" pitchFamily="2" charset="0"/>
              <a:cs typeface="NikoshBAN" panose="02000000000000000000" pitchFamily="2" charset="0"/>
            </a:endParaRPr>
          </a:p>
        </p:txBody>
      </p:sp>
      <p:sp>
        <p:nvSpPr>
          <p:cNvPr id="6" name="TextBox 5"/>
          <p:cNvSpPr txBox="1"/>
          <p:nvPr/>
        </p:nvSpPr>
        <p:spPr>
          <a:xfrm>
            <a:off x="1767861" y="5842337"/>
            <a:ext cx="9170798" cy="1015663"/>
          </a:xfrm>
          <a:prstGeom prst="rect">
            <a:avLst/>
          </a:prstGeom>
          <a:solidFill>
            <a:schemeClr val="bg1">
              <a:lumMod val="95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square" rtlCol="0">
            <a:spAutoFit/>
          </a:bodyPr>
          <a:lstStyle/>
          <a:p>
            <a:r>
              <a:rPr lang="en-US" sz="6000" dirty="0" err="1">
                <a:latin typeface="NikoshBAN" panose="02000000000000000000" pitchFamily="2" charset="0"/>
                <a:cs typeface="NikoshBAN" panose="02000000000000000000" pitchFamily="2" charset="0"/>
              </a:rPr>
              <a:t>আসসালামু</a:t>
            </a:r>
            <a:r>
              <a:rPr lang="en-US" sz="6000" dirty="0">
                <a:latin typeface="NikoshBAN" panose="02000000000000000000" pitchFamily="2" charset="0"/>
                <a:cs typeface="NikoshBAN" panose="02000000000000000000" pitchFamily="2" charset="0"/>
              </a:rPr>
              <a:t> </a:t>
            </a:r>
            <a:r>
              <a:rPr lang="en-US" sz="6000" dirty="0" err="1">
                <a:latin typeface="NikoshBAN" panose="02000000000000000000" pitchFamily="2" charset="0"/>
                <a:cs typeface="NikoshBAN" panose="02000000000000000000" pitchFamily="2" charset="0"/>
              </a:rPr>
              <a:t>আলাইকুম</a:t>
            </a:r>
            <a:r>
              <a:rPr lang="en-US" sz="6000" dirty="0">
                <a:latin typeface="NikoshBAN" panose="02000000000000000000" pitchFamily="2" charset="0"/>
                <a:cs typeface="NikoshBAN" panose="02000000000000000000" pitchFamily="2" charset="0"/>
              </a:rPr>
              <a:t> </a:t>
            </a:r>
            <a:r>
              <a:rPr lang="en-US" sz="6000" dirty="0" err="1">
                <a:latin typeface="NikoshBAN" panose="02000000000000000000" pitchFamily="2" charset="0"/>
                <a:cs typeface="NikoshBAN" panose="02000000000000000000" pitchFamily="2" charset="0"/>
              </a:rPr>
              <a:t>ওয়া</a:t>
            </a:r>
            <a:r>
              <a:rPr lang="en-US" sz="6000" dirty="0">
                <a:latin typeface="NikoshBAN" panose="02000000000000000000" pitchFamily="2" charset="0"/>
                <a:cs typeface="NikoshBAN" panose="02000000000000000000" pitchFamily="2" charset="0"/>
              </a:rPr>
              <a:t> </a:t>
            </a:r>
            <a:r>
              <a:rPr lang="en-US" sz="6000" dirty="0" err="1">
                <a:latin typeface="NikoshBAN" panose="02000000000000000000" pitchFamily="2" charset="0"/>
                <a:cs typeface="NikoshBAN" panose="02000000000000000000" pitchFamily="2" charset="0"/>
              </a:rPr>
              <a:t>রাহমাতুল্লাহ</a:t>
            </a:r>
            <a:r>
              <a:rPr lang="en-US" sz="6000" dirty="0">
                <a:latin typeface="NikoshBAN" panose="02000000000000000000" pitchFamily="2" charset="0"/>
                <a:cs typeface="NikoshBAN" panose="02000000000000000000" pitchFamily="2" charset="0"/>
              </a:rPr>
              <a:t> </a:t>
            </a:r>
          </a:p>
        </p:txBody>
      </p:sp>
      <p:sp>
        <p:nvSpPr>
          <p:cNvPr id="5" name="16-Point Star 4"/>
          <p:cNvSpPr/>
          <p:nvPr/>
        </p:nvSpPr>
        <p:spPr>
          <a:xfrm>
            <a:off x="3936093" y="186458"/>
            <a:ext cx="4102100" cy="1028700"/>
          </a:xfrm>
          <a:prstGeom prst="star16">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dk1"/>
          </a:lnRef>
          <a:fillRef idx="1">
            <a:schemeClr val="lt1"/>
          </a:fillRef>
          <a:effectRef idx="0">
            <a:schemeClr val="dk1"/>
          </a:effectRef>
          <a:fontRef idx="minor">
            <a:schemeClr val="dk1"/>
          </a:fontRef>
        </p:style>
        <p:txBody>
          <a:bodyPr rtlCol="0" anchor="ctr"/>
          <a:lstStyle/>
          <a:p>
            <a:pPr algn="ctr"/>
            <a:r>
              <a:rPr lang="en-US" sz="6000" b="1" dirty="0" err="1">
                <a:latin typeface="NikoshBAN" panose="02000000000000000000" pitchFamily="2" charset="0"/>
                <a:cs typeface="NikoshBAN" panose="02000000000000000000" pitchFamily="2" charset="0"/>
              </a:rPr>
              <a:t>স্বাগতম</a:t>
            </a:r>
            <a:r>
              <a:rPr lang="en-US" sz="6000" b="1" dirty="0">
                <a:latin typeface="NikoshBAN" panose="02000000000000000000" pitchFamily="2" charset="0"/>
                <a:cs typeface="NikoshBAN" panose="02000000000000000000" pitchFamily="2" charset="0"/>
              </a:rPr>
              <a:t> </a:t>
            </a:r>
          </a:p>
        </p:txBody>
      </p:sp>
      <p:pic>
        <p:nvPicPr>
          <p:cNvPr id="8" name="Picture 7"/>
          <p:cNvPicPr>
            <a:picLocks noChangeAspect="1"/>
          </p:cNvPicPr>
          <p:nvPr/>
        </p:nvPicPr>
        <p:blipFill rotWithShape="1">
          <a:blip r:embed="rId3"/>
          <a:srcRect l="12108" t="14658" r="3134"/>
          <a:stretch/>
        </p:blipFill>
        <p:spPr>
          <a:xfrm>
            <a:off x="3581400" y="1504581"/>
            <a:ext cx="4811486" cy="4048333"/>
          </a:xfrm>
          <a:prstGeom prst="rect">
            <a:avLst/>
          </a:prstGeom>
          <a:ln w="228600" cap="sq" cmpd="thickThin">
            <a:solidFill>
              <a:srgbClr val="000000"/>
            </a:solidFill>
            <a:prstDash val="solid"/>
            <a:miter lim="800000"/>
          </a:ln>
          <a:effectLst>
            <a:innerShdw blurRad="76200">
              <a:srgbClr val="000000"/>
            </a:innerShdw>
          </a:effectLst>
        </p:spPr>
      </p:pic>
    </p:spTree>
    <p:extLst>
      <p:ext uri="{BB962C8B-B14F-4D97-AF65-F5344CB8AC3E}">
        <p14:creationId xmlns:p14="http://schemas.microsoft.com/office/powerpoint/2010/main" val="1366071959"/>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462641" y="2312292"/>
            <a:ext cx="10395858" cy="954107"/>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r>
              <a:rPr lang="ar-AE" sz="2800" b="1" dirty="0">
                <a:latin typeface="Arial" panose="020B0604020202020204" pitchFamily="34" charset="0"/>
                <a:cs typeface="Arial" panose="020B0604020202020204" pitchFamily="34" charset="0"/>
              </a:rPr>
              <a:t>ما رایت۔  صیضه واحد متکلم ۔ بحث نفی ماضی معروف ۔ باب فتح ۔ مصدار الرویة ۔ماده ر ء ی ۔جنس مرکب</a:t>
            </a:r>
            <a:r>
              <a:rPr lang="ar-AE" dirty="0"/>
              <a:t>۔</a:t>
            </a:r>
            <a:r>
              <a:rPr lang="en-US" dirty="0"/>
              <a:t> </a:t>
            </a:r>
            <a:r>
              <a:rPr lang="en-US" b="1" dirty="0" err="1"/>
              <a:t>অর্থ</a:t>
            </a:r>
            <a:r>
              <a:rPr lang="en-US" b="1" dirty="0"/>
              <a:t> – </a:t>
            </a:r>
            <a:r>
              <a:rPr lang="en-US" b="1" dirty="0" err="1"/>
              <a:t>আমি</a:t>
            </a:r>
            <a:r>
              <a:rPr lang="en-US" b="1" dirty="0"/>
              <a:t> </a:t>
            </a:r>
            <a:r>
              <a:rPr lang="en-US" b="1" dirty="0" err="1"/>
              <a:t>দেখিনি</a:t>
            </a:r>
            <a:r>
              <a:rPr lang="en-US" b="1" dirty="0"/>
              <a:t>।</a:t>
            </a:r>
          </a:p>
        </p:txBody>
      </p:sp>
      <p:sp>
        <p:nvSpPr>
          <p:cNvPr id="4" name="Rectangle 3"/>
          <p:cNvSpPr/>
          <p:nvPr/>
        </p:nvSpPr>
        <p:spPr>
          <a:xfrm>
            <a:off x="625928" y="3468353"/>
            <a:ext cx="10232571" cy="954107"/>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r>
              <a:rPr lang="ar-AE" sz="2800" b="1" dirty="0">
                <a:latin typeface="Arial" panose="020B0604020202020204" pitchFamily="34" charset="0"/>
                <a:cs typeface="Arial" panose="020B0604020202020204" pitchFamily="34" charset="0"/>
              </a:rPr>
              <a:t>مستجمعا ۔ صیغه ۔ واحد مذکر ۔ بحث اسم فاعل۔ باب اسفعال ۔ مصدار الاستجماع ۔ ماده ج م ع۔ماده ر ء ی ۔جنس صحیح۔</a:t>
            </a:r>
            <a:r>
              <a:rPr lang="en-US" sz="2800" b="1" dirty="0">
                <a:latin typeface="Arial" panose="020B0604020202020204" pitchFamily="34" charset="0"/>
                <a:cs typeface="Arial" panose="020B0604020202020204" pitchFamily="34" charset="0"/>
              </a:rPr>
              <a:t> – </a:t>
            </a:r>
            <a:r>
              <a:rPr lang="en-US" sz="2000" b="1" dirty="0" err="1">
                <a:latin typeface="Arial" panose="020B0604020202020204" pitchFamily="34" charset="0"/>
                <a:cs typeface="Arial" panose="020B0604020202020204" pitchFamily="34" charset="0"/>
              </a:rPr>
              <a:t>অর্থ</a:t>
            </a:r>
            <a:r>
              <a:rPr lang="en-US" sz="2000" b="1" dirty="0">
                <a:latin typeface="Arial" panose="020B0604020202020204" pitchFamily="34" charset="0"/>
                <a:cs typeface="Arial" panose="020B0604020202020204" pitchFamily="34" charset="0"/>
              </a:rPr>
              <a:t>- </a:t>
            </a:r>
            <a:r>
              <a:rPr lang="en-US" sz="2000" b="1" dirty="0" err="1">
                <a:latin typeface="Arial" panose="020B0604020202020204" pitchFamily="34" charset="0"/>
                <a:cs typeface="Arial" panose="020B0604020202020204" pitchFamily="34" charset="0"/>
              </a:rPr>
              <a:t>অট্র</a:t>
            </a:r>
            <a:r>
              <a:rPr lang="en-US" sz="2000" b="1" dirty="0">
                <a:latin typeface="Arial" panose="020B0604020202020204" pitchFamily="34" charset="0"/>
                <a:cs typeface="Arial" panose="020B0604020202020204" pitchFamily="34" charset="0"/>
              </a:rPr>
              <a:t> </a:t>
            </a:r>
            <a:r>
              <a:rPr lang="en-US" sz="2000" b="1" dirty="0" err="1">
                <a:latin typeface="Arial" panose="020B0604020202020204" pitchFamily="34" charset="0"/>
                <a:cs typeface="Arial" panose="020B0604020202020204" pitchFamily="34" charset="0"/>
              </a:rPr>
              <a:t>হাসি</a:t>
            </a:r>
            <a:r>
              <a:rPr lang="en-US" sz="2000" b="1" dirty="0">
                <a:latin typeface="Arial" panose="020B0604020202020204" pitchFamily="34" charset="0"/>
                <a:cs typeface="Arial" panose="020B0604020202020204" pitchFamily="34" charset="0"/>
              </a:rPr>
              <a:t> </a:t>
            </a:r>
            <a:r>
              <a:rPr lang="en-US" sz="2000" b="1" dirty="0" err="1">
                <a:latin typeface="Arial" panose="020B0604020202020204" pitchFamily="34" charset="0"/>
                <a:cs typeface="Arial" panose="020B0604020202020204" pitchFamily="34" charset="0"/>
              </a:rPr>
              <a:t>দাতা</a:t>
            </a:r>
            <a:r>
              <a:rPr lang="en-US" sz="2000" b="1" dirty="0">
                <a:latin typeface="Arial" panose="020B0604020202020204" pitchFamily="34" charset="0"/>
                <a:cs typeface="Arial" panose="020B0604020202020204" pitchFamily="34" charset="0"/>
              </a:rPr>
              <a:t> </a:t>
            </a:r>
          </a:p>
        </p:txBody>
      </p:sp>
      <p:sp>
        <p:nvSpPr>
          <p:cNvPr id="5" name="Rectangle 4"/>
          <p:cNvSpPr/>
          <p:nvPr/>
        </p:nvSpPr>
        <p:spPr>
          <a:xfrm>
            <a:off x="1028698" y="4690636"/>
            <a:ext cx="9829801" cy="954107"/>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r>
              <a:rPr lang="ar-AE" sz="2800" b="1" dirty="0">
                <a:latin typeface="Arial" panose="020B0604020202020204" pitchFamily="34" charset="0"/>
                <a:cs typeface="Arial" panose="020B0604020202020204" pitchFamily="34" charset="0"/>
              </a:rPr>
              <a:t>تحدثون  صیغه جمع مذکر غایب ۔ بحث مضارع معروف ۔باب تفعیل ۔مصدار التحدث ۔ماده ح د ث ۔ جنس صحیح </a:t>
            </a:r>
            <a:r>
              <a:rPr lang="ar-AE" dirty="0"/>
              <a:t>۔</a:t>
            </a:r>
            <a:endParaRPr lang="en-US" dirty="0"/>
          </a:p>
        </p:txBody>
      </p:sp>
      <p:sp>
        <p:nvSpPr>
          <p:cNvPr id="6" name="Rectangle 5"/>
          <p:cNvSpPr/>
          <p:nvPr/>
        </p:nvSpPr>
        <p:spPr>
          <a:xfrm>
            <a:off x="6896506" y="5965404"/>
            <a:ext cx="3624126" cy="523220"/>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r>
              <a:rPr lang="ar-AE" sz="2800" b="1" dirty="0">
                <a:latin typeface="Arial" panose="020B0604020202020204" pitchFamily="34" charset="0"/>
                <a:cs typeface="Arial" panose="020B0604020202020204" pitchFamily="34" charset="0"/>
              </a:rPr>
              <a:t>لهوات  جمع ۔لهوة واحد</a:t>
            </a:r>
            <a:endParaRPr lang="en-US" sz="2800" b="1" dirty="0">
              <a:latin typeface="Arial" panose="020B0604020202020204" pitchFamily="34" charset="0"/>
              <a:cs typeface="Arial" panose="020B0604020202020204" pitchFamily="34" charset="0"/>
            </a:endParaRPr>
          </a:p>
        </p:txBody>
      </p:sp>
      <p:sp>
        <p:nvSpPr>
          <p:cNvPr id="7" name="TextBox 6"/>
          <p:cNvSpPr txBox="1"/>
          <p:nvPr/>
        </p:nvSpPr>
        <p:spPr>
          <a:xfrm>
            <a:off x="4180522" y="5965404"/>
            <a:ext cx="2715984" cy="461665"/>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sz="2400" b="1" dirty="0" err="1"/>
              <a:t>অর্থ</a:t>
            </a:r>
            <a:r>
              <a:rPr lang="en-US" sz="2400" b="1" dirty="0"/>
              <a:t>- </a:t>
            </a:r>
            <a:r>
              <a:rPr lang="en-US" sz="2400" b="1" dirty="0" err="1"/>
              <a:t>জিহবারমূল</a:t>
            </a:r>
            <a:endParaRPr lang="en-US" sz="2400" b="1" dirty="0"/>
          </a:p>
        </p:txBody>
      </p:sp>
      <p:sp>
        <p:nvSpPr>
          <p:cNvPr id="9" name="Horizontal Scroll 8"/>
          <p:cNvSpPr/>
          <p:nvPr/>
        </p:nvSpPr>
        <p:spPr>
          <a:xfrm>
            <a:off x="2160404" y="360681"/>
            <a:ext cx="4736102" cy="957943"/>
          </a:xfrm>
          <a:prstGeom prst="horizontalScroll">
            <a:avLst/>
          </a:prstGeom>
          <a:effectLst>
            <a:outerShdw blurRad="50800" dist="38100" dir="5400000" algn="t" rotWithShape="0">
              <a:prstClr val="black">
                <a:alpha val="40000"/>
              </a:prstClr>
            </a:outerShdw>
          </a:effectLst>
        </p:spPr>
        <p:style>
          <a:lnRef idx="2">
            <a:schemeClr val="accent2"/>
          </a:lnRef>
          <a:fillRef idx="1">
            <a:schemeClr val="lt1"/>
          </a:fillRef>
          <a:effectRef idx="0">
            <a:schemeClr val="accent2"/>
          </a:effectRef>
          <a:fontRef idx="minor">
            <a:schemeClr val="dk1"/>
          </a:fontRef>
        </p:style>
        <p:txBody>
          <a:bodyPr rtlCol="0" anchor="ctr"/>
          <a:lstStyle/>
          <a:p>
            <a:pPr algn="ctr"/>
            <a:r>
              <a:rPr lang="en-US" sz="6000" b="1" dirty="0" err="1">
                <a:latin typeface="NikoshBAN" panose="02000000000000000000" pitchFamily="2" charset="0"/>
                <a:cs typeface="NikoshBAN" panose="02000000000000000000" pitchFamily="2" charset="0"/>
              </a:rPr>
              <a:t>চল</a:t>
            </a:r>
            <a:r>
              <a:rPr lang="en-US" sz="6000" b="1" dirty="0">
                <a:latin typeface="NikoshBAN" panose="02000000000000000000" pitchFamily="2" charset="0"/>
                <a:cs typeface="NikoshBAN" panose="02000000000000000000" pitchFamily="2" charset="0"/>
              </a:rPr>
              <a:t>, </a:t>
            </a:r>
            <a:r>
              <a:rPr lang="en-US" sz="6000" b="1" dirty="0" err="1">
                <a:latin typeface="NikoshBAN" panose="02000000000000000000" pitchFamily="2" charset="0"/>
                <a:cs typeface="NikoshBAN" panose="02000000000000000000" pitchFamily="2" charset="0"/>
              </a:rPr>
              <a:t>তাহক্বিক</a:t>
            </a:r>
            <a:r>
              <a:rPr lang="en-US" sz="6000" b="1" dirty="0">
                <a:latin typeface="NikoshBAN" panose="02000000000000000000" pitchFamily="2" charset="0"/>
                <a:cs typeface="NikoshBAN" panose="02000000000000000000" pitchFamily="2" charset="0"/>
              </a:rPr>
              <a:t> </a:t>
            </a:r>
            <a:r>
              <a:rPr lang="en-US" sz="6000" b="1" dirty="0" err="1">
                <a:latin typeface="NikoshBAN" panose="02000000000000000000" pitchFamily="2" charset="0"/>
                <a:cs typeface="NikoshBAN" panose="02000000000000000000" pitchFamily="2" charset="0"/>
              </a:rPr>
              <a:t>করি</a:t>
            </a:r>
            <a:r>
              <a:rPr lang="en-US" sz="6000" b="1" dirty="0">
                <a:latin typeface="NikoshBAN" panose="02000000000000000000" pitchFamily="2" charset="0"/>
                <a:cs typeface="NikoshBAN" panose="02000000000000000000" pitchFamily="2" charset="0"/>
              </a:rPr>
              <a:t> </a:t>
            </a:r>
          </a:p>
        </p:txBody>
      </p:sp>
      <p:sp>
        <p:nvSpPr>
          <p:cNvPr id="8" name="Rectangle 7"/>
          <p:cNvSpPr/>
          <p:nvPr/>
        </p:nvSpPr>
        <p:spPr>
          <a:xfrm>
            <a:off x="8018855" y="1396182"/>
            <a:ext cx="2839644" cy="707886"/>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r>
              <a:rPr lang="ar-AE" sz="4000" b="1" dirty="0">
                <a:solidFill>
                  <a:srgbClr val="7030A0"/>
                </a:solidFill>
              </a:rPr>
              <a:t>تحقیقات الالفاظ</a:t>
            </a:r>
            <a:endParaRPr lang="en-US" sz="4000" b="1" dirty="0">
              <a:solidFill>
                <a:srgbClr val="7030A0"/>
              </a:solidFill>
            </a:endParaRPr>
          </a:p>
        </p:txBody>
      </p:sp>
    </p:spTree>
    <p:extLst>
      <p:ext uri="{BB962C8B-B14F-4D97-AF65-F5344CB8AC3E}">
        <p14:creationId xmlns:p14="http://schemas.microsoft.com/office/powerpoint/2010/main" val="173404002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le 5"/>
          <p:cNvGraphicFramePr>
            <a:graphicFrameLocks noGrp="1"/>
          </p:cNvGraphicFramePr>
          <p:nvPr>
            <p:extLst>
              <p:ext uri="{D42A27DB-BD31-4B8C-83A1-F6EECF244321}">
                <p14:modId xmlns:p14="http://schemas.microsoft.com/office/powerpoint/2010/main" val="3033194317"/>
              </p:ext>
            </p:extLst>
          </p:nvPr>
        </p:nvGraphicFramePr>
        <p:xfrm>
          <a:off x="1013254" y="1926772"/>
          <a:ext cx="9415850" cy="4084320"/>
        </p:xfrm>
        <a:graphic>
          <a:graphicData uri="http://schemas.openxmlformats.org/drawingml/2006/table">
            <a:tbl>
              <a:tblPr firstRow="1" bandRow="1">
                <a:tableStyleId>{5C22544A-7EE6-4342-B048-85BDC9FD1C3A}</a:tableStyleId>
              </a:tblPr>
              <a:tblGrid>
                <a:gridCol w="4707925">
                  <a:extLst>
                    <a:ext uri="{9D8B030D-6E8A-4147-A177-3AD203B41FA5}">
                      <a16:colId xmlns:a16="http://schemas.microsoft.com/office/drawing/2014/main" val="20000"/>
                    </a:ext>
                  </a:extLst>
                </a:gridCol>
                <a:gridCol w="4707925">
                  <a:extLst>
                    <a:ext uri="{9D8B030D-6E8A-4147-A177-3AD203B41FA5}">
                      <a16:colId xmlns:a16="http://schemas.microsoft.com/office/drawing/2014/main" val="20001"/>
                    </a:ext>
                  </a:extLst>
                </a:gridCol>
              </a:tblGrid>
              <a:tr h="557349">
                <a:tc>
                  <a:txBody>
                    <a:bodyPr/>
                    <a:lstStyle/>
                    <a:p>
                      <a:r>
                        <a:rPr lang="en-US" sz="3200" b="1" dirty="0">
                          <a:latin typeface="NikoshBAN" panose="02000000000000000000" pitchFamily="2" charset="0"/>
                          <a:cs typeface="NikoshBAN" panose="02000000000000000000" pitchFamily="2" charset="0"/>
                        </a:rPr>
                        <a:t>            </a:t>
                      </a:r>
                      <a:r>
                        <a:rPr lang="en-US" sz="3200" b="1" dirty="0" err="1">
                          <a:latin typeface="NikoshBAN" panose="02000000000000000000" pitchFamily="2" charset="0"/>
                          <a:cs typeface="NikoshBAN" panose="02000000000000000000" pitchFamily="2" charset="0"/>
                        </a:rPr>
                        <a:t>বাংলা</a:t>
                      </a:r>
                      <a:r>
                        <a:rPr lang="en-US" sz="3200" b="1" baseline="0" dirty="0">
                          <a:latin typeface="NikoshBAN" panose="02000000000000000000" pitchFamily="2" charset="0"/>
                          <a:cs typeface="NikoshBAN" panose="02000000000000000000" pitchFamily="2" charset="0"/>
                        </a:rPr>
                        <a:t> </a:t>
                      </a:r>
                      <a:r>
                        <a:rPr lang="en-US" sz="3200" b="1" baseline="0" dirty="0" err="1">
                          <a:latin typeface="NikoshBAN" panose="02000000000000000000" pitchFamily="2" charset="0"/>
                          <a:cs typeface="NikoshBAN" panose="02000000000000000000" pitchFamily="2" charset="0"/>
                        </a:rPr>
                        <a:t>অর্থ</a:t>
                      </a:r>
                      <a:r>
                        <a:rPr lang="en-US" sz="3200" b="1" baseline="0" dirty="0">
                          <a:latin typeface="NikoshBAN" panose="02000000000000000000" pitchFamily="2" charset="0"/>
                          <a:cs typeface="NikoshBAN" panose="02000000000000000000" pitchFamily="2" charset="0"/>
                        </a:rPr>
                        <a:t> </a:t>
                      </a:r>
                      <a:endParaRPr lang="en-US" sz="3200" b="1" dirty="0">
                        <a:latin typeface="NikoshBAN" panose="02000000000000000000" pitchFamily="2" charset="0"/>
                        <a:cs typeface="NikoshBAN" panose="02000000000000000000" pitchFamily="2" charset="0"/>
                      </a:endParaRPr>
                    </a:p>
                  </a:txBody>
                  <a:tcPr>
                    <a:solidFill>
                      <a:schemeClr val="accent4">
                        <a:lumMod val="60000"/>
                        <a:lumOff val="40000"/>
                      </a:schemeClr>
                    </a:solidFill>
                  </a:tcPr>
                </a:tc>
                <a:tc>
                  <a:txBody>
                    <a:bodyPr/>
                    <a:lstStyle/>
                    <a:p>
                      <a:r>
                        <a:rPr lang="en-US" sz="3200" b="1" dirty="0">
                          <a:latin typeface="NikoshBAN" panose="02000000000000000000" pitchFamily="2" charset="0"/>
                          <a:cs typeface="NikoshBAN" panose="02000000000000000000" pitchFamily="2" charset="0"/>
                        </a:rPr>
                        <a:t>      </a:t>
                      </a:r>
                      <a:r>
                        <a:rPr lang="en-US" sz="3200" b="1" dirty="0" err="1">
                          <a:latin typeface="NikoshBAN" panose="02000000000000000000" pitchFamily="2" charset="0"/>
                          <a:cs typeface="NikoshBAN" panose="02000000000000000000" pitchFamily="2" charset="0"/>
                        </a:rPr>
                        <a:t>আরবি</a:t>
                      </a:r>
                      <a:r>
                        <a:rPr lang="en-US" sz="3200" b="1" baseline="0" dirty="0">
                          <a:latin typeface="NikoshBAN" panose="02000000000000000000" pitchFamily="2" charset="0"/>
                          <a:cs typeface="NikoshBAN" panose="02000000000000000000" pitchFamily="2" charset="0"/>
                        </a:rPr>
                        <a:t> </a:t>
                      </a:r>
                      <a:r>
                        <a:rPr lang="en-US" sz="3200" b="1" baseline="0" dirty="0" err="1">
                          <a:latin typeface="NikoshBAN" panose="02000000000000000000" pitchFamily="2" charset="0"/>
                          <a:cs typeface="NikoshBAN" panose="02000000000000000000" pitchFamily="2" charset="0"/>
                        </a:rPr>
                        <a:t>শব্দ</a:t>
                      </a:r>
                      <a:r>
                        <a:rPr lang="en-US" sz="3200" b="1" baseline="0" dirty="0">
                          <a:latin typeface="NikoshBAN" panose="02000000000000000000" pitchFamily="2" charset="0"/>
                          <a:cs typeface="NikoshBAN" panose="02000000000000000000" pitchFamily="2" charset="0"/>
                        </a:rPr>
                        <a:t> </a:t>
                      </a:r>
                      <a:endParaRPr lang="en-US" sz="3200" b="1" dirty="0">
                        <a:latin typeface="NikoshBAN" panose="02000000000000000000" pitchFamily="2" charset="0"/>
                        <a:cs typeface="NikoshBAN" panose="02000000000000000000" pitchFamily="2" charset="0"/>
                      </a:endParaRPr>
                    </a:p>
                  </a:txBody>
                  <a:tcPr>
                    <a:solidFill>
                      <a:schemeClr val="accent4">
                        <a:lumMod val="60000"/>
                        <a:lumOff val="40000"/>
                      </a:schemeClr>
                    </a:solidFill>
                  </a:tcPr>
                </a:tc>
                <a:extLst>
                  <a:ext uri="{0D108BD9-81ED-4DB2-BD59-A6C34878D82A}">
                    <a16:rowId xmlns:a16="http://schemas.microsoft.com/office/drawing/2014/main" val="10000"/>
                  </a:ext>
                </a:extLst>
              </a:tr>
              <a:tr h="376485">
                <a:tc>
                  <a:txBody>
                    <a:bodyPr/>
                    <a:lstStyle/>
                    <a:p>
                      <a:r>
                        <a:rPr lang="en-US" sz="4000" dirty="0" err="1">
                          <a:latin typeface="NikoshBAN" panose="02000000000000000000" pitchFamily="2" charset="0"/>
                          <a:cs typeface="NikoshBAN" panose="02000000000000000000" pitchFamily="2" charset="0"/>
                        </a:rPr>
                        <a:t>সুর্য</a:t>
                      </a:r>
                      <a:endParaRPr lang="en-US" sz="4000" dirty="0">
                        <a:latin typeface="NikoshBAN" panose="02000000000000000000" pitchFamily="2" charset="0"/>
                        <a:cs typeface="NikoshBAN" panose="02000000000000000000" pitchFamily="2" charset="0"/>
                      </a:endParaRPr>
                    </a:p>
                  </a:txBody>
                  <a:tcPr>
                    <a:solidFill>
                      <a:schemeClr val="accent4">
                        <a:lumMod val="60000"/>
                        <a:lumOff val="40000"/>
                      </a:schemeClr>
                    </a:solidFill>
                  </a:tcPr>
                </a:tc>
                <a:tc>
                  <a:txBody>
                    <a:bodyPr/>
                    <a:lstStyle/>
                    <a:p>
                      <a:r>
                        <a:rPr lang="en-US" sz="3600" dirty="0"/>
                        <a:t>      </a:t>
                      </a:r>
                      <a:r>
                        <a:rPr lang="ar-AE" sz="3600" dirty="0"/>
                        <a:t>الشمس</a:t>
                      </a:r>
                      <a:r>
                        <a:rPr lang="en-US" sz="3600" dirty="0"/>
                        <a:t>    </a:t>
                      </a:r>
                    </a:p>
                  </a:txBody>
                  <a:tcPr>
                    <a:solidFill>
                      <a:schemeClr val="accent4">
                        <a:lumMod val="60000"/>
                        <a:lumOff val="40000"/>
                      </a:schemeClr>
                    </a:solidFill>
                  </a:tcPr>
                </a:tc>
                <a:extLst>
                  <a:ext uri="{0D108BD9-81ED-4DB2-BD59-A6C34878D82A}">
                    <a16:rowId xmlns:a16="http://schemas.microsoft.com/office/drawing/2014/main" val="10001"/>
                  </a:ext>
                </a:extLst>
              </a:tr>
              <a:tr h="376485">
                <a:tc>
                  <a:txBody>
                    <a:bodyPr/>
                    <a:lstStyle/>
                    <a:p>
                      <a:r>
                        <a:rPr lang="en-US" sz="4000" dirty="0" err="1">
                          <a:latin typeface="NikoshBAN" panose="02000000000000000000" pitchFamily="2" charset="0"/>
                          <a:cs typeface="NikoshBAN" panose="02000000000000000000" pitchFamily="2" charset="0"/>
                        </a:rPr>
                        <a:t>মুসকি</a:t>
                      </a:r>
                      <a:r>
                        <a:rPr lang="en-US" sz="4000" baseline="0" dirty="0">
                          <a:latin typeface="NikoshBAN" panose="02000000000000000000" pitchFamily="2" charset="0"/>
                          <a:cs typeface="NikoshBAN" panose="02000000000000000000" pitchFamily="2" charset="0"/>
                        </a:rPr>
                        <a:t> </a:t>
                      </a:r>
                      <a:r>
                        <a:rPr lang="en-US" sz="4000" baseline="0" dirty="0" err="1">
                          <a:latin typeface="NikoshBAN" panose="02000000000000000000" pitchFamily="2" charset="0"/>
                          <a:cs typeface="NikoshBAN" panose="02000000000000000000" pitchFamily="2" charset="0"/>
                        </a:rPr>
                        <a:t>হাসি</a:t>
                      </a:r>
                      <a:r>
                        <a:rPr lang="en-US" sz="4000" baseline="0" dirty="0">
                          <a:latin typeface="NikoshBAN" panose="02000000000000000000" pitchFamily="2" charset="0"/>
                          <a:cs typeface="NikoshBAN" panose="02000000000000000000" pitchFamily="2" charset="0"/>
                        </a:rPr>
                        <a:t> </a:t>
                      </a:r>
                      <a:endParaRPr lang="en-US" sz="4000" dirty="0">
                        <a:latin typeface="NikoshBAN" panose="02000000000000000000" pitchFamily="2" charset="0"/>
                        <a:cs typeface="NikoshBAN" panose="02000000000000000000" pitchFamily="2" charset="0"/>
                      </a:endParaRPr>
                    </a:p>
                  </a:txBody>
                  <a:tcPr>
                    <a:solidFill>
                      <a:schemeClr val="accent4">
                        <a:lumMod val="60000"/>
                        <a:lumOff val="40000"/>
                      </a:schemeClr>
                    </a:solidFill>
                  </a:tcPr>
                </a:tc>
                <a:tc>
                  <a:txBody>
                    <a:bodyPr/>
                    <a:lstStyle/>
                    <a:p>
                      <a:r>
                        <a:rPr lang="en-US" sz="3600" dirty="0"/>
                        <a:t>       </a:t>
                      </a:r>
                      <a:r>
                        <a:rPr lang="ar-AE" sz="3600" dirty="0"/>
                        <a:t>ضاحکا</a:t>
                      </a:r>
                      <a:endParaRPr lang="en-US" sz="3600" dirty="0"/>
                    </a:p>
                  </a:txBody>
                  <a:tcPr>
                    <a:solidFill>
                      <a:schemeClr val="accent4">
                        <a:lumMod val="60000"/>
                        <a:lumOff val="40000"/>
                      </a:schemeClr>
                    </a:solidFill>
                  </a:tcPr>
                </a:tc>
                <a:extLst>
                  <a:ext uri="{0D108BD9-81ED-4DB2-BD59-A6C34878D82A}">
                    <a16:rowId xmlns:a16="http://schemas.microsoft.com/office/drawing/2014/main" val="10002"/>
                  </a:ext>
                </a:extLst>
              </a:tr>
              <a:tr h="376485">
                <a:tc>
                  <a:txBody>
                    <a:bodyPr/>
                    <a:lstStyle/>
                    <a:p>
                      <a:r>
                        <a:rPr lang="en-US" sz="4000" dirty="0" err="1">
                          <a:latin typeface="NikoshBAN" panose="02000000000000000000" pitchFamily="2" charset="0"/>
                          <a:cs typeface="NikoshBAN" panose="02000000000000000000" pitchFamily="2" charset="0"/>
                        </a:rPr>
                        <a:t>আমি</a:t>
                      </a:r>
                      <a:r>
                        <a:rPr lang="en-US" sz="4000" dirty="0">
                          <a:latin typeface="NikoshBAN" panose="02000000000000000000" pitchFamily="2" charset="0"/>
                          <a:cs typeface="NikoshBAN" panose="02000000000000000000" pitchFamily="2" charset="0"/>
                        </a:rPr>
                        <a:t> </a:t>
                      </a:r>
                      <a:r>
                        <a:rPr lang="en-US" sz="4000" dirty="0" err="1">
                          <a:latin typeface="NikoshBAN" panose="02000000000000000000" pitchFamily="2" charset="0"/>
                          <a:cs typeface="NikoshBAN" panose="02000000000000000000" pitchFamily="2" charset="0"/>
                        </a:rPr>
                        <a:t>দেখিনি</a:t>
                      </a:r>
                      <a:r>
                        <a:rPr lang="en-US" sz="4000" baseline="0" dirty="0">
                          <a:latin typeface="NikoshBAN" panose="02000000000000000000" pitchFamily="2" charset="0"/>
                          <a:cs typeface="NikoshBAN" panose="02000000000000000000" pitchFamily="2" charset="0"/>
                        </a:rPr>
                        <a:t> </a:t>
                      </a:r>
                      <a:endParaRPr lang="en-US" sz="4000" dirty="0">
                        <a:latin typeface="NikoshBAN" panose="02000000000000000000" pitchFamily="2" charset="0"/>
                        <a:cs typeface="NikoshBAN" panose="02000000000000000000" pitchFamily="2" charset="0"/>
                      </a:endParaRPr>
                    </a:p>
                  </a:txBody>
                  <a:tcPr>
                    <a:solidFill>
                      <a:schemeClr val="accent4">
                        <a:lumMod val="60000"/>
                        <a:lumOff val="40000"/>
                      </a:schemeClr>
                    </a:solidFill>
                  </a:tcPr>
                </a:tc>
                <a:tc>
                  <a:txBody>
                    <a:bodyPr/>
                    <a:lstStyle/>
                    <a:p>
                      <a:r>
                        <a:rPr lang="en-US" sz="3600" dirty="0"/>
                        <a:t>       </a:t>
                      </a:r>
                      <a:r>
                        <a:rPr lang="ar-AE" sz="3600" dirty="0"/>
                        <a:t>ما رایت </a:t>
                      </a:r>
                      <a:endParaRPr lang="en-US" sz="3600" dirty="0"/>
                    </a:p>
                  </a:txBody>
                  <a:tcPr>
                    <a:solidFill>
                      <a:schemeClr val="accent4">
                        <a:lumMod val="60000"/>
                        <a:lumOff val="40000"/>
                      </a:schemeClr>
                    </a:solidFill>
                  </a:tcPr>
                </a:tc>
                <a:extLst>
                  <a:ext uri="{0D108BD9-81ED-4DB2-BD59-A6C34878D82A}">
                    <a16:rowId xmlns:a16="http://schemas.microsoft.com/office/drawing/2014/main" val="10003"/>
                  </a:ext>
                </a:extLst>
              </a:tr>
              <a:tr h="376485">
                <a:tc>
                  <a:txBody>
                    <a:bodyPr/>
                    <a:lstStyle/>
                    <a:p>
                      <a:r>
                        <a:rPr lang="en-US" sz="4000" dirty="0" err="1">
                          <a:latin typeface="NikoshBAN" panose="02000000000000000000" pitchFamily="2" charset="0"/>
                          <a:cs typeface="NikoshBAN" panose="02000000000000000000" pitchFamily="2" charset="0"/>
                        </a:rPr>
                        <a:t>অট্রহাসি</a:t>
                      </a:r>
                      <a:r>
                        <a:rPr lang="en-US" sz="4000" dirty="0">
                          <a:latin typeface="NikoshBAN" panose="02000000000000000000" pitchFamily="2" charset="0"/>
                          <a:cs typeface="NikoshBAN" panose="02000000000000000000" pitchFamily="2" charset="0"/>
                        </a:rPr>
                        <a:t> </a:t>
                      </a:r>
                      <a:r>
                        <a:rPr lang="en-US" sz="4000" dirty="0" err="1">
                          <a:latin typeface="NikoshBAN" panose="02000000000000000000" pitchFamily="2" charset="0"/>
                          <a:cs typeface="NikoshBAN" panose="02000000000000000000" pitchFamily="2" charset="0"/>
                        </a:rPr>
                        <a:t>দাতা</a:t>
                      </a:r>
                      <a:r>
                        <a:rPr lang="en-US" sz="4000" dirty="0">
                          <a:latin typeface="NikoshBAN" panose="02000000000000000000" pitchFamily="2" charset="0"/>
                          <a:cs typeface="NikoshBAN" panose="02000000000000000000" pitchFamily="2" charset="0"/>
                        </a:rPr>
                        <a:t> </a:t>
                      </a:r>
                    </a:p>
                  </a:txBody>
                  <a:tcPr>
                    <a:solidFill>
                      <a:schemeClr val="accent4">
                        <a:lumMod val="60000"/>
                        <a:lumOff val="40000"/>
                      </a:schemeClr>
                    </a:solidFill>
                  </a:tcPr>
                </a:tc>
                <a:tc>
                  <a:txBody>
                    <a:bodyPr/>
                    <a:lstStyle/>
                    <a:p>
                      <a:r>
                        <a:rPr lang="en-US" sz="3600" dirty="0"/>
                        <a:t>       </a:t>
                      </a:r>
                      <a:r>
                        <a:rPr lang="ar-AE" sz="3600" dirty="0"/>
                        <a:t>مستجمعا</a:t>
                      </a:r>
                      <a:endParaRPr lang="en-US" sz="3600" dirty="0"/>
                    </a:p>
                  </a:txBody>
                  <a:tcPr>
                    <a:solidFill>
                      <a:schemeClr val="accent4">
                        <a:lumMod val="60000"/>
                        <a:lumOff val="40000"/>
                      </a:schemeClr>
                    </a:solidFill>
                  </a:tcPr>
                </a:tc>
                <a:extLst>
                  <a:ext uri="{0D108BD9-81ED-4DB2-BD59-A6C34878D82A}">
                    <a16:rowId xmlns:a16="http://schemas.microsoft.com/office/drawing/2014/main" val="10004"/>
                  </a:ext>
                </a:extLst>
              </a:tr>
              <a:tr h="376485">
                <a:tc>
                  <a:txBody>
                    <a:bodyPr/>
                    <a:lstStyle/>
                    <a:p>
                      <a:r>
                        <a:rPr lang="en-US" sz="4000" dirty="0" err="1">
                          <a:latin typeface="NikoshBAN" panose="02000000000000000000" pitchFamily="2" charset="0"/>
                          <a:cs typeface="NikoshBAN" panose="02000000000000000000" pitchFamily="2" charset="0"/>
                        </a:rPr>
                        <a:t>তিনি</a:t>
                      </a:r>
                      <a:r>
                        <a:rPr lang="en-US" sz="4000" dirty="0">
                          <a:latin typeface="NikoshBAN" panose="02000000000000000000" pitchFamily="2" charset="0"/>
                          <a:cs typeface="NikoshBAN" panose="02000000000000000000" pitchFamily="2" charset="0"/>
                        </a:rPr>
                        <a:t> </a:t>
                      </a:r>
                      <a:r>
                        <a:rPr lang="en-US" sz="4000" dirty="0" err="1">
                          <a:latin typeface="NikoshBAN" panose="02000000000000000000" pitchFamily="2" charset="0"/>
                          <a:cs typeface="NikoshBAN" panose="02000000000000000000" pitchFamily="2" charset="0"/>
                        </a:rPr>
                        <a:t>মুসকি</a:t>
                      </a:r>
                      <a:r>
                        <a:rPr lang="en-US" sz="4000" dirty="0">
                          <a:latin typeface="NikoshBAN" panose="02000000000000000000" pitchFamily="2" charset="0"/>
                          <a:cs typeface="NikoshBAN" panose="02000000000000000000" pitchFamily="2" charset="0"/>
                        </a:rPr>
                        <a:t> </a:t>
                      </a:r>
                      <a:r>
                        <a:rPr lang="en-US" sz="4000" dirty="0" err="1">
                          <a:latin typeface="NikoshBAN" panose="02000000000000000000" pitchFamily="2" charset="0"/>
                          <a:cs typeface="NikoshBAN" panose="02000000000000000000" pitchFamily="2" charset="0"/>
                        </a:rPr>
                        <a:t>হাসলেন</a:t>
                      </a:r>
                      <a:r>
                        <a:rPr lang="en-US" sz="4000" dirty="0">
                          <a:latin typeface="NikoshBAN" panose="02000000000000000000" pitchFamily="2" charset="0"/>
                          <a:cs typeface="NikoshBAN" panose="02000000000000000000" pitchFamily="2" charset="0"/>
                        </a:rPr>
                        <a:t> </a:t>
                      </a:r>
                    </a:p>
                  </a:txBody>
                  <a:tcPr>
                    <a:solidFill>
                      <a:schemeClr val="accent4">
                        <a:lumMod val="60000"/>
                        <a:lumOff val="40000"/>
                      </a:schemeClr>
                    </a:solidFill>
                  </a:tcPr>
                </a:tc>
                <a:tc>
                  <a:txBody>
                    <a:bodyPr/>
                    <a:lstStyle/>
                    <a:p>
                      <a:r>
                        <a:rPr lang="en-US" sz="3600" dirty="0"/>
                        <a:t>       </a:t>
                      </a:r>
                      <a:r>
                        <a:rPr lang="ar-AE" sz="3600" dirty="0"/>
                        <a:t>یتبسم </a:t>
                      </a:r>
                      <a:endParaRPr lang="en-US" sz="3600" dirty="0"/>
                    </a:p>
                  </a:txBody>
                  <a:tcPr>
                    <a:solidFill>
                      <a:schemeClr val="accent4">
                        <a:lumMod val="60000"/>
                        <a:lumOff val="40000"/>
                      </a:schemeClr>
                    </a:solidFill>
                  </a:tcPr>
                </a:tc>
                <a:extLst>
                  <a:ext uri="{0D108BD9-81ED-4DB2-BD59-A6C34878D82A}">
                    <a16:rowId xmlns:a16="http://schemas.microsoft.com/office/drawing/2014/main" val="10005"/>
                  </a:ext>
                </a:extLst>
              </a:tr>
            </a:tbl>
          </a:graphicData>
        </a:graphic>
      </p:graphicFrame>
      <p:sp>
        <p:nvSpPr>
          <p:cNvPr id="8" name="Down Arrow Callout 7"/>
          <p:cNvSpPr/>
          <p:nvPr/>
        </p:nvSpPr>
        <p:spPr>
          <a:xfrm>
            <a:off x="3881493" y="520749"/>
            <a:ext cx="3679371" cy="1208314"/>
          </a:xfrm>
          <a:prstGeom prst="downArrowCallout">
            <a:avLst/>
          </a:prstGeom>
          <a:effectLst>
            <a:glow rad="228600">
              <a:schemeClr val="accent6">
                <a:satMod val="175000"/>
                <a:alpha val="40000"/>
              </a:schemeClr>
            </a:glow>
          </a:effectLst>
        </p:spPr>
        <p:style>
          <a:lnRef idx="2">
            <a:schemeClr val="accent6"/>
          </a:lnRef>
          <a:fillRef idx="1">
            <a:schemeClr val="lt1"/>
          </a:fillRef>
          <a:effectRef idx="0">
            <a:schemeClr val="accent6"/>
          </a:effectRef>
          <a:fontRef idx="minor">
            <a:schemeClr val="dk1"/>
          </a:fontRef>
        </p:style>
        <p:txBody>
          <a:bodyPr rtlCol="0" anchor="ctr"/>
          <a:lstStyle/>
          <a:p>
            <a:pPr algn="ctr"/>
            <a:r>
              <a:rPr lang="en-US" sz="4800" b="1" dirty="0" err="1">
                <a:latin typeface="NikoshBAN" panose="02000000000000000000" pitchFamily="2" charset="0"/>
                <a:cs typeface="NikoshBAN" panose="02000000000000000000" pitchFamily="2" charset="0"/>
              </a:rPr>
              <a:t>চল</a:t>
            </a:r>
            <a:r>
              <a:rPr lang="en-US" sz="4800" b="1" dirty="0">
                <a:latin typeface="NikoshBAN" panose="02000000000000000000" pitchFamily="2" charset="0"/>
                <a:cs typeface="NikoshBAN" panose="02000000000000000000" pitchFamily="2" charset="0"/>
              </a:rPr>
              <a:t>, </a:t>
            </a:r>
            <a:r>
              <a:rPr lang="en-US" sz="4800" b="1" dirty="0" err="1">
                <a:latin typeface="NikoshBAN" panose="02000000000000000000" pitchFamily="2" charset="0"/>
                <a:cs typeface="NikoshBAN" panose="02000000000000000000" pitchFamily="2" charset="0"/>
              </a:rPr>
              <a:t>শব্দার্থ</a:t>
            </a:r>
            <a:r>
              <a:rPr lang="en-US" sz="4800" b="1" dirty="0">
                <a:latin typeface="NikoshBAN" panose="02000000000000000000" pitchFamily="2" charset="0"/>
                <a:cs typeface="NikoshBAN" panose="02000000000000000000" pitchFamily="2" charset="0"/>
              </a:rPr>
              <a:t> </a:t>
            </a:r>
            <a:r>
              <a:rPr lang="en-US" sz="4800" b="1" dirty="0" err="1">
                <a:latin typeface="NikoshBAN" panose="02000000000000000000" pitchFamily="2" charset="0"/>
                <a:cs typeface="NikoshBAN" panose="02000000000000000000" pitchFamily="2" charset="0"/>
              </a:rPr>
              <a:t>জানি</a:t>
            </a:r>
            <a:r>
              <a:rPr lang="en-US" sz="4800" b="1" dirty="0">
                <a:latin typeface="NikoshBAN" panose="02000000000000000000" pitchFamily="2" charset="0"/>
                <a:cs typeface="NikoshBAN" panose="02000000000000000000" pitchFamily="2" charset="0"/>
              </a:rPr>
              <a:t> </a:t>
            </a:r>
          </a:p>
        </p:txBody>
      </p:sp>
    </p:spTree>
    <p:extLst>
      <p:ext uri="{BB962C8B-B14F-4D97-AF65-F5344CB8AC3E}">
        <p14:creationId xmlns:p14="http://schemas.microsoft.com/office/powerpoint/2010/main" val="309249289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Left-Right Arrow 3"/>
          <p:cNvSpPr/>
          <p:nvPr/>
        </p:nvSpPr>
        <p:spPr>
          <a:xfrm>
            <a:off x="3951514" y="502976"/>
            <a:ext cx="4071257" cy="1284514"/>
          </a:xfrm>
          <a:prstGeom prst="leftRightArrow">
            <a:avLst/>
          </a:prstGeom>
          <a:effectLst>
            <a:glow rad="101600">
              <a:schemeClr val="accent2">
                <a:satMod val="175000"/>
                <a:alpha val="40000"/>
              </a:schemeClr>
            </a:glow>
          </a:effectLst>
        </p:spPr>
        <p:style>
          <a:lnRef idx="2">
            <a:schemeClr val="dk1"/>
          </a:lnRef>
          <a:fillRef idx="1">
            <a:schemeClr val="lt1"/>
          </a:fillRef>
          <a:effectRef idx="0">
            <a:schemeClr val="dk1"/>
          </a:effectRef>
          <a:fontRef idx="minor">
            <a:schemeClr val="dk1"/>
          </a:fontRef>
        </p:style>
        <p:txBody>
          <a:bodyPr rtlCol="0" anchor="ctr"/>
          <a:lstStyle/>
          <a:p>
            <a:pPr algn="ctr"/>
            <a:r>
              <a:rPr lang="en-US" sz="6000" b="1" dirty="0" err="1">
                <a:latin typeface="NikoshBAN" panose="02000000000000000000" pitchFamily="2" charset="0"/>
                <a:cs typeface="NikoshBAN" panose="02000000000000000000" pitchFamily="2" charset="0"/>
              </a:rPr>
              <a:t>একক</a:t>
            </a:r>
            <a:r>
              <a:rPr lang="en-US" sz="6000" b="1" dirty="0">
                <a:latin typeface="NikoshBAN" panose="02000000000000000000" pitchFamily="2" charset="0"/>
                <a:cs typeface="NikoshBAN" panose="02000000000000000000" pitchFamily="2" charset="0"/>
              </a:rPr>
              <a:t> </a:t>
            </a:r>
            <a:r>
              <a:rPr lang="en-US" sz="6000" b="1" dirty="0" err="1">
                <a:latin typeface="NikoshBAN" panose="02000000000000000000" pitchFamily="2" charset="0"/>
                <a:cs typeface="NikoshBAN" panose="02000000000000000000" pitchFamily="2" charset="0"/>
              </a:rPr>
              <a:t>কাজ</a:t>
            </a:r>
            <a:r>
              <a:rPr lang="en-US" sz="6000" b="1" dirty="0">
                <a:latin typeface="NikoshBAN" panose="02000000000000000000" pitchFamily="2" charset="0"/>
                <a:cs typeface="NikoshBAN" panose="02000000000000000000" pitchFamily="2" charset="0"/>
              </a:rPr>
              <a:t>  </a:t>
            </a:r>
          </a:p>
        </p:txBody>
      </p:sp>
      <p:graphicFrame>
        <p:nvGraphicFramePr>
          <p:cNvPr id="5" name="Table 4"/>
          <p:cNvGraphicFramePr>
            <a:graphicFrameLocks noGrp="1"/>
          </p:cNvGraphicFramePr>
          <p:nvPr>
            <p:extLst>
              <p:ext uri="{D42A27DB-BD31-4B8C-83A1-F6EECF244321}">
                <p14:modId xmlns:p14="http://schemas.microsoft.com/office/powerpoint/2010/main" val="2454145803"/>
              </p:ext>
            </p:extLst>
          </p:nvPr>
        </p:nvGraphicFramePr>
        <p:xfrm>
          <a:off x="1912257" y="3408437"/>
          <a:ext cx="8128000" cy="2682240"/>
        </p:xfrm>
        <a:graphic>
          <a:graphicData uri="http://schemas.openxmlformats.org/drawingml/2006/table">
            <a:tbl>
              <a:tblPr firstRow="1" bandRow="1">
                <a:tableStyleId>{5C22544A-7EE6-4342-B048-85BDC9FD1C3A}</a:tableStyleId>
              </a:tblPr>
              <a:tblGrid>
                <a:gridCol w="4064000">
                  <a:extLst>
                    <a:ext uri="{9D8B030D-6E8A-4147-A177-3AD203B41FA5}">
                      <a16:colId xmlns:a16="http://schemas.microsoft.com/office/drawing/2014/main" val="20000"/>
                    </a:ext>
                  </a:extLst>
                </a:gridCol>
                <a:gridCol w="4064000">
                  <a:extLst>
                    <a:ext uri="{9D8B030D-6E8A-4147-A177-3AD203B41FA5}">
                      <a16:colId xmlns:a16="http://schemas.microsoft.com/office/drawing/2014/main" val="20001"/>
                    </a:ext>
                  </a:extLst>
                </a:gridCol>
              </a:tblGrid>
              <a:tr h="370840">
                <a:tc>
                  <a:txBody>
                    <a:bodyPr/>
                    <a:lstStyle/>
                    <a:p>
                      <a:r>
                        <a:rPr lang="en-US" sz="3200" dirty="0">
                          <a:latin typeface="NikoshBAN" panose="02000000000000000000" pitchFamily="2" charset="0"/>
                          <a:cs typeface="NikoshBAN" panose="02000000000000000000" pitchFamily="2" charset="0"/>
                        </a:rPr>
                        <a:t>    </a:t>
                      </a:r>
                      <a:r>
                        <a:rPr lang="en-US" sz="3200" dirty="0" err="1">
                          <a:latin typeface="NikoshBAN" panose="02000000000000000000" pitchFamily="2" charset="0"/>
                          <a:cs typeface="NikoshBAN" panose="02000000000000000000" pitchFamily="2" charset="0"/>
                        </a:rPr>
                        <a:t>বাংলা</a:t>
                      </a:r>
                      <a:r>
                        <a:rPr lang="en-US" sz="3200" baseline="0" dirty="0">
                          <a:latin typeface="NikoshBAN" panose="02000000000000000000" pitchFamily="2" charset="0"/>
                          <a:cs typeface="NikoshBAN" panose="02000000000000000000" pitchFamily="2" charset="0"/>
                        </a:rPr>
                        <a:t> </a:t>
                      </a:r>
                      <a:r>
                        <a:rPr lang="en-US" sz="3200" baseline="0" dirty="0" err="1">
                          <a:latin typeface="NikoshBAN" panose="02000000000000000000" pitchFamily="2" charset="0"/>
                          <a:cs typeface="NikoshBAN" panose="02000000000000000000" pitchFamily="2" charset="0"/>
                        </a:rPr>
                        <a:t>অর্থ</a:t>
                      </a:r>
                      <a:r>
                        <a:rPr lang="en-US" sz="3200" baseline="0" dirty="0">
                          <a:latin typeface="NikoshBAN" panose="02000000000000000000" pitchFamily="2" charset="0"/>
                          <a:cs typeface="NikoshBAN" panose="02000000000000000000" pitchFamily="2" charset="0"/>
                        </a:rPr>
                        <a:t> </a:t>
                      </a:r>
                      <a:r>
                        <a:rPr lang="en-US" sz="3200" baseline="0" dirty="0" err="1">
                          <a:latin typeface="NikoshBAN" panose="02000000000000000000" pitchFamily="2" charset="0"/>
                          <a:cs typeface="NikoshBAN" panose="02000000000000000000" pitchFamily="2" charset="0"/>
                        </a:rPr>
                        <a:t>লিখ</a:t>
                      </a:r>
                      <a:r>
                        <a:rPr lang="en-US" sz="3200" baseline="0" dirty="0">
                          <a:latin typeface="NikoshBAN" panose="02000000000000000000" pitchFamily="2" charset="0"/>
                          <a:cs typeface="NikoshBAN" panose="02000000000000000000" pitchFamily="2" charset="0"/>
                        </a:rPr>
                        <a:t> </a:t>
                      </a:r>
                      <a:endParaRPr lang="en-US" sz="3200" dirty="0">
                        <a:latin typeface="NikoshBAN" panose="02000000000000000000" pitchFamily="2" charset="0"/>
                        <a:cs typeface="NikoshBAN" panose="02000000000000000000" pitchFamily="2" charset="0"/>
                      </a:endParaRPr>
                    </a:p>
                  </a:txBody>
                  <a:tcPr/>
                </a:tc>
                <a:tc>
                  <a:txBody>
                    <a:bodyPr/>
                    <a:lstStyle/>
                    <a:p>
                      <a:r>
                        <a:rPr lang="en-US" sz="3200" dirty="0">
                          <a:latin typeface="NikoshBAN" panose="02000000000000000000" pitchFamily="2" charset="0"/>
                          <a:cs typeface="NikoshBAN" panose="02000000000000000000" pitchFamily="2" charset="0"/>
                        </a:rPr>
                        <a:t>    </a:t>
                      </a:r>
                      <a:r>
                        <a:rPr lang="en-US" sz="3200" dirty="0" err="1">
                          <a:latin typeface="NikoshBAN" panose="02000000000000000000" pitchFamily="2" charset="0"/>
                          <a:cs typeface="NikoshBAN" panose="02000000000000000000" pitchFamily="2" charset="0"/>
                        </a:rPr>
                        <a:t>আরবি</a:t>
                      </a:r>
                      <a:r>
                        <a:rPr lang="en-US" sz="3200" dirty="0">
                          <a:latin typeface="NikoshBAN" panose="02000000000000000000" pitchFamily="2" charset="0"/>
                          <a:cs typeface="NikoshBAN" panose="02000000000000000000" pitchFamily="2" charset="0"/>
                        </a:rPr>
                        <a:t> </a:t>
                      </a:r>
                      <a:r>
                        <a:rPr lang="en-US" sz="3200" dirty="0" err="1">
                          <a:latin typeface="NikoshBAN" panose="02000000000000000000" pitchFamily="2" charset="0"/>
                          <a:cs typeface="NikoshBAN" panose="02000000000000000000" pitchFamily="2" charset="0"/>
                        </a:rPr>
                        <a:t>শব্দ</a:t>
                      </a:r>
                      <a:r>
                        <a:rPr lang="en-US" sz="3200" dirty="0">
                          <a:latin typeface="NikoshBAN" panose="02000000000000000000" pitchFamily="2" charset="0"/>
                          <a:cs typeface="NikoshBAN" panose="02000000000000000000" pitchFamily="2" charset="0"/>
                        </a:rPr>
                        <a:t> </a:t>
                      </a:r>
                    </a:p>
                  </a:txBody>
                  <a:tcPr/>
                </a:tc>
                <a:extLst>
                  <a:ext uri="{0D108BD9-81ED-4DB2-BD59-A6C34878D82A}">
                    <a16:rowId xmlns:a16="http://schemas.microsoft.com/office/drawing/2014/main" val="10000"/>
                  </a:ext>
                </a:extLst>
              </a:tr>
              <a:tr h="370840">
                <a:tc>
                  <a:txBody>
                    <a:bodyPr/>
                    <a:lstStyle/>
                    <a:p>
                      <a:endParaRPr lang="en-US"/>
                    </a:p>
                  </a:txBody>
                  <a:tcPr/>
                </a:tc>
                <a:tc>
                  <a:txBody>
                    <a:bodyPr/>
                    <a:lstStyle/>
                    <a:p>
                      <a:r>
                        <a:rPr lang="en-US" sz="4000" dirty="0"/>
                        <a:t>       </a:t>
                      </a:r>
                      <a:r>
                        <a:rPr lang="ar-AE" sz="4000" dirty="0"/>
                        <a:t>تطلع</a:t>
                      </a:r>
                      <a:r>
                        <a:rPr lang="en-US" sz="4000" dirty="0"/>
                        <a:t>  </a:t>
                      </a:r>
                    </a:p>
                  </a:txBody>
                  <a:tcPr/>
                </a:tc>
                <a:extLst>
                  <a:ext uri="{0D108BD9-81ED-4DB2-BD59-A6C34878D82A}">
                    <a16:rowId xmlns:a16="http://schemas.microsoft.com/office/drawing/2014/main" val="10001"/>
                  </a:ext>
                </a:extLst>
              </a:tr>
              <a:tr h="370840">
                <a:tc>
                  <a:txBody>
                    <a:bodyPr/>
                    <a:lstStyle/>
                    <a:p>
                      <a:endParaRPr lang="en-US"/>
                    </a:p>
                  </a:txBody>
                  <a:tcPr/>
                </a:tc>
                <a:tc>
                  <a:txBody>
                    <a:bodyPr/>
                    <a:lstStyle/>
                    <a:p>
                      <a:r>
                        <a:rPr lang="en-US" sz="4000" dirty="0"/>
                        <a:t>       </a:t>
                      </a:r>
                      <a:r>
                        <a:rPr lang="ar-AE" sz="4000" dirty="0"/>
                        <a:t>متفق</a:t>
                      </a:r>
                      <a:endParaRPr lang="en-US" sz="4000" dirty="0"/>
                    </a:p>
                  </a:txBody>
                  <a:tcPr/>
                </a:tc>
                <a:extLst>
                  <a:ext uri="{0D108BD9-81ED-4DB2-BD59-A6C34878D82A}">
                    <a16:rowId xmlns:a16="http://schemas.microsoft.com/office/drawing/2014/main" val="10002"/>
                  </a:ext>
                </a:extLst>
              </a:tr>
              <a:tr h="370840">
                <a:tc>
                  <a:txBody>
                    <a:bodyPr/>
                    <a:lstStyle/>
                    <a:p>
                      <a:endParaRPr lang="en-US"/>
                    </a:p>
                  </a:txBody>
                  <a:tcPr/>
                </a:tc>
                <a:tc>
                  <a:txBody>
                    <a:bodyPr/>
                    <a:lstStyle/>
                    <a:p>
                      <a:r>
                        <a:rPr lang="en-US" sz="4000" dirty="0"/>
                        <a:t>       </a:t>
                      </a:r>
                      <a:r>
                        <a:rPr lang="ar-AE" sz="4000" dirty="0"/>
                        <a:t>قام</a:t>
                      </a:r>
                      <a:r>
                        <a:rPr lang="en-US" sz="4000" dirty="0"/>
                        <a:t> </a:t>
                      </a:r>
                    </a:p>
                  </a:txBody>
                  <a:tcPr/>
                </a:tc>
                <a:extLst>
                  <a:ext uri="{0D108BD9-81ED-4DB2-BD59-A6C34878D82A}">
                    <a16:rowId xmlns:a16="http://schemas.microsoft.com/office/drawing/2014/main" val="10003"/>
                  </a:ext>
                </a:extLst>
              </a:tr>
            </a:tbl>
          </a:graphicData>
        </a:graphic>
      </p:graphicFrame>
      <p:sp>
        <p:nvSpPr>
          <p:cNvPr id="6" name="Rounded Rectangle 5"/>
          <p:cNvSpPr/>
          <p:nvPr/>
        </p:nvSpPr>
        <p:spPr>
          <a:xfrm>
            <a:off x="7620001" y="2601686"/>
            <a:ext cx="2090057" cy="544285"/>
          </a:xfrm>
          <a:prstGeom prst="roundRec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en-US" sz="3200" b="1" dirty="0" err="1">
                <a:latin typeface="NikoshBAN" panose="02000000000000000000" pitchFamily="2" charset="0"/>
                <a:cs typeface="NikoshBAN" panose="02000000000000000000" pitchFamily="2" charset="0"/>
              </a:rPr>
              <a:t>সময়</a:t>
            </a:r>
            <a:r>
              <a:rPr lang="en-US" sz="3200" b="1" dirty="0">
                <a:latin typeface="NikoshBAN" panose="02000000000000000000" pitchFamily="2" charset="0"/>
                <a:cs typeface="NikoshBAN" panose="02000000000000000000" pitchFamily="2" charset="0"/>
              </a:rPr>
              <a:t> ৩মিনিট </a:t>
            </a:r>
          </a:p>
        </p:txBody>
      </p:sp>
    </p:spTree>
    <p:extLst>
      <p:ext uri="{BB962C8B-B14F-4D97-AF65-F5344CB8AC3E}">
        <p14:creationId xmlns:p14="http://schemas.microsoft.com/office/powerpoint/2010/main" val="10613471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p15:prstTrans prst="origami"/>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own Arrow Callout 3"/>
          <p:cNvSpPr/>
          <p:nvPr/>
        </p:nvSpPr>
        <p:spPr>
          <a:xfrm>
            <a:off x="3979170" y="1088572"/>
            <a:ext cx="2460171" cy="1197429"/>
          </a:xfrm>
          <a:prstGeom prst="downArrowCallout">
            <a:avLst/>
          </a:prstGeom>
          <a:solidFill>
            <a:schemeClr val="bg1">
              <a:lumMod val="9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2"/>
          </a:lnRef>
          <a:fillRef idx="1">
            <a:schemeClr val="lt1"/>
          </a:fillRef>
          <a:effectRef idx="0">
            <a:schemeClr val="accent2"/>
          </a:effectRef>
          <a:fontRef idx="minor">
            <a:schemeClr val="dk1"/>
          </a:fontRef>
        </p:style>
        <p:txBody>
          <a:bodyPr rtlCol="0" anchor="ctr"/>
          <a:lstStyle/>
          <a:p>
            <a:pPr algn="ctr"/>
            <a:r>
              <a:rPr lang="en-US" sz="4800" b="1" dirty="0" err="1">
                <a:solidFill>
                  <a:schemeClr val="tx1"/>
                </a:solidFill>
                <a:latin typeface="NikoshBAN" panose="02000000000000000000" pitchFamily="2" charset="0"/>
                <a:cs typeface="NikoshBAN" panose="02000000000000000000" pitchFamily="2" charset="0"/>
              </a:rPr>
              <a:t>দলীয়</a:t>
            </a:r>
            <a:r>
              <a:rPr lang="en-US" sz="4800" b="1" dirty="0">
                <a:solidFill>
                  <a:schemeClr val="tx1"/>
                </a:solidFill>
                <a:latin typeface="NikoshBAN" panose="02000000000000000000" pitchFamily="2" charset="0"/>
                <a:cs typeface="NikoshBAN" panose="02000000000000000000" pitchFamily="2" charset="0"/>
              </a:rPr>
              <a:t> </a:t>
            </a:r>
            <a:r>
              <a:rPr lang="en-US" sz="4800" b="1" dirty="0" err="1">
                <a:solidFill>
                  <a:schemeClr val="tx1"/>
                </a:solidFill>
                <a:latin typeface="NikoshBAN" panose="02000000000000000000" pitchFamily="2" charset="0"/>
                <a:cs typeface="NikoshBAN" panose="02000000000000000000" pitchFamily="2" charset="0"/>
              </a:rPr>
              <a:t>কাজ</a:t>
            </a:r>
            <a:r>
              <a:rPr lang="en-US" sz="4800" b="1" dirty="0">
                <a:solidFill>
                  <a:schemeClr val="tx1"/>
                </a:solidFill>
                <a:latin typeface="NikoshBAN" panose="02000000000000000000" pitchFamily="2" charset="0"/>
                <a:cs typeface="NikoshBAN" panose="02000000000000000000" pitchFamily="2" charset="0"/>
              </a:rPr>
              <a:t> </a:t>
            </a:r>
          </a:p>
        </p:txBody>
      </p:sp>
      <p:graphicFrame>
        <p:nvGraphicFramePr>
          <p:cNvPr id="5" name="Table 4"/>
          <p:cNvGraphicFramePr>
            <a:graphicFrameLocks noGrp="1"/>
          </p:cNvGraphicFramePr>
          <p:nvPr>
            <p:extLst>
              <p:ext uri="{D42A27DB-BD31-4B8C-83A1-F6EECF244321}">
                <p14:modId xmlns:p14="http://schemas.microsoft.com/office/powerpoint/2010/main" val="3053687775"/>
              </p:ext>
            </p:extLst>
          </p:nvPr>
        </p:nvGraphicFramePr>
        <p:xfrm>
          <a:off x="653143" y="2987524"/>
          <a:ext cx="10363200" cy="2621280"/>
        </p:xfrm>
        <a:graphic>
          <a:graphicData uri="http://schemas.openxmlformats.org/drawingml/2006/table">
            <a:tbl>
              <a:tblPr firstRow="1" bandRow="1">
                <a:tableStyleId>{5C22544A-7EE6-4342-B048-85BDC9FD1C3A}</a:tableStyleId>
              </a:tblPr>
              <a:tblGrid>
                <a:gridCol w="2590800">
                  <a:extLst>
                    <a:ext uri="{9D8B030D-6E8A-4147-A177-3AD203B41FA5}">
                      <a16:colId xmlns:a16="http://schemas.microsoft.com/office/drawing/2014/main" val="20000"/>
                    </a:ext>
                  </a:extLst>
                </a:gridCol>
                <a:gridCol w="2590800">
                  <a:extLst>
                    <a:ext uri="{9D8B030D-6E8A-4147-A177-3AD203B41FA5}">
                      <a16:colId xmlns:a16="http://schemas.microsoft.com/office/drawing/2014/main" val="20001"/>
                    </a:ext>
                  </a:extLst>
                </a:gridCol>
                <a:gridCol w="2590800">
                  <a:extLst>
                    <a:ext uri="{9D8B030D-6E8A-4147-A177-3AD203B41FA5}">
                      <a16:colId xmlns:a16="http://schemas.microsoft.com/office/drawing/2014/main" val="20002"/>
                    </a:ext>
                  </a:extLst>
                </a:gridCol>
                <a:gridCol w="2590800">
                  <a:extLst>
                    <a:ext uri="{9D8B030D-6E8A-4147-A177-3AD203B41FA5}">
                      <a16:colId xmlns:a16="http://schemas.microsoft.com/office/drawing/2014/main" val="20003"/>
                    </a:ext>
                  </a:extLst>
                </a:gridCol>
              </a:tblGrid>
              <a:tr h="0">
                <a:tc>
                  <a:txBody>
                    <a:bodyPr/>
                    <a:lstStyle/>
                    <a:p>
                      <a:r>
                        <a:rPr lang="en-US" sz="4000" dirty="0"/>
                        <a:t>ক-</a:t>
                      </a:r>
                      <a:r>
                        <a:rPr lang="en-US" sz="4000" dirty="0" err="1"/>
                        <a:t>দল</a:t>
                      </a:r>
                      <a:r>
                        <a:rPr lang="en-US" sz="4000" baseline="0" dirty="0"/>
                        <a:t> </a:t>
                      </a:r>
                      <a:endParaRPr lang="en-US" sz="4000" dirty="0"/>
                    </a:p>
                  </a:txBody>
                  <a:tcPr/>
                </a:tc>
                <a:tc>
                  <a:txBody>
                    <a:bodyPr/>
                    <a:lstStyle/>
                    <a:p>
                      <a:r>
                        <a:rPr lang="en-US" sz="4000" dirty="0"/>
                        <a:t>খ-</a:t>
                      </a:r>
                      <a:r>
                        <a:rPr lang="en-US" sz="4000" dirty="0" err="1"/>
                        <a:t>দল</a:t>
                      </a:r>
                      <a:r>
                        <a:rPr lang="en-US" sz="4000" baseline="0" dirty="0"/>
                        <a:t> </a:t>
                      </a:r>
                      <a:endParaRPr lang="en-US" sz="4000" dirty="0"/>
                    </a:p>
                  </a:txBody>
                  <a:tcPr/>
                </a:tc>
                <a:tc>
                  <a:txBody>
                    <a:bodyPr/>
                    <a:lstStyle/>
                    <a:p>
                      <a:r>
                        <a:rPr lang="en-US" sz="4000" dirty="0"/>
                        <a:t>গ-</a:t>
                      </a:r>
                      <a:r>
                        <a:rPr lang="en-US" sz="4000" dirty="0" err="1"/>
                        <a:t>দল</a:t>
                      </a:r>
                      <a:endParaRPr lang="en-US" sz="4000" dirty="0"/>
                    </a:p>
                  </a:txBody>
                  <a:tcPr/>
                </a:tc>
                <a:tc>
                  <a:txBody>
                    <a:bodyPr/>
                    <a:lstStyle/>
                    <a:p>
                      <a:r>
                        <a:rPr lang="en-US" sz="4000" dirty="0"/>
                        <a:t>ঘ-</a:t>
                      </a:r>
                      <a:r>
                        <a:rPr lang="en-US" sz="4000" dirty="0" err="1"/>
                        <a:t>দল</a:t>
                      </a:r>
                      <a:r>
                        <a:rPr lang="en-US" sz="4000" baseline="0" dirty="0"/>
                        <a:t> </a:t>
                      </a:r>
                      <a:endParaRPr lang="en-US" sz="4000" dirty="0"/>
                    </a:p>
                  </a:txBody>
                  <a:tcPr/>
                </a:tc>
                <a:extLst>
                  <a:ext uri="{0D108BD9-81ED-4DB2-BD59-A6C34878D82A}">
                    <a16:rowId xmlns:a16="http://schemas.microsoft.com/office/drawing/2014/main" val="10000"/>
                  </a:ext>
                </a:extLst>
              </a:tr>
              <a:tr h="370840">
                <a:tc>
                  <a:txBody>
                    <a:bodyPr/>
                    <a:lstStyle/>
                    <a:p>
                      <a:r>
                        <a:rPr lang="ar-AE" sz="4000" dirty="0"/>
                        <a:t>رضی الله تعالی عنه </a:t>
                      </a:r>
                      <a:endParaRPr lang="en-US" sz="4000" dirty="0"/>
                    </a:p>
                  </a:txBody>
                  <a:tcPr/>
                </a:tc>
                <a:tc>
                  <a:txBody>
                    <a:bodyPr/>
                    <a:lstStyle/>
                    <a:p>
                      <a:r>
                        <a:rPr lang="ar-AE" sz="4000" dirty="0"/>
                        <a:t>فاذا طلعت الشمس </a:t>
                      </a:r>
                      <a:endParaRPr lang="en-US" sz="4000" dirty="0"/>
                    </a:p>
                  </a:txBody>
                  <a:tcPr/>
                </a:tc>
                <a:tc>
                  <a:txBody>
                    <a:bodyPr/>
                    <a:lstStyle/>
                    <a:p>
                      <a:r>
                        <a:rPr lang="ar-AE" sz="4000" dirty="0"/>
                        <a:t>ما رایت النبی  ﷺ </a:t>
                      </a:r>
                      <a:endParaRPr lang="en-US" sz="4000" dirty="0"/>
                    </a:p>
                  </a:txBody>
                  <a:tcPr/>
                </a:tc>
                <a:tc>
                  <a:txBody>
                    <a:bodyPr/>
                    <a:lstStyle/>
                    <a:p>
                      <a:r>
                        <a:rPr lang="kk-KZ" sz="4000" dirty="0"/>
                        <a:t>عن عاٸشة رضی الله عنها </a:t>
                      </a:r>
                      <a:endParaRPr lang="en-US" sz="4000" dirty="0"/>
                    </a:p>
                  </a:txBody>
                  <a:tcPr/>
                </a:tc>
                <a:extLst>
                  <a:ext uri="{0D108BD9-81ED-4DB2-BD59-A6C34878D82A}">
                    <a16:rowId xmlns:a16="http://schemas.microsoft.com/office/drawing/2014/main" val="10001"/>
                  </a:ext>
                </a:extLst>
              </a:tr>
            </a:tbl>
          </a:graphicData>
        </a:graphic>
      </p:graphicFrame>
      <p:sp>
        <p:nvSpPr>
          <p:cNvPr id="6" name="Rounded Rectangle 5"/>
          <p:cNvSpPr/>
          <p:nvPr/>
        </p:nvSpPr>
        <p:spPr>
          <a:xfrm>
            <a:off x="7892143" y="1534887"/>
            <a:ext cx="2383971" cy="751114"/>
          </a:xfrm>
          <a:prstGeom prst="roundRect">
            <a:avLst/>
          </a:prstGeom>
        </p:spPr>
        <p:style>
          <a:lnRef idx="2">
            <a:schemeClr val="accent3"/>
          </a:lnRef>
          <a:fillRef idx="1">
            <a:schemeClr val="lt1"/>
          </a:fillRef>
          <a:effectRef idx="0">
            <a:schemeClr val="accent3"/>
          </a:effectRef>
          <a:fontRef idx="minor">
            <a:schemeClr val="dk1"/>
          </a:fontRef>
        </p:style>
        <p:txBody>
          <a:bodyPr rtlCol="0" anchor="ctr"/>
          <a:lstStyle/>
          <a:p>
            <a:pPr algn="ctr"/>
            <a:r>
              <a:rPr lang="en-US" sz="4000" b="1" dirty="0" err="1">
                <a:latin typeface="NikoshBAN" panose="02000000000000000000" pitchFamily="2" charset="0"/>
                <a:cs typeface="NikoshBAN" panose="02000000000000000000" pitchFamily="2" charset="0"/>
              </a:rPr>
              <a:t>সময়</a:t>
            </a:r>
            <a:r>
              <a:rPr lang="en-US" sz="4000" b="1" dirty="0">
                <a:latin typeface="NikoshBAN" panose="02000000000000000000" pitchFamily="2" charset="0"/>
                <a:cs typeface="NikoshBAN" panose="02000000000000000000" pitchFamily="2" charset="0"/>
              </a:rPr>
              <a:t> ৫মিনিট </a:t>
            </a:r>
          </a:p>
        </p:txBody>
      </p:sp>
    </p:spTree>
    <p:extLst>
      <p:ext uri="{BB962C8B-B14F-4D97-AF65-F5344CB8AC3E}">
        <p14:creationId xmlns:p14="http://schemas.microsoft.com/office/powerpoint/2010/main" val="649366296"/>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626785" y="2342023"/>
            <a:ext cx="11195539" cy="2862322"/>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sz="3600" dirty="0">
                <a:latin typeface="NikoshBAN" panose="02000000000000000000" pitchFamily="2" charset="0"/>
                <a:cs typeface="NikoshBAN" panose="02000000000000000000" pitchFamily="2" charset="0"/>
              </a:rPr>
              <a:t>১/   </a:t>
            </a:r>
            <a:r>
              <a:rPr lang="en-US" sz="3600" dirty="0" err="1">
                <a:latin typeface="NikoshBAN" panose="02000000000000000000" pitchFamily="2" charset="0"/>
                <a:cs typeface="NikoshBAN" panose="02000000000000000000" pitchFamily="2" charset="0"/>
              </a:rPr>
              <a:t>হাসি</a:t>
            </a:r>
            <a:r>
              <a:rPr lang="en-US" sz="3600" dirty="0">
                <a:latin typeface="NikoshBAN" panose="02000000000000000000" pitchFamily="2" charset="0"/>
                <a:cs typeface="NikoshBAN" panose="02000000000000000000" pitchFamily="2" charset="0"/>
              </a:rPr>
              <a:t> </a:t>
            </a:r>
            <a:r>
              <a:rPr lang="en-US" sz="3600" dirty="0" err="1">
                <a:latin typeface="NikoshBAN" panose="02000000000000000000" pitchFamily="2" charset="0"/>
                <a:cs typeface="NikoshBAN" panose="02000000000000000000" pitchFamily="2" charset="0"/>
              </a:rPr>
              <a:t>কর</a:t>
            </a:r>
            <a:r>
              <a:rPr lang="en-US" sz="3600" dirty="0">
                <a:latin typeface="NikoshBAN" panose="02000000000000000000" pitchFamily="2" charset="0"/>
                <a:cs typeface="NikoshBAN" panose="02000000000000000000" pitchFamily="2" charset="0"/>
              </a:rPr>
              <a:t> </a:t>
            </a:r>
            <a:r>
              <a:rPr lang="en-US" sz="3600" dirty="0" err="1">
                <a:latin typeface="NikoshBAN" panose="02000000000000000000" pitchFamily="2" charset="0"/>
                <a:cs typeface="NikoshBAN" panose="02000000000000000000" pitchFamily="2" charset="0"/>
              </a:rPr>
              <a:t>প্রকার</a:t>
            </a:r>
            <a:r>
              <a:rPr lang="en-US" sz="3600" dirty="0">
                <a:latin typeface="NikoshBAN" panose="02000000000000000000" pitchFamily="2" charset="0"/>
                <a:cs typeface="NikoshBAN" panose="02000000000000000000" pitchFamily="2" charset="0"/>
              </a:rPr>
              <a:t>।</a:t>
            </a:r>
          </a:p>
          <a:p>
            <a:r>
              <a:rPr lang="en-US" sz="3600" dirty="0">
                <a:latin typeface="NikoshBAN" panose="02000000000000000000" pitchFamily="2" charset="0"/>
                <a:cs typeface="NikoshBAN" panose="02000000000000000000" pitchFamily="2" charset="0"/>
              </a:rPr>
              <a:t>২/  </a:t>
            </a:r>
            <a:r>
              <a:rPr lang="en-US" sz="3600" dirty="0" err="1">
                <a:latin typeface="NikoshBAN" panose="02000000000000000000" pitchFamily="2" charset="0"/>
                <a:cs typeface="NikoshBAN" panose="02000000000000000000" pitchFamily="2" charset="0"/>
              </a:rPr>
              <a:t>কোন</a:t>
            </a:r>
            <a:r>
              <a:rPr lang="en-US" sz="3600" dirty="0">
                <a:latin typeface="NikoshBAN" panose="02000000000000000000" pitchFamily="2" charset="0"/>
                <a:cs typeface="NikoshBAN" panose="02000000000000000000" pitchFamily="2" charset="0"/>
              </a:rPr>
              <a:t> </a:t>
            </a:r>
            <a:r>
              <a:rPr lang="en-US" sz="3600" dirty="0" err="1">
                <a:latin typeface="NikoshBAN" panose="02000000000000000000" pitchFamily="2" charset="0"/>
                <a:cs typeface="NikoshBAN" panose="02000000000000000000" pitchFamily="2" charset="0"/>
              </a:rPr>
              <a:t>ধরনের</a:t>
            </a:r>
            <a:r>
              <a:rPr lang="en-US" sz="3600" dirty="0">
                <a:latin typeface="NikoshBAN" panose="02000000000000000000" pitchFamily="2" charset="0"/>
                <a:cs typeface="NikoshBAN" panose="02000000000000000000" pitchFamily="2" charset="0"/>
              </a:rPr>
              <a:t> </a:t>
            </a:r>
            <a:r>
              <a:rPr lang="en-US" sz="3600" dirty="0" err="1">
                <a:latin typeface="NikoshBAN" panose="02000000000000000000" pitchFamily="2" charset="0"/>
                <a:cs typeface="NikoshBAN" panose="02000000000000000000" pitchFamily="2" charset="0"/>
              </a:rPr>
              <a:t>হাসি</a:t>
            </a:r>
            <a:r>
              <a:rPr lang="en-US" sz="3600" dirty="0">
                <a:latin typeface="NikoshBAN" panose="02000000000000000000" pitchFamily="2" charset="0"/>
                <a:cs typeface="NikoshBAN" panose="02000000000000000000" pitchFamily="2" charset="0"/>
              </a:rPr>
              <a:t> </a:t>
            </a:r>
            <a:r>
              <a:rPr lang="en-US" sz="3600" dirty="0" err="1">
                <a:latin typeface="NikoshBAN" panose="02000000000000000000" pitchFamily="2" charset="0"/>
                <a:cs typeface="NikoshBAN" panose="02000000000000000000" pitchFamily="2" charset="0"/>
              </a:rPr>
              <a:t>হারাম</a:t>
            </a:r>
            <a:r>
              <a:rPr lang="en-US" sz="3600" dirty="0">
                <a:latin typeface="NikoshBAN" panose="02000000000000000000" pitchFamily="2" charset="0"/>
                <a:cs typeface="NikoshBAN" panose="02000000000000000000" pitchFamily="2" charset="0"/>
              </a:rPr>
              <a:t> ।</a:t>
            </a:r>
          </a:p>
          <a:p>
            <a:r>
              <a:rPr lang="en-US" sz="3600" dirty="0">
                <a:latin typeface="NikoshBAN" panose="02000000000000000000" pitchFamily="2" charset="0"/>
                <a:cs typeface="NikoshBAN" panose="02000000000000000000" pitchFamily="2" charset="0"/>
              </a:rPr>
              <a:t>৩/ </a:t>
            </a:r>
            <a:r>
              <a:rPr lang="en-US" sz="3600" dirty="0" err="1">
                <a:latin typeface="NikoshBAN" panose="02000000000000000000" pitchFamily="2" charset="0"/>
                <a:cs typeface="NikoshBAN" panose="02000000000000000000" pitchFamily="2" charset="0"/>
              </a:rPr>
              <a:t>রাসুল্লাহ</a:t>
            </a:r>
            <a:r>
              <a:rPr lang="en-US" sz="3600" dirty="0">
                <a:latin typeface="NikoshBAN" panose="02000000000000000000" pitchFamily="2" charset="0"/>
                <a:cs typeface="NikoshBAN" panose="02000000000000000000" pitchFamily="2" charset="0"/>
              </a:rPr>
              <a:t> </a:t>
            </a:r>
            <a:r>
              <a:rPr lang="en-US" sz="3600" dirty="0" err="1">
                <a:latin typeface="NikoshBAN" panose="02000000000000000000" pitchFamily="2" charset="0"/>
                <a:cs typeface="NikoshBAN" panose="02000000000000000000" pitchFamily="2" charset="0"/>
              </a:rPr>
              <a:t>সাল্লালাহু</a:t>
            </a:r>
            <a:r>
              <a:rPr lang="en-US" sz="3600" dirty="0">
                <a:latin typeface="NikoshBAN" panose="02000000000000000000" pitchFamily="2" charset="0"/>
                <a:cs typeface="NikoshBAN" panose="02000000000000000000" pitchFamily="2" charset="0"/>
              </a:rPr>
              <a:t> </a:t>
            </a:r>
            <a:r>
              <a:rPr lang="en-US" sz="3600" dirty="0" err="1">
                <a:latin typeface="NikoshBAN" panose="02000000000000000000" pitchFamily="2" charset="0"/>
                <a:cs typeface="NikoshBAN" panose="02000000000000000000" pitchFamily="2" charset="0"/>
              </a:rPr>
              <a:t>আলাইহে</a:t>
            </a:r>
            <a:r>
              <a:rPr lang="en-US" sz="3600" dirty="0">
                <a:latin typeface="NikoshBAN" panose="02000000000000000000" pitchFamily="2" charset="0"/>
                <a:cs typeface="NikoshBAN" panose="02000000000000000000" pitchFamily="2" charset="0"/>
              </a:rPr>
              <a:t> </a:t>
            </a:r>
            <a:r>
              <a:rPr lang="en-US" sz="3600" dirty="0" err="1">
                <a:latin typeface="NikoshBAN" panose="02000000000000000000" pitchFamily="2" charset="0"/>
                <a:cs typeface="NikoshBAN" panose="02000000000000000000" pitchFamily="2" charset="0"/>
              </a:rPr>
              <a:t>ওয়া</a:t>
            </a:r>
            <a:r>
              <a:rPr lang="en-US" sz="3600" dirty="0">
                <a:latin typeface="NikoshBAN" panose="02000000000000000000" pitchFamily="2" charset="0"/>
                <a:cs typeface="NikoshBAN" panose="02000000000000000000" pitchFamily="2" charset="0"/>
              </a:rPr>
              <a:t> </a:t>
            </a:r>
            <a:r>
              <a:rPr lang="en-US" sz="3600" dirty="0" err="1">
                <a:latin typeface="NikoshBAN" panose="02000000000000000000" pitchFamily="2" charset="0"/>
                <a:cs typeface="NikoshBAN" panose="02000000000000000000" pitchFamily="2" charset="0"/>
              </a:rPr>
              <a:t>সাল্লাম</a:t>
            </a:r>
            <a:r>
              <a:rPr lang="en-US" sz="3600" dirty="0">
                <a:latin typeface="NikoshBAN" panose="02000000000000000000" pitchFamily="2" charset="0"/>
                <a:cs typeface="NikoshBAN" panose="02000000000000000000" pitchFamily="2" charset="0"/>
              </a:rPr>
              <a:t> </a:t>
            </a:r>
            <a:r>
              <a:rPr lang="en-US" sz="3600" dirty="0" err="1">
                <a:latin typeface="NikoshBAN" panose="02000000000000000000" pitchFamily="2" charset="0"/>
                <a:cs typeface="NikoshBAN" panose="02000000000000000000" pitchFamily="2" charset="0"/>
              </a:rPr>
              <a:t>ফজর</a:t>
            </a:r>
            <a:r>
              <a:rPr lang="en-US" sz="3600" dirty="0">
                <a:latin typeface="NikoshBAN" panose="02000000000000000000" pitchFamily="2" charset="0"/>
                <a:cs typeface="NikoshBAN" panose="02000000000000000000" pitchFamily="2" charset="0"/>
              </a:rPr>
              <a:t> </a:t>
            </a:r>
            <a:r>
              <a:rPr lang="en-US" sz="3600" dirty="0" err="1">
                <a:latin typeface="NikoshBAN" panose="02000000000000000000" pitchFamily="2" charset="0"/>
                <a:cs typeface="NikoshBAN" panose="02000000000000000000" pitchFamily="2" charset="0"/>
              </a:rPr>
              <a:t>নামাজের</a:t>
            </a:r>
            <a:r>
              <a:rPr lang="en-US" sz="3600" dirty="0">
                <a:latin typeface="NikoshBAN" panose="02000000000000000000" pitchFamily="2" charset="0"/>
                <a:cs typeface="NikoshBAN" panose="02000000000000000000" pitchFamily="2" charset="0"/>
              </a:rPr>
              <a:t> </a:t>
            </a:r>
            <a:r>
              <a:rPr lang="en-US" sz="3600" dirty="0" err="1">
                <a:latin typeface="NikoshBAN" panose="02000000000000000000" pitchFamily="2" charset="0"/>
                <a:cs typeface="NikoshBAN" panose="02000000000000000000" pitchFamily="2" charset="0"/>
              </a:rPr>
              <a:t>কতক্ষণ</a:t>
            </a:r>
            <a:r>
              <a:rPr lang="en-US" sz="3600" dirty="0">
                <a:latin typeface="NikoshBAN" panose="02000000000000000000" pitchFamily="2" charset="0"/>
                <a:cs typeface="NikoshBAN" panose="02000000000000000000" pitchFamily="2" charset="0"/>
              </a:rPr>
              <a:t> </a:t>
            </a:r>
            <a:r>
              <a:rPr lang="en-US" sz="3600" dirty="0" err="1">
                <a:latin typeface="NikoshBAN" panose="02000000000000000000" pitchFamily="2" charset="0"/>
                <a:cs typeface="NikoshBAN" panose="02000000000000000000" pitchFamily="2" charset="0"/>
              </a:rPr>
              <a:t>মসজিদের</a:t>
            </a:r>
            <a:r>
              <a:rPr lang="en-US" sz="3600" dirty="0">
                <a:latin typeface="NikoshBAN" panose="02000000000000000000" pitchFamily="2" charset="0"/>
                <a:cs typeface="NikoshBAN" panose="02000000000000000000" pitchFamily="2" charset="0"/>
              </a:rPr>
              <a:t> </a:t>
            </a:r>
            <a:r>
              <a:rPr lang="en-US" sz="3600" dirty="0" err="1">
                <a:latin typeface="NikoshBAN" panose="02000000000000000000" pitchFamily="2" charset="0"/>
                <a:cs typeface="NikoshBAN" panose="02000000000000000000" pitchFamily="2" charset="0"/>
              </a:rPr>
              <a:t>থাকতেন</a:t>
            </a:r>
            <a:r>
              <a:rPr lang="en-US" sz="3600" dirty="0">
                <a:latin typeface="NikoshBAN" panose="02000000000000000000" pitchFamily="2" charset="0"/>
                <a:cs typeface="NikoshBAN" panose="02000000000000000000" pitchFamily="2" charset="0"/>
              </a:rPr>
              <a:t>।</a:t>
            </a:r>
          </a:p>
          <a:p>
            <a:r>
              <a:rPr lang="en-US" sz="3600" dirty="0">
                <a:latin typeface="NikoshBAN" panose="02000000000000000000" pitchFamily="2" charset="0"/>
                <a:cs typeface="NikoshBAN" panose="02000000000000000000" pitchFamily="2" charset="0"/>
              </a:rPr>
              <a:t>৪/ </a:t>
            </a:r>
            <a:r>
              <a:rPr lang="en-US" sz="3600" dirty="0" err="1">
                <a:latin typeface="NikoshBAN" panose="02000000000000000000" pitchFamily="2" charset="0"/>
                <a:cs typeface="NikoshBAN" panose="02000000000000000000" pitchFamily="2" charset="0"/>
              </a:rPr>
              <a:t>হযরত</a:t>
            </a:r>
            <a:r>
              <a:rPr lang="en-US" sz="3600" dirty="0">
                <a:latin typeface="NikoshBAN" panose="02000000000000000000" pitchFamily="2" charset="0"/>
                <a:cs typeface="NikoshBAN" panose="02000000000000000000" pitchFamily="2" charset="0"/>
              </a:rPr>
              <a:t> </a:t>
            </a:r>
            <a:r>
              <a:rPr lang="en-US" sz="3600" dirty="0" err="1">
                <a:latin typeface="NikoshBAN" panose="02000000000000000000" pitchFamily="2" charset="0"/>
                <a:cs typeface="NikoshBAN" panose="02000000000000000000" pitchFamily="2" charset="0"/>
              </a:rPr>
              <a:t>জাবের</a:t>
            </a:r>
            <a:r>
              <a:rPr lang="en-US" sz="3600" dirty="0">
                <a:latin typeface="NikoshBAN" panose="02000000000000000000" pitchFamily="2" charset="0"/>
                <a:cs typeface="NikoshBAN" panose="02000000000000000000" pitchFamily="2" charset="0"/>
              </a:rPr>
              <a:t> </a:t>
            </a:r>
            <a:r>
              <a:rPr lang="en-US" sz="3600" dirty="0" err="1">
                <a:latin typeface="NikoshBAN" panose="02000000000000000000" pitchFamily="2" charset="0"/>
                <a:cs typeface="NikoshBAN" panose="02000000000000000000" pitchFamily="2" charset="0"/>
              </a:rPr>
              <a:t>ইবনে</a:t>
            </a:r>
            <a:r>
              <a:rPr lang="en-US" sz="3600" dirty="0">
                <a:latin typeface="NikoshBAN" panose="02000000000000000000" pitchFamily="2" charset="0"/>
                <a:cs typeface="NikoshBAN" panose="02000000000000000000" pitchFamily="2" charset="0"/>
              </a:rPr>
              <a:t> </a:t>
            </a:r>
            <a:r>
              <a:rPr lang="en-US" sz="3600" dirty="0" err="1">
                <a:latin typeface="NikoshBAN" panose="02000000000000000000" pitchFamily="2" charset="0"/>
                <a:cs typeface="NikoshBAN" panose="02000000000000000000" pitchFamily="2" charset="0"/>
              </a:rPr>
              <a:t>সামুরা</a:t>
            </a:r>
            <a:r>
              <a:rPr lang="en-US" sz="3600" dirty="0">
                <a:latin typeface="NikoshBAN" panose="02000000000000000000" pitchFamily="2" charset="0"/>
                <a:cs typeface="NikoshBAN" panose="02000000000000000000" pitchFamily="2" charset="0"/>
              </a:rPr>
              <a:t> </a:t>
            </a:r>
            <a:r>
              <a:rPr lang="en-US" sz="3600" dirty="0" err="1">
                <a:latin typeface="NikoshBAN" panose="02000000000000000000" pitchFamily="2" charset="0"/>
                <a:cs typeface="NikoshBAN" panose="02000000000000000000" pitchFamily="2" charset="0"/>
              </a:rPr>
              <a:t>রাঃকে</a:t>
            </a:r>
            <a:r>
              <a:rPr lang="en-US" sz="3600" dirty="0">
                <a:latin typeface="NikoshBAN" panose="02000000000000000000" pitchFamily="2" charset="0"/>
                <a:cs typeface="NikoshBAN" panose="02000000000000000000" pitchFamily="2" charset="0"/>
              </a:rPr>
              <a:t> </a:t>
            </a:r>
            <a:r>
              <a:rPr lang="en-US" sz="3600" dirty="0" err="1">
                <a:latin typeface="NikoshBAN" panose="02000000000000000000" pitchFamily="2" charset="0"/>
                <a:cs typeface="NikoshBAN" panose="02000000000000000000" pitchFamily="2" charset="0"/>
              </a:rPr>
              <a:t>ছিলেন</a:t>
            </a:r>
            <a:r>
              <a:rPr lang="en-US" sz="3600" dirty="0">
                <a:latin typeface="NikoshBAN" panose="02000000000000000000" pitchFamily="2" charset="0"/>
                <a:cs typeface="NikoshBAN" panose="02000000000000000000" pitchFamily="2" charset="0"/>
              </a:rPr>
              <a:t>। </a:t>
            </a:r>
          </a:p>
        </p:txBody>
      </p:sp>
      <p:sp>
        <p:nvSpPr>
          <p:cNvPr id="7" name="Bevel 6"/>
          <p:cNvSpPr/>
          <p:nvPr/>
        </p:nvSpPr>
        <p:spPr>
          <a:xfrm>
            <a:off x="4505848" y="602708"/>
            <a:ext cx="2918209" cy="1066868"/>
          </a:xfrm>
          <a:prstGeom prst="bevel">
            <a:avLst/>
          </a:prstGeom>
          <a:effectLst>
            <a:innerShdw blurRad="63500" dist="50800" dir="13500000">
              <a:prstClr val="black">
                <a:alpha val="50000"/>
              </a:prstClr>
            </a:innerShdw>
          </a:effectLst>
        </p:spPr>
        <p:style>
          <a:lnRef idx="2">
            <a:schemeClr val="accent2"/>
          </a:lnRef>
          <a:fillRef idx="1">
            <a:schemeClr val="lt1"/>
          </a:fillRef>
          <a:effectRef idx="0">
            <a:schemeClr val="accent2"/>
          </a:effectRef>
          <a:fontRef idx="minor">
            <a:schemeClr val="dk1"/>
          </a:fontRef>
        </p:style>
        <p:txBody>
          <a:bodyPr rtlCol="0" anchor="ctr"/>
          <a:lstStyle/>
          <a:p>
            <a:pPr algn="ctr"/>
            <a:r>
              <a:rPr lang="en-US" sz="6000" dirty="0" err="1">
                <a:latin typeface="NikoshBAN" panose="02000000000000000000" pitchFamily="2" charset="0"/>
                <a:cs typeface="NikoshBAN" panose="02000000000000000000" pitchFamily="2" charset="0"/>
              </a:rPr>
              <a:t>মূল্যায়ন</a:t>
            </a:r>
            <a:r>
              <a:rPr lang="en-US" dirty="0"/>
              <a:t> </a:t>
            </a:r>
          </a:p>
        </p:txBody>
      </p:sp>
    </p:spTree>
    <p:extLst>
      <p:ext uri="{BB962C8B-B14F-4D97-AF65-F5344CB8AC3E}">
        <p14:creationId xmlns:p14="http://schemas.microsoft.com/office/powerpoint/2010/main" val="361818903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2558144" y="1643744"/>
            <a:ext cx="6346371" cy="3167742"/>
          </a:xfrm>
          <a:prstGeom prst="rect">
            <a:avLst/>
          </a:prstGeom>
        </p:spPr>
      </p:pic>
      <p:sp>
        <p:nvSpPr>
          <p:cNvPr id="4" name="Down Arrow Callout 3"/>
          <p:cNvSpPr/>
          <p:nvPr/>
        </p:nvSpPr>
        <p:spPr>
          <a:xfrm>
            <a:off x="4337957" y="544286"/>
            <a:ext cx="2786743" cy="1099458"/>
          </a:xfrm>
          <a:prstGeom prst="downArrowCallout">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dirty="0" err="1">
                <a:solidFill>
                  <a:srgbClr val="FF0000"/>
                </a:solidFill>
                <a:latin typeface="NikoshBAN" panose="02000000000000000000" pitchFamily="2" charset="0"/>
                <a:cs typeface="NikoshBAN" panose="02000000000000000000" pitchFamily="2" charset="0"/>
              </a:rPr>
              <a:t>বাড়ির</a:t>
            </a:r>
            <a:r>
              <a:rPr lang="en-US" sz="5400" b="1" dirty="0">
                <a:solidFill>
                  <a:srgbClr val="FF0000"/>
                </a:solidFill>
                <a:latin typeface="NikoshBAN" panose="02000000000000000000" pitchFamily="2" charset="0"/>
                <a:cs typeface="NikoshBAN" panose="02000000000000000000" pitchFamily="2" charset="0"/>
              </a:rPr>
              <a:t> </a:t>
            </a:r>
            <a:r>
              <a:rPr lang="en-US" sz="5400" b="1" dirty="0" err="1">
                <a:solidFill>
                  <a:srgbClr val="FF0000"/>
                </a:solidFill>
                <a:latin typeface="NikoshBAN" panose="02000000000000000000" pitchFamily="2" charset="0"/>
                <a:cs typeface="NikoshBAN" panose="02000000000000000000" pitchFamily="2" charset="0"/>
              </a:rPr>
              <a:t>কাজ</a:t>
            </a:r>
            <a:r>
              <a:rPr lang="en-US" sz="5400" b="1" dirty="0">
                <a:solidFill>
                  <a:srgbClr val="FF0000"/>
                </a:solidFill>
                <a:latin typeface="NikoshBAN" panose="02000000000000000000" pitchFamily="2" charset="0"/>
                <a:cs typeface="NikoshBAN" panose="02000000000000000000" pitchFamily="2" charset="0"/>
              </a:rPr>
              <a:t> </a:t>
            </a:r>
          </a:p>
        </p:txBody>
      </p:sp>
      <p:sp>
        <p:nvSpPr>
          <p:cNvPr id="5" name="Rectangle 4"/>
          <p:cNvSpPr/>
          <p:nvPr/>
        </p:nvSpPr>
        <p:spPr>
          <a:xfrm>
            <a:off x="762000" y="5203371"/>
            <a:ext cx="10994571" cy="1121229"/>
          </a:xfrm>
          <a:prstGeom prst="rect">
            <a:avLst/>
          </a:prstGeom>
          <a:effectLst>
            <a:outerShdw blurRad="50800" dist="38100" dir="5400000" algn="t" rotWithShape="0">
              <a:prstClr val="black">
                <a:alpha val="40000"/>
              </a:prstClr>
            </a:outerShdw>
          </a:effectLst>
        </p:spPr>
        <p:style>
          <a:lnRef idx="2">
            <a:schemeClr val="accent2"/>
          </a:lnRef>
          <a:fillRef idx="1">
            <a:schemeClr val="lt1"/>
          </a:fillRef>
          <a:effectRef idx="0">
            <a:schemeClr val="accent2"/>
          </a:effectRef>
          <a:fontRef idx="minor">
            <a:schemeClr val="dk1"/>
          </a:fontRef>
        </p:style>
        <p:txBody>
          <a:bodyPr rtlCol="0" anchor="ctr"/>
          <a:lstStyle/>
          <a:p>
            <a:pPr algn="ctr"/>
            <a:r>
              <a:rPr lang="en-US" sz="4400" b="1" dirty="0" err="1">
                <a:latin typeface="NikoshBAN" panose="02000000000000000000" pitchFamily="2" charset="0"/>
                <a:cs typeface="NikoshBAN" panose="02000000000000000000" pitchFamily="2" charset="0"/>
              </a:rPr>
              <a:t>হাসি</a:t>
            </a:r>
            <a:r>
              <a:rPr lang="en-US" sz="4400" b="1" dirty="0">
                <a:latin typeface="NikoshBAN" panose="02000000000000000000" pitchFamily="2" charset="0"/>
                <a:cs typeface="NikoshBAN" panose="02000000000000000000" pitchFamily="2" charset="0"/>
              </a:rPr>
              <a:t> </a:t>
            </a:r>
            <a:r>
              <a:rPr lang="en-US" sz="4400" b="1" dirty="0" err="1">
                <a:latin typeface="NikoshBAN" panose="02000000000000000000" pitchFamily="2" charset="0"/>
                <a:cs typeface="NikoshBAN" panose="02000000000000000000" pitchFamily="2" charset="0"/>
              </a:rPr>
              <a:t>কত</a:t>
            </a:r>
            <a:r>
              <a:rPr lang="en-US" sz="4400" b="1" dirty="0">
                <a:latin typeface="NikoshBAN" panose="02000000000000000000" pitchFamily="2" charset="0"/>
                <a:cs typeface="NikoshBAN" panose="02000000000000000000" pitchFamily="2" charset="0"/>
              </a:rPr>
              <a:t> </a:t>
            </a:r>
            <a:r>
              <a:rPr lang="en-US" sz="4400" b="1" dirty="0" err="1">
                <a:latin typeface="NikoshBAN" panose="02000000000000000000" pitchFamily="2" charset="0"/>
                <a:cs typeface="NikoshBAN" panose="02000000000000000000" pitchFamily="2" charset="0"/>
              </a:rPr>
              <a:t>প্রকারভেদ</a:t>
            </a:r>
            <a:r>
              <a:rPr lang="en-US" sz="4400" b="1" dirty="0">
                <a:latin typeface="NikoshBAN" panose="02000000000000000000" pitchFamily="2" charset="0"/>
                <a:cs typeface="NikoshBAN" panose="02000000000000000000" pitchFamily="2" charset="0"/>
              </a:rPr>
              <a:t> ও </a:t>
            </a:r>
            <a:r>
              <a:rPr lang="en-US" sz="4400" b="1" dirty="0" err="1">
                <a:latin typeface="NikoshBAN" panose="02000000000000000000" pitchFamily="2" charset="0"/>
                <a:cs typeface="NikoshBAN" panose="02000000000000000000" pitchFamily="2" charset="0"/>
              </a:rPr>
              <a:t>প্রত্যক</a:t>
            </a:r>
            <a:r>
              <a:rPr lang="en-US" sz="4400" b="1" dirty="0">
                <a:latin typeface="NikoshBAN" panose="02000000000000000000" pitchFamily="2" charset="0"/>
                <a:cs typeface="NikoshBAN" panose="02000000000000000000" pitchFamily="2" charset="0"/>
              </a:rPr>
              <a:t> </a:t>
            </a:r>
            <a:r>
              <a:rPr lang="en-US" sz="4400" b="1" dirty="0" err="1">
                <a:latin typeface="NikoshBAN" panose="02000000000000000000" pitchFamily="2" charset="0"/>
                <a:cs typeface="NikoshBAN" panose="02000000000000000000" pitchFamily="2" charset="0"/>
              </a:rPr>
              <a:t>প্রকারের</a:t>
            </a:r>
            <a:r>
              <a:rPr lang="en-US" sz="4400" b="1" dirty="0">
                <a:latin typeface="NikoshBAN" panose="02000000000000000000" pitchFamily="2" charset="0"/>
                <a:cs typeface="NikoshBAN" panose="02000000000000000000" pitchFamily="2" charset="0"/>
              </a:rPr>
              <a:t> </a:t>
            </a:r>
            <a:r>
              <a:rPr lang="en-US" sz="4400" b="1" dirty="0" err="1">
                <a:latin typeface="NikoshBAN" panose="02000000000000000000" pitchFamily="2" charset="0"/>
                <a:cs typeface="NikoshBAN" panose="02000000000000000000" pitchFamily="2" charset="0"/>
              </a:rPr>
              <a:t>সংজ্ঞা</a:t>
            </a:r>
            <a:r>
              <a:rPr lang="en-US" sz="4400" b="1" dirty="0">
                <a:latin typeface="NikoshBAN" panose="02000000000000000000" pitchFamily="2" charset="0"/>
                <a:cs typeface="NikoshBAN" panose="02000000000000000000" pitchFamily="2" charset="0"/>
              </a:rPr>
              <a:t> </a:t>
            </a:r>
            <a:r>
              <a:rPr lang="en-US" sz="4400" b="1" dirty="0" err="1">
                <a:latin typeface="NikoshBAN" panose="02000000000000000000" pitchFamily="2" charset="0"/>
                <a:cs typeface="NikoshBAN" panose="02000000000000000000" pitchFamily="2" charset="0"/>
              </a:rPr>
              <a:t>লিখে</a:t>
            </a:r>
            <a:r>
              <a:rPr lang="en-US" sz="4400" b="1" dirty="0">
                <a:latin typeface="NikoshBAN" panose="02000000000000000000" pitchFamily="2" charset="0"/>
                <a:cs typeface="NikoshBAN" panose="02000000000000000000" pitchFamily="2" charset="0"/>
              </a:rPr>
              <a:t> </a:t>
            </a:r>
            <a:r>
              <a:rPr lang="en-US" sz="4400" b="1" dirty="0" err="1">
                <a:latin typeface="NikoshBAN" panose="02000000000000000000" pitchFamily="2" charset="0"/>
                <a:cs typeface="NikoshBAN" panose="02000000000000000000" pitchFamily="2" charset="0"/>
              </a:rPr>
              <a:t>আনবে</a:t>
            </a:r>
            <a:r>
              <a:rPr lang="en-US" sz="4400" b="1" dirty="0"/>
              <a:t>।</a:t>
            </a:r>
          </a:p>
        </p:txBody>
      </p:sp>
    </p:spTree>
    <p:extLst>
      <p:ext uri="{BB962C8B-B14F-4D97-AF65-F5344CB8AC3E}">
        <p14:creationId xmlns:p14="http://schemas.microsoft.com/office/powerpoint/2010/main" val="349929730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1170215" y="598715"/>
            <a:ext cx="10003970" cy="4626427"/>
          </a:xfrm>
          <a:prstGeom prst="rect">
            <a:avLst/>
          </a:prstGeom>
          <a:ln w="228600" cap="sq" cmpd="thickThin">
            <a:solidFill>
              <a:srgbClr val="000000"/>
            </a:solidFill>
            <a:prstDash val="solid"/>
            <a:miter lim="800000"/>
          </a:ln>
          <a:effectLst>
            <a:innerShdw blurRad="76200">
              <a:srgbClr val="000000"/>
            </a:innerShdw>
          </a:effectLst>
        </p:spPr>
      </p:pic>
      <p:sp>
        <p:nvSpPr>
          <p:cNvPr id="4" name="Rectangle 3"/>
          <p:cNvSpPr/>
          <p:nvPr/>
        </p:nvSpPr>
        <p:spPr>
          <a:xfrm>
            <a:off x="3542290" y="5650909"/>
            <a:ext cx="5840060" cy="1015663"/>
          </a:xfrm>
          <a:prstGeom prst="rect">
            <a:avLst/>
          </a:prstGeom>
          <a:effectLst>
            <a:glow rad="101600">
              <a:schemeClr val="accent6">
                <a:satMod val="175000"/>
                <a:alpha val="40000"/>
              </a:schemeClr>
            </a:glow>
          </a:effectLst>
        </p:spPr>
        <p:style>
          <a:lnRef idx="3">
            <a:schemeClr val="lt1"/>
          </a:lnRef>
          <a:fillRef idx="1">
            <a:schemeClr val="accent5"/>
          </a:fillRef>
          <a:effectRef idx="1">
            <a:schemeClr val="accent5"/>
          </a:effectRef>
          <a:fontRef idx="minor">
            <a:schemeClr val="lt1"/>
          </a:fontRef>
        </p:style>
        <p:txBody>
          <a:bodyPr wrap="none">
            <a:spAutoFit/>
          </a:bodyPr>
          <a:lstStyle/>
          <a:p>
            <a:r>
              <a:rPr lang="ar-AE" sz="6000" b="1" dirty="0">
                <a:latin typeface="Arial" panose="020B0604020202020204" pitchFamily="34" charset="0"/>
                <a:cs typeface="Arial" panose="020B0604020202020204" pitchFamily="34" charset="0"/>
              </a:rPr>
              <a:t>مع السلام  فی امان الله</a:t>
            </a:r>
            <a:endParaRPr lang="en-US" sz="60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986285860"/>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n 2"/>
          <p:cNvSpPr/>
          <p:nvPr/>
        </p:nvSpPr>
        <p:spPr>
          <a:xfrm>
            <a:off x="1894113" y="838200"/>
            <a:ext cx="9252857" cy="1447800"/>
          </a:xfrm>
          <a:prstGeom prst="sun">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3"/>
          </a:lnRef>
          <a:fillRef idx="2">
            <a:schemeClr val="accent3"/>
          </a:fillRef>
          <a:effectRef idx="1">
            <a:schemeClr val="accent3"/>
          </a:effectRef>
          <a:fontRef idx="minor">
            <a:schemeClr val="dk1"/>
          </a:fontRef>
        </p:style>
        <p:txBody>
          <a:bodyPr rtlCol="0" anchor="ctr"/>
          <a:lstStyle/>
          <a:p>
            <a:pPr algn="ctr"/>
            <a:r>
              <a:rPr lang="en-US" sz="4400" b="1" dirty="0" err="1">
                <a:latin typeface="NikoshBAN" panose="02000000000000000000" pitchFamily="2" charset="0"/>
                <a:cs typeface="NikoshBAN" panose="02000000000000000000" pitchFamily="2" charset="0"/>
              </a:rPr>
              <a:t>পাঠ</a:t>
            </a:r>
            <a:r>
              <a:rPr lang="en-US" sz="4400" b="1" dirty="0">
                <a:latin typeface="NikoshBAN" panose="02000000000000000000" pitchFamily="2" charset="0"/>
                <a:cs typeface="NikoshBAN" panose="02000000000000000000" pitchFamily="2" charset="0"/>
              </a:rPr>
              <a:t> </a:t>
            </a:r>
            <a:r>
              <a:rPr lang="en-US" sz="4400" b="1" dirty="0" err="1">
                <a:latin typeface="NikoshBAN" panose="02000000000000000000" pitchFamily="2" charset="0"/>
                <a:cs typeface="NikoshBAN" panose="02000000000000000000" pitchFamily="2" charset="0"/>
              </a:rPr>
              <a:t>শেষে</a:t>
            </a:r>
            <a:r>
              <a:rPr lang="en-US" sz="4400" b="1" dirty="0">
                <a:latin typeface="NikoshBAN" panose="02000000000000000000" pitchFamily="2" charset="0"/>
                <a:cs typeface="NikoshBAN" panose="02000000000000000000" pitchFamily="2" charset="0"/>
              </a:rPr>
              <a:t> </a:t>
            </a:r>
            <a:r>
              <a:rPr lang="en-US" sz="4400" b="1" dirty="0" err="1">
                <a:latin typeface="NikoshBAN" panose="02000000000000000000" pitchFamily="2" charset="0"/>
                <a:cs typeface="NikoshBAN" panose="02000000000000000000" pitchFamily="2" charset="0"/>
              </a:rPr>
              <a:t>জানবে</a:t>
            </a:r>
            <a:endParaRPr lang="en-US" sz="4400" b="1" dirty="0">
              <a:latin typeface="NikoshBAN" panose="02000000000000000000" pitchFamily="2" charset="0"/>
              <a:cs typeface="NikoshBAN" panose="02000000000000000000" pitchFamily="2" charset="0"/>
            </a:endParaRPr>
          </a:p>
        </p:txBody>
      </p:sp>
      <p:sp>
        <p:nvSpPr>
          <p:cNvPr id="4" name="TextBox 3"/>
          <p:cNvSpPr txBox="1"/>
          <p:nvPr/>
        </p:nvSpPr>
        <p:spPr>
          <a:xfrm>
            <a:off x="2389413" y="2852057"/>
            <a:ext cx="8262258" cy="2800767"/>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sz="4400" dirty="0">
                <a:latin typeface="NikoshBAN" panose="02000000000000000000" pitchFamily="2" charset="0"/>
                <a:cs typeface="NikoshBAN" panose="02000000000000000000" pitchFamily="2" charset="0"/>
              </a:rPr>
              <a:t>১/ </a:t>
            </a:r>
            <a:r>
              <a:rPr lang="en-US" sz="4400" dirty="0" err="1">
                <a:latin typeface="NikoshBAN" panose="02000000000000000000" pitchFamily="2" charset="0"/>
                <a:cs typeface="NikoshBAN" panose="02000000000000000000" pitchFamily="2" charset="0"/>
              </a:rPr>
              <a:t>হাসি</a:t>
            </a:r>
            <a:r>
              <a:rPr lang="en-US" sz="4400" dirty="0">
                <a:latin typeface="NikoshBAN" panose="02000000000000000000" pitchFamily="2" charset="0"/>
                <a:cs typeface="NikoshBAN" panose="02000000000000000000" pitchFamily="2" charset="0"/>
              </a:rPr>
              <a:t> </a:t>
            </a:r>
            <a:r>
              <a:rPr lang="en-US" sz="4400" dirty="0" err="1">
                <a:latin typeface="NikoshBAN" panose="02000000000000000000" pitchFamily="2" charset="0"/>
                <a:cs typeface="NikoshBAN" panose="02000000000000000000" pitchFamily="2" charset="0"/>
              </a:rPr>
              <a:t>কত</a:t>
            </a:r>
            <a:r>
              <a:rPr lang="en-US" sz="4400" dirty="0">
                <a:latin typeface="NikoshBAN" panose="02000000000000000000" pitchFamily="2" charset="0"/>
                <a:cs typeface="NikoshBAN" panose="02000000000000000000" pitchFamily="2" charset="0"/>
              </a:rPr>
              <a:t> </a:t>
            </a:r>
            <a:r>
              <a:rPr lang="en-US" sz="4400" dirty="0" err="1">
                <a:latin typeface="NikoshBAN" panose="02000000000000000000" pitchFamily="2" charset="0"/>
                <a:cs typeface="NikoshBAN" panose="02000000000000000000" pitchFamily="2" charset="0"/>
              </a:rPr>
              <a:t>প্রকারভেদ</a:t>
            </a:r>
            <a:r>
              <a:rPr lang="en-US" sz="4400" dirty="0">
                <a:latin typeface="NikoshBAN" panose="02000000000000000000" pitchFamily="2" charset="0"/>
                <a:cs typeface="NikoshBAN" panose="02000000000000000000" pitchFamily="2" charset="0"/>
              </a:rPr>
              <a:t> </a:t>
            </a:r>
            <a:r>
              <a:rPr lang="en-US" sz="4400" dirty="0" err="1">
                <a:latin typeface="NikoshBAN" panose="02000000000000000000" pitchFamily="2" charset="0"/>
                <a:cs typeface="NikoshBAN" panose="02000000000000000000" pitchFamily="2" charset="0"/>
              </a:rPr>
              <a:t>জানতে</a:t>
            </a:r>
            <a:r>
              <a:rPr lang="en-US" sz="4400" dirty="0">
                <a:latin typeface="NikoshBAN" panose="02000000000000000000" pitchFamily="2" charset="0"/>
                <a:cs typeface="NikoshBAN" panose="02000000000000000000" pitchFamily="2" charset="0"/>
              </a:rPr>
              <a:t> </a:t>
            </a:r>
            <a:r>
              <a:rPr lang="en-US" sz="4400" dirty="0" err="1">
                <a:latin typeface="NikoshBAN" panose="02000000000000000000" pitchFamily="2" charset="0"/>
                <a:cs typeface="NikoshBAN" panose="02000000000000000000" pitchFamily="2" charset="0"/>
              </a:rPr>
              <a:t>পারবে</a:t>
            </a:r>
            <a:endParaRPr lang="en-US" sz="4400" dirty="0">
              <a:latin typeface="NikoshBAN" panose="02000000000000000000" pitchFamily="2" charset="0"/>
              <a:cs typeface="NikoshBAN" panose="02000000000000000000" pitchFamily="2" charset="0"/>
            </a:endParaRPr>
          </a:p>
          <a:p>
            <a:r>
              <a:rPr lang="en-US" sz="4400" dirty="0">
                <a:latin typeface="NikoshBAN" panose="02000000000000000000" pitchFamily="2" charset="0"/>
                <a:cs typeface="NikoshBAN" panose="02000000000000000000" pitchFamily="2" charset="0"/>
              </a:rPr>
              <a:t>২/ </a:t>
            </a:r>
            <a:r>
              <a:rPr lang="en-US" sz="4400" dirty="0" err="1">
                <a:latin typeface="NikoshBAN" panose="02000000000000000000" pitchFamily="2" charset="0"/>
                <a:cs typeface="NikoshBAN" panose="02000000000000000000" pitchFamily="2" charset="0"/>
              </a:rPr>
              <a:t>কোন</a:t>
            </a:r>
            <a:r>
              <a:rPr lang="en-US" sz="4400" dirty="0">
                <a:latin typeface="NikoshBAN" panose="02000000000000000000" pitchFamily="2" charset="0"/>
                <a:cs typeface="NikoshBAN" panose="02000000000000000000" pitchFamily="2" charset="0"/>
              </a:rPr>
              <a:t> </a:t>
            </a:r>
            <a:r>
              <a:rPr lang="en-US" sz="4400" dirty="0" err="1">
                <a:latin typeface="NikoshBAN" panose="02000000000000000000" pitchFamily="2" charset="0"/>
                <a:cs typeface="NikoshBAN" panose="02000000000000000000" pitchFamily="2" charset="0"/>
              </a:rPr>
              <a:t>ধরনের</a:t>
            </a:r>
            <a:r>
              <a:rPr lang="en-US" sz="4400" dirty="0">
                <a:latin typeface="NikoshBAN" panose="02000000000000000000" pitchFamily="2" charset="0"/>
                <a:cs typeface="NikoshBAN" panose="02000000000000000000" pitchFamily="2" charset="0"/>
              </a:rPr>
              <a:t> </a:t>
            </a:r>
            <a:r>
              <a:rPr lang="en-US" sz="4400" dirty="0" err="1">
                <a:latin typeface="NikoshBAN" panose="02000000000000000000" pitchFamily="2" charset="0"/>
                <a:cs typeface="NikoshBAN" panose="02000000000000000000" pitchFamily="2" charset="0"/>
              </a:rPr>
              <a:t>হাসি</a:t>
            </a:r>
            <a:r>
              <a:rPr lang="en-US" sz="4400" dirty="0">
                <a:latin typeface="NikoshBAN" panose="02000000000000000000" pitchFamily="2" charset="0"/>
                <a:cs typeface="NikoshBAN" panose="02000000000000000000" pitchFamily="2" charset="0"/>
              </a:rPr>
              <a:t> </a:t>
            </a:r>
            <a:r>
              <a:rPr lang="en-US" sz="4400" dirty="0" err="1">
                <a:latin typeface="NikoshBAN" panose="02000000000000000000" pitchFamily="2" charset="0"/>
                <a:cs typeface="NikoshBAN" panose="02000000000000000000" pitchFamily="2" charset="0"/>
              </a:rPr>
              <a:t>সুন্নত</a:t>
            </a:r>
            <a:r>
              <a:rPr lang="en-US" sz="4400" dirty="0">
                <a:latin typeface="NikoshBAN" panose="02000000000000000000" pitchFamily="2" charset="0"/>
                <a:cs typeface="NikoshBAN" panose="02000000000000000000" pitchFamily="2" charset="0"/>
              </a:rPr>
              <a:t> </a:t>
            </a:r>
            <a:r>
              <a:rPr lang="en-US" sz="4400" dirty="0" err="1">
                <a:latin typeface="NikoshBAN" panose="02000000000000000000" pitchFamily="2" charset="0"/>
                <a:cs typeface="NikoshBAN" panose="02000000000000000000" pitchFamily="2" charset="0"/>
              </a:rPr>
              <a:t>তা</a:t>
            </a:r>
            <a:r>
              <a:rPr lang="en-US" sz="4400" dirty="0">
                <a:latin typeface="NikoshBAN" panose="02000000000000000000" pitchFamily="2" charset="0"/>
                <a:cs typeface="NikoshBAN" panose="02000000000000000000" pitchFamily="2" charset="0"/>
              </a:rPr>
              <a:t> </a:t>
            </a:r>
            <a:r>
              <a:rPr lang="en-US" sz="4400" dirty="0" err="1">
                <a:latin typeface="NikoshBAN" panose="02000000000000000000" pitchFamily="2" charset="0"/>
                <a:cs typeface="NikoshBAN" panose="02000000000000000000" pitchFamily="2" charset="0"/>
              </a:rPr>
              <a:t>বলতে</a:t>
            </a:r>
            <a:r>
              <a:rPr lang="en-US" sz="4400" dirty="0">
                <a:latin typeface="NikoshBAN" panose="02000000000000000000" pitchFamily="2" charset="0"/>
                <a:cs typeface="NikoshBAN" panose="02000000000000000000" pitchFamily="2" charset="0"/>
              </a:rPr>
              <a:t> </a:t>
            </a:r>
            <a:r>
              <a:rPr lang="en-US" sz="4400" dirty="0" err="1">
                <a:latin typeface="NikoshBAN" panose="02000000000000000000" pitchFamily="2" charset="0"/>
                <a:cs typeface="NikoshBAN" panose="02000000000000000000" pitchFamily="2" charset="0"/>
              </a:rPr>
              <a:t>পারবে</a:t>
            </a:r>
            <a:endParaRPr lang="en-US" sz="4400" dirty="0">
              <a:latin typeface="NikoshBAN" panose="02000000000000000000" pitchFamily="2" charset="0"/>
              <a:cs typeface="NikoshBAN" panose="02000000000000000000" pitchFamily="2" charset="0"/>
            </a:endParaRPr>
          </a:p>
          <a:p>
            <a:r>
              <a:rPr lang="en-US" sz="4400" dirty="0">
                <a:latin typeface="NikoshBAN" panose="02000000000000000000" pitchFamily="2" charset="0"/>
                <a:cs typeface="NikoshBAN" panose="02000000000000000000" pitchFamily="2" charset="0"/>
              </a:rPr>
              <a:t>৩/ </a:t>
            </a:r>
            <a:r>
              <a:rPr lang="en-US" sz="4400" dirty="0" err="1">
                <a:latin typeface="NikoshBAN" panose="02000000000000000000" pitchFamily="2" charset="0"/>
                <a:cs typeface="NikoshBAN" panose="02000000000000000000" pitchFamily="2" charset="0"/>
              </a:rPr>
              <a:t>কয়েকটি</a:t>
            </a:r>
            <a:r>
              <a:rPr lang="en-US" sz="4400" dirty="0">
                <a:latin typeface="NikoshBAN" panose="02000000000000000000" pitchFamily="2" charset="0"/>
                <a:cs typeface="NikoshBAN" panose="02000000000000000000" pitchFamily="2" charset="0"/>
              </a:rPr>
              <a:t> </a:t>
            </a:r>
            <a:r>
              <a:rPr lang="en-US" sz="4400" dirty="0" err="1">
                <a:latin typeface="NikoshBAN" panose="02000000000000000000" pitchFamily="2" charset="0"/>
                <a:cs typeface="NikoshBAN" panose="02000000000000000000" pitchFamily="2" charset="0"/>
              </a:rPr>
              <a:t>শব্দের</a:t>
            </a:r>
            <a:r>
              <a:rPr lang="en-US" sz="4400" dirty="0">
                <a:latin typeface="NikoshBAN" panose="02000000000000000000" pitchFamily="2" charset="0"/>
                <a:cs typeface="NikoshBAN" panose="02000000000000000000" pitchFamily="2" charset="0"/>
              </a:rPr>
              <a:t> </a:t>
            </a:r>
            <a:r>
              <a:rPr lang="en-US" sz="4400" dirty="0" err="1">
                <a:latin typeface="NikoshBAN" panose="02000000000000000000" pitchFamily="2" charset="0"/>
                <a:cs typeface="NikoshBAN" panose="02000000000000000000" pitchFamily="2" charset="0"/>
              </a:rPr>
              <a:t>অর্থ</a:t>
            </a:r>
            <a:r>
              <a:rPr lang="en-US" sz="4400" dirty="0">
                <a:latin typeface="NikoshBAN" panose="02000000000000000000" pitchFamily="2" charset="0"/>
                <a:cs typeface="NikoshBAN" panose="02000000000000000000" pitchFamily="2" charset="0"/>
              </a:rPr>
              <a:t> </a:t>
            </a:r>
            <a:r>
              <a:rPr lang="en-US" sz="4400" dirty="0" err="1">
                <a:latin typeface="NikoshBAN" panose="02000000000000000000" pitchFamily="2" charset="0"/>
                <a:cs typeface="NikoshBAN" panose="02000000000000000000" pitchFamily="2" charset="0"/>
              </a:rPr>
              <a:t>জানতে</a:t>
            </a:r>
            <a:r>
              <a:rPr lang="en-US" sz="4400" dirty="0">
                <a:latin typeface="NikoshBAN" panose="02000000000000000000" pitchFamily="2" charset="0"/>
                <a:cs typeface="NikoshBAN" panose="02000000000000000000" pitchFamily="2" charset="0"/>
              </a:rPr>
              <a:t> </a:t>
            </a:r>
            <a:r>
              <a:rPr lang="en-US" sz="4400" dirty="0" err="1">
                <a:latin typeface="NikoshBAN" panose="02000000000000000000" pitchFamily="2" charset="0"/>
                <a:cs typeface="NikoshBAN" panose="02000000000000000000" pitchFamily="2" charset="0"/>
              </a:rPr>
              <a:t>পারবে</a:t>
            </a:r>
            <a:r>
              <a:rPr lang="en-US" sz="4400" dirty="0">
                <a:latin typeface="NikoshBAN" panose="02000000000000000000" pitchFamily="2" charset="0"/>
                <a:cs typeface="NikoshBAN" panose="02000000000000000000" pitchFamily="2" charset="0"/>
              </a:rPr>
              <a:t>।</a:t>
            </a:r>
          </a:p>
          <a:p>
            <a:r>
              <a:rPr lang="en-US" sz="4400" dirty="0">
                <a:latin typeface="NikoshBAN" panose="02000000000000000000" pitchFamily="2" charset="0"/>
                <a:cs typeface="NikoshBAN" panose="02000000000000000000" pitchFamily="2" charset="0"/>
              </a:rPr>
              <a:t>৪/ </a:t>
            </a:r>
            <a:r>
              <a:rPr lang="en-US" sz="4400" dirty="0" err="1">
                <a:latin typeface="NikoshBAN" panose="02000000000000000000" pitchFamily="2" charset="0"/>
                <a:cs typeface="NikoshBAN" panose="02000000000000000000" pitchFamily="2" charset="0"/>
              </a:rPr>
              <a:t>হযরত</a:t>
            </a:r>
            <a:r>
              <a:rPr lang="en-US" sz="4400" dirty="0">
                <a:latin typeface="NikoshBAN" panose="02000000000000000000" pitchFamily="2" charset="0"/>
                <a:cs typeface="NikoshBAN" panose="02000000000000000000" pitchFamily="2" charset="0"/>
              </a:rPr>
              <a:t> </a:t>
            </a:r>
            <a:r>
              <a:rPr lang="en-US" sz="4400" dirty="0" err="1">
                <a:latin typeface="NikoshBAN" panose="02000000000000000000" pitchFamily="2" charset="0"/>
                <a:cs typeface="NikoshBAN" panose="02000000000000000000" pitchFamily="2" charset="0"/>
              </a:rPr>
              <a:t>আয়েশা</a:t>
            </a:r>
            <a:r>
              <a:rPr lang="en-US" sz="4400" dirty="0">
                <a:latin typeface="NikoshBAN" panose="02000000000000000000" pitchFamily="2" charset="0"/>
                <a:cs typeface="NikoshBAN" panose="02000000000000000000" pitchFamily="2" charset="0"/>
              </a:rPr>
              <a:t> </a:t>
            </a:r>
            <a:r>
              <a:rPr lang="en-US" sz="4400" dirty="0" err="1">
                <a:latin typeface="NikoshBAN" panose="02000000000000000000" pitchFamily="2" charset="0"/>
                <a:cs typeface="NikoshBAN" panose="02000000000000000000" pitchFamily="2" charset="0"/>
              </a:rPr>
              <a:t>সিদ্দিকা</a:t>
            </a:r>
            <a:r>
              <a:rPr lang="en-US" sz="4400" dirty="0">
                <a:latin typeface="NikoshBAN" panose="02000000000000000000" pitchFamily="2" charset="0"/>
                <a:cs typeface="NikoshBAN" panose="02000000000000000000" pitchFamily="2" charset="0"/>
              </a:rPr>
              <a:t> (</a:t>
            </a:r>
            <a:r>
              <a:rPr lang="en-US" sz="4400" dirty="0" err="1">
                <a:latin typeface="NikoshBAN" panose="02000000000000000000" pitchFamily="2" charset="0"/>
                <a:cs typeface="NikoshBAN" panose="02000000000000000000" pitchFamily="2" charset="0"/>
              </a:rPr>
              <a:t>রাঃ</a:t>
            </a:r>
            <a:r>
              <a:rPr lang="en-US" sz="4400" dirty="0">
                <a:latin typeface="NikoshBAN" panose="02000000000000000000" pitchFamily="2" charset="0"/>
                <a:cs typeface="NikoshBAN" panose="02000000000000000000" pitchFamily="2" charset="0"/>
              </a:rPr>
              <a:t>) </a:t>
            </a:r>
            <a:r>
              <a:rPr lang="en-US" sz="4400" dirty="0" err="1">
                <a:latin typeface="NikoshBAN" panose="02000000000000000000" pitchFamily="2" charset="0"/>
                <a:cs typeface="NikoshBAN" panose="02000000000000000000" pitchFamily="2" charset="0"/>
              </a:rPr>
              <a:t>বলতে</a:t>
            </a:r>
            <a:r>
              <a:rPr lang="en-US" sz="4400" dirty="0">
                <a:latin typeface="NikoshBAN" panose="02000000000000000000" pitchFamily="2" charset="0"/>
                <a:cs typeface="NikoshBAN" panose="02000000000000000000" pitchFamily="2" charset="0"/>
              </a:rPr>
              <a:t> </a:t>
            </a:r>
            <a:r>
              <a:rPr lang="en-US" sz="4400" dirty="0" err="1">
                <a:latin typeface="NikoshBAN" panose="02000000000000000000" pitchFamily="2" charset="0"/>
                <a:cs typeface="NikoshBAN" panose="02000000000000000000" pitchFamily="2" charset="0"/>
              </a:rPr>
              <a:t>পারবে</a:t>
            </a:r>
            <a:r>
              <a:rPr lang="en-US" sz="4400" dirty="0">
                <a:latin typeface="NikoshBAN" panose="02000000000000000000" pitchFamily="2" charset="0"/>
                <a:cs typeface="NikoshBAN" panose="02000000000000000000" pitchFamily="2" charset="0"/>
              </a:rPr>
              <a:t>। </a:t>
            </a:r>
          </a:p>
        </p:txBody>
      </p:sp>
    </p:spTree>
    <p:extLst>
      <p:ext uri="{BB962C8B-B14F-4D97-AF65-F5344CB8AC3E}">
        <p14:creationId xmlns:p14="http://schemas.microsoft.com/office/powerpoint/2010/main" val="3640062418"/>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716692" y="2399026"/>
            <a:ext cx="6895070" cy="3785652"/>
          </a:xfrm>
          <a:prstGeom prst="rect">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dk1"/>
          </a:lnRef>
          <a:fillRef idx="1">
            <a:schemeClr val="lt1"/>
          </a:fillRef>
          <a:effectRef idx="0">
            <a:schemeClr val="dk1"/>
          </a:effectRef>
          <a:fontRef idx="minor">
            <a:schemeClr val="dk1"/>
          </a:fontRef>
        </p:style>
        <p:txBody>
          <a:bodyPr wrap="square" rtlCol="0">
            <a:spAutoFit/>
          </a:bodyPr>
          <a:lstStyle/>
          <a:p>
            <a:r>
              <a:rPr lang="en-US" sz="4800" b="1" dirty="0" err="1">
                <a:solidFill>
                  <a:srgbClr val="FF0000"/>
                </a:solidFill>
                <a:latin typeface="NikoshBAN" panose="02000000000000000000" pitchFamily="2" charset="0"/>
                <a:cs typeface="NikoshBAN" panose="02000000000000000000" pitchFamily="2" charset="0"/>
              </a:rPr>
              <a:t>আবুল</a:t>
            </a:r>
            <a:r>
              <a:rPr lang="en-US" sz="4800" b="1" dirty="0">
                <a:solidFill>
                  <a:srgbClr val="FF0000"/>
                </a:solidFill>
                <a:latin typeface="NikoshBAN" panose="02000000000000000000" pitchFamily="2" charset="0"/>
                <a:cs typeface="NikoshBAN" panose="02000000000000000000" pitchFamily="2" charset="0"/>
              </a:rPr>
              <a:t> </a:t>
            </a:r>
            <a:r>
              <a:rPr lang="en-US" sz="4800" b="1" dirty="0" err="1">
                <a:solidFill>
                  <a:srgbClr val="FF0000"/>
                </a:solidFill>
                <a:latin typeface="NikoshBAN" panose="02000000000000000000" pitchFamily="2" charset="0"/>
                <a:cs typeface="NikoshBAN" panose="02000000000000000000" pitchFamily="2" charset="0"/>
              </a:rPr>
              <a:t>আসাদ</a:t>
            </a:r>
            <a:r>
              <a:rPr lang="en-US" sz="4800" b="1" dirty="0">
                <a:solidFill>
                  <a:srgbClr val="FF0000"/>
                </a:solidFill>
                <a:latin typeface="NikoshBAN" panose="02000000000000000000" pitchFamily="2" charset="0"/>
                <a:cs typeface="NikoshBAN" panose="02000000000000000000" pitchFamily="2" charset="0"/>
              </a:rPr>
              <a:t> </a:t>
            </a:r>
            <a:r>
              <a:rPr lang="en-US" sz="4800" b="1" dirty="0" err="1">
                <a:solidFill>
                  <a:srgbClr val="FF0000"/>
                </a:solidFill>
                <a:latin typeface="NikoshBAN" panose="02000000000000000000" pitchFamily="2" charset="0"/>
                <a:cs typeface="NikoshBAN" panose="02000000000000000000" pitchFamily="2" charset="0"/>
              </a:rPr>
              <a:t>মোহাম্মদ</a:t>
            </a:r>
            <a:r>
              <a:rPr lang="en-US" sz="4800" b="1" dirty="0">
                <a:solidFill>
                  <a:srgbClr val="FF0000"/>
                </a:solidFill>
                <a:latin typeface="NikoshBAN" panose="02000000000000000000" pitchFamily="2" charset="0"/>
                <a:cs typeface="NikoshBAN" panose="02000000000000000000" pitchFamily="2" charset="0"/>
              </a:rPr>
              <a:t> </a:t>
            </a:r>
            <a:r>
              <a:rPr lang="en-US" sz="4800" b="1" dirty="0" err="1">
                <a:solidFill>
                  <a:srgbClr val="FF0000"/>
                </a:solidFill>
                <a:latin typeface="NikoshBAN" panose="02000000000000000000" pitchFamily="2" charset="0"/>
                <a:cs typeface="NikoshBAN" panose="02000000000000000000" pitchFamily="2" charset="0"/>
              </a:rPr>
              <a:t>জোবাইব</a:t>
            </a:r>
            <a:r>
              <a:rPr lang="en-US" sz="4800" b="1" dirty="0">
                <a:latin typeface="NikoshBAN" panose="02000000000000000000" pitchFamily="2" charset="0"/>
                <a:cs typeface="NikoshBAN" panose="02000000000000000000" pitchFamily="2" charset="0"/>
              </a:rPr>
              <a:t> </a:t>
            </a:r>
          </a:p>
          <a:p>
            <a:r>
              <a:rPr lang="en-US" sz="4800" b="1" dirty="0" err="1">
                <a:latin typeface="NikoshBAN" panose="02000000000000000000" pitchFamily="2" charset="0"/>
                <a:cs typeface="NikoshBAN" panose="02000000000000000000" pitchFamily="2" charset="0"/>
              </a:rPr>
              <a:t>প্রভাষক</a:t>
            </a:r>
            <a:r>
              <a:rPr lang="en-US" sz="4800" b="1" dirty="0">
                <a:latin typeface="NikoshBAN" panose="02000000000000000000" pitchFamily="2" charset="0"/>
                <a:cs typeface="NikoshBAN" panose="02000000000000000000" pitchFamily="2" charset="0"/>
              </a:rPr>
              <a:t> </a:t>
            </a:r>
            <a:r>
              <a:rPr lang="en-US" sz="4800" b="1" dirty="0" err="1">
                <a:latin typeface="NikoshBAN" panose="02000000000000000000" pitchFamily="2" charset="0"/>
                <a:cs typeface="NikoshBAN" panose="02000000000000000000" pitchFamily="2" charset="0"/>
              </a:rPr>
              <a:t>আরবি</a:t>
            </a:r>
            <a:endParaRPr lang="en-US" sz="4800" b="1" dirty="0">
              <a:latin typeface="NikoshBAN" panose="02000000000000000000" pitchFamily="2" charset="0"/>
              <a:cs typeface="NikoshBAN" panose="02000000000000000000" pitchFamily="2" charset="0"/>
            </a:endParaRPr>
          </a:p>
          <a:p>
            <a:r>
              <a:rPr lang="en-US" sz="4800" b="1" dirty="0" err="1">
                <a:latin typeface="NikoshBAN" panose="02000000000000000000" pitchFamily="2" charset="0"/>
                <a:cs typeface="NikoshBAN" panose="02000000000000000000" pitchFamily="2" charset="0"/>
              </a:rPr>
              <a:t>জামেয়া</a:t>
            </a:r>
            <a:r>
              <a:rPr lang="en-US" sz="4800" b="1" dirty="0">
                <a:latin typeface="NikoshBAN" panose="02000000000000000000" pitchFamily="2" charset="0"/>
                <a:cs typeface="NikoshBAN" panose="02000000000000000000" pitchFamily="2" charset="0"/>
              </a:rPr>
              <a:t> </a:t>
            </a:r>
            <a:r>
              <a:rPr lang="en-US" sz="4800" b="1" dirty="0" err="1">
                <a:latin typeface="NikoshBAN" panose="02000000000000000000" pitchFamily="2" charset="0"/>
                <a:cs typeface="NikoshBAN" panose="02000000000000000000" pitchFamily="2" charset="0"/>
              </a:rPr>
              <a:t>আহমাদিয়া</a:t>
            </a:r>
            <a:r>
              <a:rPr lang="en-US" sz="4800" b="1" dirty="0">
                <a:latin typeface="NikoshBAN" panose="02000000000000000000" pitchFamily="2" charset="0"/>
                <a:cs typeface="NikoshBAN" panose="02000000000000000000" pitchFamily="2" charset="0"/>
              </a:rPr>
              <a:t> </a:t>
            </a:r>
            <a:r>
              <a:rPr lang="en-US" sz="4800" b="1" dirty="0" err="1">
                <a:latin typeface="NikoshBAN" panose="02000000000000000000" pitchFamily="2" charset="0"/>
                <a:cs typeface="NikoshBAN" panose="02000000000000000000" pitchFamily="2" charset="0"/>
              </a:rPr>
              <a:t>সুন্নিয়া</a:t>
            </a:r>
            <a:r>
              <a:rPr lang="en-US" sz="4800" b="1" dirty="0">
                <a:latin typeface="NikoshBAN" panose="02000000000000000000" pitchFamily="2" charset="0"/>
                <a:cs typeface="NikoshBAN" panose="02000000000000000000" pitchFamily="2" charset="0"/>
              </a:rPr>
              <a:t> </a:t>
            </a:r>
            <a:r>
              <a:rPr lang="en-US" sz="4800" b="1" dirty="0" err="1">
                <a:latin typeface="NikoshBAN" panose="02000000000000000000" pitchFamily="2" charset="0"/>
                <a:cs typeface="NikoshBAN" panose="02000000000000000000" pitchFamily="2" charset="0"/>
              </a:rPr>
              <a:t>আলিয়া</a:t>
            </a:r>
            <a:r>
              <a:rPr lang="en-US" sz="4800" b="1" dirty="0">
                <a:latin typeface="NikoshBAN" panose="02000000000000000000" pitchFamily="2" charset="0"/>
                <a:cs typeface="NikoshBAN" panose="02000000000000000000" pitchFamily="2" charset="0"/>
              </a:rPr>
              <a:t> </a:t>
            </a:r>
            <a:r>
              <a:rPr lang="en-US" sz="4800" b="1" dirty="0" err="1">
                <a:latin typeface="NikoshBAN" panose="02000000000000000000" pitchFamily="2" charset="0"/>
                <a:cs typeface="NikoshBAN" panose="02000000000000000000" pitchFamily="2" charset="0"/>
              </a:rPr>
              <a:t>মাদ্রাসা</a:t>
            </a:r>
            <a:r>
              <a:rPr lang="en-US" sz="4800" b="1" dirty="0">
                <a:latin typeface="NikoshBAN" panose="02000000000000000000" pitchFamily="2" charset="0"/>
                <a:cs typeface="NikoshBAN" panose="02000000000000000000" pitchFamily="2" charset="0"/>
              </a:rPr>
              <a:t>, </a:t>
            </a:r>
            <a:r>
              <a:rPr lang="en-US" sz="4800" b="1" dirty="0" err="1">
                <a:latin typeface="NikoshBAN" panose="02000000000000000000" pitchFamily="2" charset="0"/>
                <a:cs typeface="NikoshBAN" panose="02000000000000000000" pitchFamily="2" charset="0"/>
              </a:rPr>
              <a:t>ষোলশহর</a:t>
            </a:r>
            <a:r>
              <a:rPr lang="en-US" sz="4800" b="1" dirty="0">
                <a:latin typeface="NikoshBAN" panose="02000000000000000000" pitchFamily="2" charset="0"/>
                <a:cs typeface="NikoshBAN" panose="02000000000000000000" pitchFamily="2" charset="0"/>
              </a:rPr>
              <a:t> ,</a:t>
            </a:r>
            <a:r>
              <a:rPr lang="en-US" sz="4800" b="1" dirty="0" err="1">
                <a:latin typeface="NikoshBAN" panose="02000000000000000000" pitchFamily="2" charset="0"/>
                <a:cs typeface="NikoshBAN" panose="02000000000000000000" pitchFamily="2" charset="0"/>
              </a:rPr>
              <a:t>চট্রগ্রাম</a:t>
            </a:r>
            <a:endParaRPr lang="en-US" sz="4800" b="1" dirty="0">
              <a:latin typeface="NikoshBAN" panose="02000000000000000000" pitchFamily="2" charset="0"/>
              <a:cs typeface="NikoshBAN" panose="02000000000000000000" pitchFamily="2" charset="0"/>
            </a:endParaRPr>
          </a:p>
          <a:p>
            <a:r>
              <a:rPr lang="en-US" sz="4800" b="1" dirty="0" err="1">
                <a:latin typeface="NikoshBAN" panose="02000000000000000000" pitchFamily="2" charset="0"/>
                <a:cs typeface="NikoshBAN" panose="02000000000000000000" pitchFamily="2" charset="0"/>
              </a:rPr>
              <a:t>মোবাইল</a:t>
            </a:r>
            <a:r>
              <a:rPr lang="en-US" sz="4800" b="1" dirty="0">
                <a:latin typeface="NikoshBAN" panose="02000000000000000000" pitchFamily="2" charset="0"/>
                <a:cs typeface="NikoshBAN" panose="02000000000000000000" pitchFamily="2" charset="0"/>
              </a:rPr>
              <a:t>- ০১৮১৯০৩৫৪৮৪</a:t>
            </a:r>
          </a:p>
        </p:txBody>
      </p:sp>
      <p:sp>
        <p:nvSpPr>
          <p:cNvPr id="7" name="Horizontal Scroll 6"/>
          <p:cNvSpPr/>
          <p:nvPr/>
        </p:nvSpPr>
        <p:spPr>
          <a:xfrm>
            <a:off x="7142839" y="855785"/>
            <a:ext cx="66853" cy="45719"/>
          </a:xfrm>
          <a:prstGeom prst="horizontalScrol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Double Wave 8"/>
          <p:cNvSpPr/>
          <p:nvPr/>
        </p:nvSpPr>
        <p:spPr>
          <a:xfrm>
            <a:off x="3317631" y="387674"/>
            <a:ext cx="4525108" cy="1003099"/>
          </a:xfrm>
          <a:prstGeom prst="doubleWave">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lnRef>
          <a:fillRef idx="1">
            <a:schemeClr val="lt1"/>
          </a:fillRef>
          <a:effectRef idx="0">
            <a:schemeClr val="accent1"/>
          </a:effectRef>
          <a:fontRef idx="minor">
            <a:schemeClr val="dk1"/>
          </a:fontRef>
        </p:style>
        <p:txBody>
          <a:bodyPr rtlCol="0" anchor="ctr"/>
          <a:lstStyle/>
          <a:p>
            <a:pPr algn="ctr"/>
            <a:r>
              <a:rPr lang="en-US" sz="6000" dirty="0" err="1">
                <a:latin typeface="NikoshBAN" panose="02000000000000000000" pitchFamily="2" charset="0"/>
                <a:cs typeface="NikoshBAN" panose="02000000000000000000" pitchFamily="2" charset="0"/>
              </a:rPr>
              <a:t>শিক্ষক</a:t>
            </a:r>
            <a:r>
              <a:rPr lang="en-US" sz="6000" dirty="0">
                <a:latin typeface="NikoshBAN" panose="02000000000000000000" pitchFamily="2" charset="0"/>
                <a:cs typeface="NikoshBAN" panose="02000000000000000000" pitchFamily="2" charset="0"/>
              </a:rPr>
              <a:t> </a:t>
            </a:r>
            <a:r>
              <a:rPr lang="en-US" sz="6000" dirty="0" err="1">
                <a:latin typeface="NikoshBAN" panose="02000000000000000000" pitchFamily="2" charset="0"/>
                <a:cs typeface="NikoshBAN" panose="02000000000000000000" pitchFamily="2" charset="0"/>
              </a:rPr>
              <a:t>পরিচিতি</a:t>
            </a:r>
            <a:endParaRPr lang="en-US" sz="6000" dirty="0">
              <a:latin typeface="NikoshBAN" panose="02000000000000000000" pitchFamily="2" charset="0"/>
              <a:cs typeface="NikoshBAN" panose="02000000000000000000" pitchFamily="2" charset="0"/>
            </a:endParaRPr>
          </a:p>
        </p:txBody>
      </p:sp>
      <p:pic>
        <p:nvPicPr>
          <p:cNvPr id="3" name="Picture 2">
            <a:extLst>
              <a:ext uri="{FF2B5EF4-FFF2-40B4-BE49-F238E27FC236}">
                <a16:creationId xmlns:a16="http://schemas.microsoft.com/office/drawing/2014/main" id="{91F82CA2-4E0B-496E-809A-0B5C7AA527A1}"/>
              </a:ext>
            </a:extLst>
          </p:cNvPr>
          <p:cNvPicPr>
            <a:picLocks noChangeAspect="1"/>
          </p:cNvPicPr>
          <p:nvPr/>
        </p:nvPicPr>
        <p:blipFill>
          <a:blip r:embed="rId3"/>
          <a:stretch>
            <a:fillRect/>
          </a:stretch>
        </p:blipFill>
        <p:spPr>
          <a:xfrm>
            <a:off x="7975255" y="2399026"/>
            <a:ext cx="3603025" cy="3785652"/>
          </a:xfrm>
          <a:prstGeom prst="rect">
            <a:avLst/>
          </a:prstGeom>
        </p:spPr>
      </p:pic>
    </p:spTree>
    <p:extLst>
      <p:ext uri="{BB962C8B-B14F-4D97-AF65-F5344CB8AC3E}">
        <p14:creationId xmlns:p14="http://schemas.microsoft.com/office/powerpoint/2010/main" val="737819312"/>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095351" y="5421496"/>
            <a:ext cx="7787039" cy="1107996"/>
          </a:xfrm>
          <a:prstGeom prst="rect">
            <a:avLst/>
          </a:prstGeom>
          <a:noFill/>
          <a:effectLst>
            <a:outerShdw blurRad="50800" dist="38100" dir="5400000" algn="t" rotWithShape="0">
              <a:prstClr val="black">
                <a:alpha val="40000"/>
              </a:prstClr>
            </a:outerShdw>
          </a:effectLst>
        </p:spPr>
        <p:txBody>
          <a:bodyPr wrap="square" rtlCol="0">
            <a:spAutoFit/>
          </a:bodyPr>
          <a:lstStyle/>
          <a:p>
            <a:r>
              <a:rPr lang="en-US" sz="6600" b="1" dirty="0" err="1">
                <a:latin typeface="NikoshBAN" panose="02000000000000000000" pitchFamily="2" charset="0"/>
                <a:cs typeface="NikoshBAN" panose="02000000000000000000" pitchFamily="2" charset="0"/>
              </a:rPr>
              <a:t>চিত্রে</a:t>
            </a:r>
            <a:r>
              <a:rPr lang="en-US" sz="6600" b="1" dirty="0">
                <a:latin typeface="NikoshBAN" panose="02000000000000000000" pitchFamily="2" charset="0"/>
                <a:cs typeface="NikoshBAN" panose="02000000000000000000" pitchFamily="2" charset="0"/>
              </a:rPr>
              <a:t> </a:t>
            </a:r>
            <a:r>
              <a:rPr lang="en-US" sz="6600" b="1" dirty="0" err="1">
                <a:latin typeface="NikoshBAN" panose="02000000000000000000" pitchFamily="2" charset="0"/>
                <a:cs typeface="NikoshBAN" panose="02000000000000000000" pitchFamily="2" charset="0"/>
              </a:rPr>
              <a:t>তোমরা</a:t>
            </a:r>
            <a:r>
              <a:rPr lang="en-US" sz="6600" b="1" dirty="0">
                <a:latin typeface="NikoshBAN" panose="02000000000000000000" pitchFamily="2" charset="0"/>
                <a:cs typeface="NikoshBAN" panose="02000000000000000000" pitchFamily="2" charset="0"/>
              </a:rPr>
              <a:t> </a:t>
            </a:r>
            <a:r>
              <a:rPr lang="en-US" sz="6600" b="1" dirty="0" err="1">
                <a:latin typeface="NikoshBAN" panose="02000000000000000000" pitchFamily="2" charset="0"/>
                <a:cs typeface="NikoshBAN" panose="02000000000000000000" pitchFamily="2" charset="0"/>
              </a:rPr>
              <a:t>কি</a:t>
            </a:r>
            <a:r>
              <a:rPr lang="en-US" sz="6600" b="1" dirty="0">
                <a:latin typeface="NikoshBAN" panose="02000000000000000000" pitchFamily="2" charset="0"/>
                <a:cs typeface="NikoshBAN" panose="02000000000000000000" pitchFamily="2" charset="0"/>
              </a:rPr>
              <a:t> </a:t>
            </a:r>
            <a:r>
              <a:rPr lang="en-US" sz="6600" b="1" dirty="0" err="1">
                <a:latin typeface="NikoshBAN" panose="02000000000000000000" pitchFamily="2" charset="0"/>
                <a:cs typeface="NikoshBAN" panose="02000000000000000000" pitchFamily="2" charset="0"/>
              </a:rPr>
              <a:t>দেখতেছো</a:t>
            </a:r>
            <a:r>
              <a:rPr lang="en-US" sz="6600" b="1" dirty="0">
                <a:latin typeface="NikoshBAN" panose="02000000000000000000" pitchFamily="2" charset="0"/>
                <a:cs typeface="NikoshBAN" panose="02000000000000000000" pitchFamily="2" charset="0"/>
              </a:rPr>
              <a:t>? </a:t>
            </a:r>
          </a:p>
        </p:txBody>
      </p:sp>
      <p:sp>
        <p:nvSpPr>
          <p:cNvPr id="11" name="TextBox 10"/>
          <p:cNvSpPr txBox="1"/>
          <p:nvPr/>
        </p:nvSpPr>
        <p:spPr>
          <a:xfrm>
            <a:off x="2095351" y="6727559"/>
            <a:ext cx="12192000" cy="338554"/>
          </a:xfrm>
          <a:prstGeom prst="rect">
            <a:avLst/>
          </a:prstGeom>
          <a:noFill/>
        </p:spPr>
        <p:txBody>
          <a:bodyPr wrap="square" rtlCol="0">
            <a:spAutoFit/>
          </a:bodyPr>
          <a:lstStyle/>
          <a:p>
            <a:r>
              <a:rPr lang="en-US" sz="1600" i="1" dirty="0" err="1">
                <a:latin typeface="NikoshBAN" panose="02000000000000000000" pitchFamily="2" charset="0"/>
                <a:cs typeface="NikoshBAN" panose="02000000000000000000" pitchFamily="2" charset="0"/>
              </a:rPr>
              <a:t>কাজী</a:t>
            </a:r>
            <a:r>
              <a:rPr lang="en-US" sz="1600" i="1" dirty="0">
                <a:latin typeface="NikoshBAN" panose="02000000000000000000" pitchFamily="2" charset="0"/>
                <a:cs typeface="NikoshBAN" panose="02000000000000000000" pitchFamily="2" charset="0"/>
              </a:rPr>
              <a:t> </a:t>
            </a:r>
            <a:r>
              <a:rPr lang="en-US" sz="1600" i="1" dirty="0" err="1">
                <a:latin typeface="NikoshBAN" panose="02000000000000000000" pitchFamily="2" charset="0"/>
                <a:cs typeface="NikoshBAN" panose="02000000000000000000" pitchFamily="2" charset="0"/>
              </a:rPr>
              <a:t>মোঃ</a:t>
            </a:r>
            <a:r>
              <a:rPr lang="en-US" sz="1600" i="1" dirty="0">
                <a:latin typeface="NikoshBAN" panose="02000000000000000000" pitchFamily="2" charset="0"/>
                <a:cs typeface="NikoshBAN" panose="02000000000000000000" pitchFamily="2" charset="0"/>
              </a:rPr>
              <a:t> </a:t>
            </a:r>
            <a:r>
              <a:rPr lang="en-US" sz="1600" i="1" dirty="0" err="1">
                <a:latin typeface="NikoshBAN" panose="02000000000000000000" pitchFamily="2" charset="0"/>
                <a:cs typeface="NikoshBAN" panose="02000000000000000000" pitchFamily="2" charset="0"/>
              </a:rPr>
              <a:t>আবদুল</a:t>
            </a:r>
            <a:r>
              <a:rPr lang="en-US" sz="1600" i="1" dirty="0">
                <a:latin typeface="NikoshBAN" panose="02000000000000000000" pitchFamily="2" charset="0"/>
                <a:cs typeface="NikoshBAN" panose="02000000000000000000" pitchFamily="2" charset="0"/>
              </a:rPr>
              <a:t> </a:t>
            </a:r>
            <a:r>
              <a:rPr lang="en-US" sz="1600" i="1" dirty="0" err="1">
                <a:latin typeface="NikoshBAN" panose="02000000000000000000" pitchFamily="2" charset="0"/>
                <a:cs typeface="NikoshBAN" panose="02000000000000000000" pitchFamily="2" charset="0"/>
              </a:rPr>
              <a:t>হান্নান</a:t>
            </a:r>
            <a:r>
              <a:rPr lang="en-US" sz="1600" i="1" dirty="0">
                <a:latin typeface="NikoshBAN" panose="02000000000000000000" pitchFamily="2" charset="0"/>
                <a:cs typeface="NikoshBAN" panose="02000000000000000000" pitchFamily="2" charset="0"/>
              </a:rPr>
              <a:t>, </a:t>
            </a:r>
            <a:r>
              <a:rPr lang="en-US" sz="1600" i="1" dirty="0" err="1">
                <a:latin typeface="NikoshBAN" panose="02000000000000000000" pitchFamily="2" charset="0"/>
                <a:cs typeface="NikoshBAN" panose="02000000000000000000" pitchFamily="2" charset="0"/>
              </a:rPr>
              <a:t>অধক্ষ</a:t>
            </a:r>
            <a:r>
              <a:rPr lang="en-US" sz="1600" i="1" dirty="0">
                <a:latin typeface="NikoshBAN" panose="02000000000000000000" pitchFamily="2" charset="0"/>
                <a:cs typeface="NikoshBAN" panose="02000000000000000000" pitchFamily="2" charset="0"/>
              </a:rPr>
              <a:t>- </a:t>
            </a:r>
            <a:r>
              <a:rPr lang="en-US" sz="1600" i="1" dirty="0" err="1">
                <a:latin typeface="NikoshBAN" panose="02000000000000000000" pitchFamily="2" charset="0"/>
                <a:cs typeface="NikoshBAN" panose="02000000000000000000" pitchFamily="2" charset="0"/>
              </a:rPr>
              <a:t>বখতিয়ার</a:t>
            </a:r>
            <a:r>
              <a:rPr lang="en-US" sz="1600" i="1" dirty="0">
                <a:latin typeface="NikoshBAN" panose="02000000000000000000" pitchFamily="2" charset="0"/>
                <a:cs typeface="NikoshBAN" panose="02000000000000000000" pitchFamily="2" charset="0"/>
              </a:rPr>
              <a:t> </a:t>
            </a:r>
            <a:r>
              <a:rPr lang="en-US" sz="1600" i="1" dirty="0" err="1">
                <a:latin typeface="NikoshBAN" panose="02000000000000000000" pitchFamily="2" charset="0"/>
                <a:cs typeface="NikoshBAN" panose="02000000000000000000" pitchFamily="2" charset="0"/>
              </a:rPr>
              <a:t>পাড়া</a:t>
            </a:r>
            <a:r>
              <a:rPr lang="en-US" sz="1600" i="1" dirty="0">
                <a:latin typeface="NikoshBAN" panose="02000000000000000000" pitchFamily="2" charset="0"/>
                <a:cs typeface="NikoshBAN" panose="02000000000000000000" pitchFamily="2" charset="0"/>
              </a:rPr>
              <a:t> </a:t>
            </a:r>
            <a:r>
              <a:rPr lang="en-US" sz="1600" i="1" dirty="0" err="1">
                <a:latin typeface="NikoshBAN" panose="02000000000000000000" pitchFamily="2" charset="0"/>
                <a:cs typeface="NikoshBAN" panose="02000000000000000000" pitchFamily="2" charset="0"/>
              </a:rPr>
              <a:t>চারপীর</a:t>
            </a:r>
            <a:r>
              <a:rPr lang="en-US" sz="1600" i="1" dirty="0">
                <a:latin typeface="NikoshBAN" panose="02000000000000000000" pitchFamily="2" charset="0"/>
                <a:cs typeface="NikoshBAN" panose="02000000000000000000" pitchFamily="2" charset="0"/>
              </a:rPr>
              <a:t> </a:t>
            </a:r>
            <a:r>
              <a:rPr lang="en-US" sz="1600" i="1" dirty="0" err="1">
                <a:latin typeface="NikoshBAN" panose="02000000000000000000" pitchFamily="2" charset="0"/>
                <a:cs typeface="NikoshBAN" panose="02000000000000000000" pitchFamily="2" charset="0"/>
              </a:rPr>
              <a:t>আউলিয়া</a:t>
            </a:r>
            <a:r>
              <a:rPr lang="en-US" sz="1600" i="1" dirty="0">
                <a:latin typeface="NikoshBAN" panose="02000000000000000000" pitchFamily="2" charset="0"/>
                <a:cs typeface="NikoshBAN" panose="02000000000000000000" pitchFamily="2" charset="0"/>
              </a:rPr>
              <a:t> </a:t>
            </a:r>
            <a:r>
              <a:rPr lang="en-US" sz="1600" i="1" dirty="0" err="1">
                <a:latin typeface="NikoshBAN" panose="02000000000000000000" pitchFamily="2" charset="0"/>
                <a:cs typeface="NikoshBAN" panose="02000000000000000000" pitchFamily="2" charset="0"/>
              </a:rPr>
              <a:t>আলিম</a:t>
            </a:r>
            <a:r>
              <a:rPr lang="en-US" sz="1600" i="1" dirty="0">
                <a:latin typeface="NikoshBAN" panose="02000000000000000000" pitchFamily="2" charset="0"/>
                <a:cs typeface="NikoshBAN" panose="02000000000000000000" pitchFamily="2" charset="0"/>
              </a:rPr>
              <a:t> </a:t>
            </a:r>
            <a:r>
              <a:rPr lang="en-US" sz="1600" i="1" dirty="0" err="1">
                <a:latin typeface="NikoshBAN" panose="02000000000000000000" pitchFamily="2" charset="0"/>
                <a:cs typeface="NikoshBAN" panose="02000000000000000000" pitchFamily="2" charset="0"/>
              </a:rPr>
              <a:t>মাদ্রাসা,আনোয়ারা</a:t>
            </a:r>
            <a:r>
              <a:rPr lang="en-US" sz="1600" i="1" dirty="0">
                <a:latin typeface="NikoshBAN" panose="02000000000000000000" pitchFamily="2" charset="0"/>
                <a:cs typeface="NikoshBAN" panose="02000000000000000000" pitchFamily="2" charset="0"/>
              </a:rPr>
              <a:t>, </a:t>
            </a:r>
            <a:r>
              <a:rPr lang="en-US" sz="1600" i="1" dirty="0" err="1">
                <a:latin typeface="NikoshBAN" panose="02000000000000000000" pitchFamily="2" charset="0"/>
                <a:cs typeface="NikoshBAN" panose="02000000000000000000" pitchFamily="2" charset="0"/>
              </a:rPr>
              <a:t>চট্রগ্রাম</a:t>
            </a:r>
            <a:r>
              <a:rPr lang="en-US" sz="1600" i="1" dirty="0">
                <a:latin typeface="NikoshBAN" panose="02000000000000000000" pitchFamily="2" charset="0"/>
                <a:cs typeface="NikoshBAN" panose="02000000000000000000" pitchFamily="2" charset="0"/>
              </a:rPr>
              <a:t>- ০১৮১৯৩৩০৫৪৯</a:t>
            </a:r>
          </a:p>
        </p:txBody>
      </p:sp>
      <p:sp>
        <p:nvSpPr>
          <p:cNvPr id="21" name="TextBox 20"/>
          <p:cNvSpPr txBox="1"/>
          <p:nvPr/>
        </p:nvSpPr>
        <p:spPr>
          <a:xfrm>
            <a:off x="-981613" y="2492828"/>
            <a:ext cx="184731" cy="369332"/>
          </a:xfrm>
          <a:prstGeom prst="rect">
            <a:avLst/>
          </a:prstGeom>
          <a:noFill/>
        </p:spPr>
        <p:txBody>
          <a:bodyPr wrap="none" rtlCol="0">
            <a:spAutoFit/>
          </a:bodyPr>
          <a:lstStyle/>
          <a:p>
            <a:endParaRPr lang="en-US"/>
          </a:p>
        </p:txBody>
      </p:sp>
      <p:sp>
        <p:nvSpPr>
          <p:cNvPr id="4" name="Right Arrow 3"/>
          <p:cNvSpPr/>
          <p:nvPr/>
        </p:nvSpPr>
        <p:spPr>
          <a:xfrm rot="5400000">
            <a:off x="2004429" y="-213644"/>
            <a:ext cx="733975" cy="2142348"/>
          </a:xfrm>
          <a:prstGeom prst="rightArrow">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p:cNvPicPr>
            <a:picLocks noChangeAspect="1"/>
          </p:cNvPicPr>
          <p:nvPr/>
        </p:nvPicPr>
        <p:blipFill>
          <a:blip r:embed="rId3"/>
          <a:stretch>
            <a:fillRect/>
          </a:stretch>
        </p:blipFill>
        <p:spPr>
          <a:xfrm>
            <a:off x="4726878" y="459432"/>
            <a:ext cx="3046749" cy="755970"/>
          </a:xfrm>
          <a:prstGeom prst="rect">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pic>
      <p:pic>
        <p:nvPicPr>
          <p:cNvPr id="22" name="Picture 21"/>
          <p:cNvPicPr>
            <a:picLocks noChangeAspect="1"/>
          </p:cNvPicPr>
          <p:nvPr/>
        </p:nvPicPr>
        <p:blipFill>
          <a:blip r:embed="rId3"/>
          <a:stretch>
            <a:fillRect/>
          </a:stretch>
        </p:blipFill>
        <p:spPr>
          <a:xfrm>
            <a:off x="8439995" y="256097"/>
            <a:ext cx="2693077" cy="983137"/>
          </a:xfrm>
          <a:prstGeom prst="rect">
            <a:avLst/>
          </a:prstGeom>
          <a:effectLst>
            <a:glow rad="139700">
              <a:schemeClr val="accent6">
                <a:satMod val="175000"/>
                <a:alpha val="40000"/>
              </a:schemeClr>
            </a:glow>
          </a:effectLst>
        </p:spPr>
      </p:pic>
      <p:sp>
        <p:nvSpPr>
          <p:cNvPr id="6" name="TextBox 5"/>
          <p:cNvSpPr txBox="1"/>
          <p:nvPr/>
        </p:nvSpPr>
        <p:spPr>
          <a:xfrm>
            <a:off x="1971247" y="533930"/>
            <a:ext cx="1399132" cy="646331"/>
          </a:xfrm>
          <a:prstGeom prst="rect">
            <a:avLst/>
          </a:prstGeom>
          <a:noFill/>
        </p:spPr>
        <p:txBody>
          <a:bodyPr wrap="square" rtlCol="0">
            <a:spAutoFit/>
          </a:bodyPr>
          <a:lstStyle/>
          <a:p>
            <a:r>
              <a:rPr lang="en-US" sz="3600" b="1" dirty="0">
                <a:latin typeface="NikoshBAN" panose="02000000000000000000" pitchFamily="2" charset="0"/>
                <a:cs typeface="NikoshBAN" panose="02000000000000000000" pitchFamily="2" charset="0"/>
              </a:rPr>
              <a:t>১নং</a:t>
            </a:r>
            <a:r>
              <a:rPr lang="en-US" sz="3600" b="1" dirty="0">
                <a:solidFill>
                  <a:srgbClr val="FF0000"/>
                </a:solidFill>
                <a:latin typeface="NikoshBAN" panose="02000000000000000000" pitchFamily="2" charset="0"/>
                <a:cs typeface="NikoshBAN" panose="02000000000000000000" pitchFamily="2" charset="0"/>
              </a:rPr>
              <a:t> </a:t>
            </a:r>
          </a:p>
        </p:txBody>
      </p:sp>
      <p:sp>
        <p:nvSpPr>
          <p:cNvPr id="7" name="TextBox 6"/>
          <p:cNvSpPr txBox="1"/>
          <p:nvPr/>
        </p:nvSpPr>
        <p:spPr>
          <a:xfrm>
            <a:off x="5869081" y="533931"/>
            <a:ext cx="1238179" cy="584775"/>
          </a:xfrm>
          <a:prstGeom prst="rect">
            <a:avLst/>
          </a:prstGeom>
          <a:noFill/>
          <a:effectLst>
            <a:outerShdw blurRad="50800" dist="38100" dir="5400000" algn="t" rotWithShape="0">
              <a:prstClr val="black">
                <a:alpha val="40000"/>
              </a:prstClr>
            </a:outerShdw>
          </a:effectLst>
        </p:spPr>
        <p:txBody>
          <a:bodyPr wrap="square" rtlCol="0">
            <a:spAutoFit/>
          </a:bodyPr>
          <a:lstStyle/>
          <a:p>
            <a:r>
              <a:rPr lang="en-US" sz="3200" b="1" dirty="0"/>
              <a:t>২নং</a:t>
            </a:r>
          </a:p>
        </p:txBody>
      </p:sp>
      <p:sp>
        <p:nvSpPr>
          <p:cNvPr id="9" name="TextBox 8"/>
          <p:cNvSpPr txBox="1"/>
          <p:nvPr/>
        </p:nvSpPr>
        <p:spPr>
          <a:xfrm>
            <a:off x="9201150" y="533931"/>
            <a:ext cx="1385270" cy="646331"/>
          </a:xfrm>
          <a:prstGeom prst="rect">
            <a:avLst/>
          </a:prstGeom>
          <a:noFill/>
          <a:effectLst>
            <a:outerShdw blurRad="50800" dist="38100" dir="5400000" algn="t" rotWithShape="0">
              <a:prstClr val="black">
                <a:alpha val="40000"/>
              </a:prstClr>
            </a:outerShdw>
          </a:effectLst>
        </p:spPr>
        <p:txBody>
          <a:bodyPr wrap="square" rtlCol="0">
            <a:spAutoFit/>
          </a:bodyPr>
          <a:lstStyle/>
          <a:p>
            <a:r>
              <a:rPr lang="en-US" sz="3600" b="1" dirty="0"/>
              <a:t>৩নং</a:t>
            </a:r>
          </a:p>
        </p:txBody>
      </p:sp>
      <p:pic>
        <p:nvPicPr>
          <p:cNvPr id="12" name="Picture 11"/>
          <p:cNvPicPr>
            <a:picLocks noChangeAspect="1"/>
          </p:cNvPicPr>
          <p:nvPr/>
        </p:nvPicPr>
        <p:blipFill>
          <a:blip r:embed="rId4"/>
          <a:stretch>
            <a:fillRect/>
          </a:stretch>
        </p:blipFill>
        <p:spPr>
          <a:xfrm>
            <a:off x="852565" y="1465973"/>
            <a:ext cx="2934120" cy="3465308"/>
          </a:xfrm>
          <a:prstGeom prst="rect">
            <a:avLst/>
          </a:prstGeom>
          <a:ln w="228600" cap="sq" cmpd="thickThin">
            <a:solidFill>
              <a:srgbClr val="000000"/>
            </a:solidFill>
            <a:prstDash val="solid"/>
            <a:miter lim="800000"/>
          </a:ln>
          <a:effectLst>
            <a:innerShdw blurRad="76200">
              <a:srgbClr val="000000"/>
            </a:innerShdw>
          </a:effectLst>
        </p:spPr>
      </p:pic>
      <p:pic>
        <p:nvPicPr>
          <p:cNvPr id="13" name="Picture 12"/>
          <p:cNvPicPr>
            <a:picLocks noChangeAspect="1"/>
          </p:cNvPicPr>
          <p:nvPr/>
        </p:nvPicPr>
        <p:blipFill rotWithShape="1">
          <a:blip r:embed="rId5"/>
          <a:srcRect l="3419" t="9339"/>
          <a:stretch/>
        </p:blipFill>
        <p:spPr>
          <a:xfrm>
            <a:off x="4526279" y="1452566"/>
            <a:ext cx="3180897" cy="3366340"/>
          </a:xfrm>
          <a:prstGeom prst="rect">
            <a:avLst/>
          </a:prstGeom>
          <a:ln w="228600" cap="sq" cmpd="thickThin">
            <a:solidFill>
              <a:srgbClr val="000000"/>
            </a:solidFill>
            <a:prstDash val="solid"/>
            <a:miter lim="800000"/>
          </a:ln>
          <a:effectLst>
            <a:innerShdw blurRad="76200">
              <a:srgbClr val="000000"/>
            </a:innerShdw>
          </a:effectLst>
        </p:spPr>
      </p:pic>
      <p:pic>
        <p:nvPicPr>
          <p:cNvPr id="16" name="Picture 15"/>
          <p:cNvPicPr>
            <a:picLocks noChangeAspect="1"/>
          </p:cNvPicPr>
          <p:nvPr/>
        </p:nvPicPr>
        <p:blipFill rotWithShape="1">
          <a:blip r:embed="rId6"/>
          <a:srcRect b="6909"/>
          <a:stretch/>
        </p:blipFill>
        <p:spPr>
          <a:xfrm>
            <a:off x="8446770" y="1437301"/>
            <a:ext cx="3153468" cy="3370625"/>
          </a:xfrm>
          <a:prstGeom prst="rect">
            <a:avLst/>
          </a:prstGeom>
          <a:ln w="228600" cap="sq" cmpd="thickThin">
            <a:solidFill>
              <a:srgbClr val="000000"/>
            </a:solidFill>
            <a:prstDash val="solid"/>
            <a:miter lim="800000"/>
          </a:ln>
          <a:effectLst>
            <a:innerShdw blurRad="76200">
              <a:srgbClr val="000000"/>
            </a:innerShdw>
          </a:effectLst>
        </p:spPr>
      </p:pic>
    </p:spTree>
    <p:extLst>
      <p:ext uri="{BB962C8B-B14F-4D97-AF65-F5344CB8AC3E}">
        <p14:creationId xmlns:p14="http://schemas.microsoft.com/office/powerpoint/2010/main" val="3800460235"/>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ppt_x"/>
                                          </p:val>
                                        </p:tav>
                                        <p:tav tm="100000">
                                          <p:val>
                                            <p:strVal val="#ppt_x"/>
                                          </p:val>
                                        </p:tav>
                                      </p:tavLst>
                                    </p:anim>
                                    <p:anim calcmode="lin" valueType="num">
                                      <p:cBhvr additive="base">
                                        <p:cTn id="8"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nodeType="clickEffect">
                                  <p:stCondLst>
                                    <p:cond delay="0"/>
                                  </p:stCondLst>
                                  <p:childTnLst>
                                    <p:set>
                                      <p:cBhvr>
                                        <p:cTn id="12" dur="1" fill="hold">
                                          <p:stCondLst>
                                            <p:cond delay="0"/>
                                          </p:stCondLst>
                                        </p:cTn>
                                        <p:tgtEl>
                                          <p:spTgt spid="13"/>
                                        </p:tgtEl>
                                        <p:attrNameLst>
                                          <p:attrName>style.visibility</p:attrName>
                                        </p:attrNameLst>
                                      </p:cBhvr>
                                      <p:to>
                                        <p:strVal val="visible"/>
                                      </p:to>
                                    </p:set>
                                    <p:animEffect transition="in" filter="fade">
                                      <p:cBhvr>
                                        <p:cTn id="13" dur="1000"/>
                                        <p:tgtEl>
                                          <p:spTgt spid="13"/>
                                        </p:tgtEl>
                                      </p:cBhvr>
                                    </p:animEffect>
                                    <p:anim calcmode="lin" valueType="num">
                                      <p:cBhvr>
                                        <p:cTn id="14" dur="1000" fill="hold"/>
                                        <p:tgtEl>
                                          <p:spTgt spid="13"/>
                                        </p:tgtEl>
                                        <p:attrNameLst>
                                          <p:attrName>ppt_x</p:attrName>
                                        </p:attrNameLst>
                                      </p:cBhvr>
                                      <p:tavLst>
                                        <p:tav tm="0">
                                          <p:val>
                                            <p:strVal val="#ppt_x"/>
                                          </p:val>
                                        </p:tav>
                                        <p:tav tm="100000">
                                          <p:val>
                                            <p:strVal val="#ppt_x"/>
                                          </p:val>
                                        </p:tav>
                                      </p:tavLst>
                                    </p:anim>
                                    <p:anim calcmode="lin" valueType="num">
                                      <p:cBhvr>
                                        <p:cTn id="15"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45" presetClass="entr" presetSubtype="0" fill="hold" nodeType="clickEffect">
                                  <p:stCondLst>
                                    <p:cond delay="0"/>
                                  </p:stCondLst>
                                  <p:childTnLst>
                                    <p:set>
                                      <p:cBhvr>
                                        <p:cTn id="19" dur="1" fill="hold">
                                          <p:stCondLst>
                                            <p:cond delay="0"/>
                                          </p:stCondLst>
                                        </p:cTn>
                                        <p:tgtEl>
                                          <p:spTgt spid="16"/>
                                        </p:tgtEl>
                                        <p:attrNameLst>
                                          <p:attrName>style.visibility</p:attrName>
                                        </p:attrNameLst>
                                      </p:cBhvr>
                                      <p:to>
                                        <p:strVal val="visible"/>
                                      </p:to>
                                    </p:set>
                                    <p:animEffect transition="in" filter="fade">
                                      <p:cBhvr>
                                        <p:cTn id="20" dur="2000"/>
                                        <p:tgtEl>
                                          <p:spTgt spid="16"/>
                                        </p:tgtEl>
                                      </p:cBhvr>
                                    </p:animEffect>
                                    <p:anim calcmode="lin" valueType="num">
                                      <p:cBhvr>
                                        <p:cTn id="21" dur="2000" fill="hold"/>
                                        <p:tgtEl>
                                          <p:spTgt spid="16"/>
                                        </p:tgtEl>
                                        <p:attrNameLst>
                                          <p:attrName>ppt_w</p:attrName>
                                        </p:attrNameLst>
                                      </p:cBhvr>
                                      <p:tavLst>
                                        <p:tav tm="0" fmla="#ppt_w*sin(2.5*pi*$)">
                                          <p:val>
                                            <p:fltVal val="0"/>
                                          </p:val>
                                        </p:tav>
                                        <p:tav tm="100000">
                                          <p:val>
                                            <p:fltVal val="1"/>
                                          </p:val>
                                        </p:tav>
                                      </p:tavLst>
                                    </p:anim>
                                    <p:anim calcmode="lin" valueType="num">
                                      <p:cBhvr>
                                        <p:cTn id="22" dur="2000" fill="hold"/>
                                        <p:tgtEl>
                                          <p:spTgt spid="16"/>
                                        </p:tgtEl>
                                        <p:attrNameLst>
                                          <p:attrName>ppt_h</p:attrName>
                                        </p:attrNameLst>
                                      </p:cBhvr>
                                      <p:tavLst>
                                        <p:tav tm="0">
                                          <p:val>
                                            <p:strVal val="#ppt_h"/>
                                          </p:val>
                                        </p:tav>
                                        <p:tav tm="100000">
                                          <p:val>
                                            <p:strVal val="#ppt_h"/>
                                          </p:val>
                                        </p:tav>
                                      </p:tavLst>
                                    </p:anim>
                                  </p:childTnLst>
                                </p:cTn>
                              </p:par>
                            </p:childTnLst>
                          </p:cTn>
                        </p:par>
                      </p:childTnLst>
                    </p:cTn>
                  </p:par>
                  <p:par>
                    <p:cTn id="23" fill="hold">
                      <p:stCondLst>
                        <p:cond delay="indefinite"/>
                      </p:stCondLst>
                      <p:childTnLst>
                        <p:par>
                          <p:cTn id="24" fill="hold">
                            <p:stCondLst>
                              <p:cond delay="0"/>
                            </p:stCondLst>
                            <p:childTnLst>
                              <p:par>
                                <p:cTn id="25" presetID="45" presetClass="entr" presetSubtype="0" fill="hold" grpId="0" nodeType="click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fade">
                                      <p:cBhvr>
                                        <p:cTn id="27" dur="2000"/>
                                        <p:tgtEl>
                                          <p:spTgt spid="3"/>
                                        </p:tgtEl>
                                      </p:cBhvr>
                                    </p:animEffect>
                                    <p:anim calcmode="lin" valueType="num">
                                      <p:cBhvr>
                                        <p:cTn id="28" dur="2000" fill="hold"/>
                                        <p:tgtEl>
                                          <p:spTgt spid="3"/>
                                        </p:tgtEl>
                                        <p:attrNameLst>
                                          <p:attrName>ppt_w</p:attrName>
                                        </p:attrNameLst>
                                      </p:cBhvr>
                                      <p:tavLst>
                                        <p:tav tm="0" fmla="#ppt_w*sin(2.5*pi*$)">
                                          <p:val>
                                            <p:fltVal val="0"/>
                                          </p:val>
                                        </p:tav>
                                        <p:tav tm="100000">
                                          <p:val>
                                            <p:fltVal val="1"/>
                                          </p:val>
                                        </p:tav>
                                      </p:tavLst>
                                    </p:anim>
                                    <p:anim calcmode="lin" valueType="num">
                                      <p:cBhvr>
                                        <p:cTn id="29" dur="2000" fill="hold"/>
                                        <p:tgtEl>
                                          <p:spTgt spid="3"/>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656396" y="1859035"/>
            <a:ext cx="6346287" cy="4708981"/>
          </a:xfrm>
          <a:prstGeom prst="rect">
            <a:avLst/>
          </a:prstGeom>
          <a:effectLst>
            <a:glow rad="101600">
              <a:schemeClr val="accent2">
                <a:satMod val="175000"/>
                <a:alpha val="40000"/>
              </a:schemeClr>
            </a:glow>
          </a:effectLst>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sz="4400" b="1" dirty="0" err="1">
                <a:latin typeface="NikoshBAN" panose="02000000000000000000" pitchFamily="2" charset="0"/>
                <a:cs typeface="NikoshBAN" panose="02000000000000000000" pitchFamily="2" charset="0"/>
              </a:rPr>
              <a:t>মিশকাতুল</a:t>
            </a:r>
            <a:r>
              <a:rPr lang="en-US" sz="4400" b="1" dirty="0">
                <a:latin typeface="NikoshBAN" panose="02000000000000000000" pitchFamily="2" charset="0"/>
                <a:cs typeface="NikoshBAN" panose="02000000000000000000" pitchFamily="2" charset="0"/>
              </a:rPr>
              <a:t> </a:t>
            </a:r>
            <a:r>
              <a:rPr lang="en-US" sz="4400" b="1" dirty="0" err="1">
                <a:latin typeface="NikoshBAN" panose="02000000000000000000" pitchFamily="2" charset="0"/>
                <a:cs typeface="NikoshBAN" panose="02000000000000000000" pitchFamily="2" charset="0"/>
              </a:rPr>
              <a:t>মাসাবিহ</a:t>
            </a:r>
            <a:r>
              <a:rPr lang="en-US" sz="4400" dirty="0">
                <a:latin typeface="NikoshBAN" panose="02000000000000000000" pitchFamily="2" charset="0"/>
                <a:cs typeface="NikoshBAN" panose="02000000000000000000" pitchFamily="2" charset="0"/>
              </a:rPr>
              <a:t> ,</a:t>
            </a:r>
          </a:p>
          <a:p>
            <a:r>
              <a:rPr lang="en-US" sz="4400" dirty="0" err="1">
                <a:latin typeface="NikoshBAN" panose="02000000000000000000" pitchFamily="2" charset="0"/>
                <a:cs typeface="NikoshBAN" panose="02000000000000000000" pitchFamily="2" charset="0"/>
              </a:rPr>
              <a:t>দাখিল</a:t>
            </a:r>
            <a:r>
              <a:rPr lang="en-US" sz="4400" dirty="0">
                <a:latin typeface="NikoshBAN" panose="02000000000000000000" pitchFamily="2" charset="0"/>
                <a:cs typeface="NikoshBAN" panose="02000000000000000000" pitchFamily="2" charset="0"/>
              </a:rPr>
              <a:t> ৯ম-১০ম </a:t>
            </a:r>
            <a:r>
              <a:rPr lang="en-US" sz="4400" dirty="0" err="1">
                <a:latin typeface="NikoshBAN" panose="02000000000000000000" pitchFamily="2" charset="0"/>
                <a:cs typeface="NikoshBAN" panose="02000000000000000000" pitchFamily="2" charset="0"/>
              </a:rPr>
              <a:t>শ্রেণি</a:t>
            </a:r>
            <a:endParaRPr lang="en-US" sz="4400" dirty="0">
              <a:latin typeface="NikoshBAN" panose="02000000000000000000" pitchFamily="2" charset="0"/>
              <a:cs typeface="NikoshBAN" panose="02000000000000000000" pitchFamily="2" charset="0"/>
            </a:endParaRPr>
          </a:p>
          <a:p>
            <a:r>
              <a:rPr lang="en-US" sz="4400" dirty="0">
                <a:latin typeface="NikoshBAN" panose="02000000000000000000" pitchFamily="2" charset="0"/>
                <a:cs typeface="NikoshBAN" panose="02000000000000000000" pitchFamily="2" charset="0"/>
              </a:rPr>
              <a:t>হাদিস </a:t>
            </a:r>
            <a:r>
              <a:rPr lang="en-US" sz="4400" dirty="0" err="1">
                <a:latin typeface="NikoshBAN" panose="02000000000000000000" pitchFamily="2" charset="0"/>
                <a:cs typeface="NikoshBAN" panose="02000000000000000000" pitchFamily="2" charset="0"/>
              </a:rPr>
              <a:t>নং</a:t>
            </a:r>
            <a:r>
              <a:rPr lang="en-US" sz="4400" dirty="0">
                <a:latin typeface="NikoshBAN" panose="02000000000000000000" pitchFamily="2" charset="0"/>
                <a:cs typeface="NikoshBAN" panose="02000000000000000000" pitchFamily="2" charset="0"/>
              </a:rPr>
              <a:t> ৯৩,৯৪৯৫.৯৬</a:t>
            </a:r>
          </a:p>
          <a:p>
            <a:r>
              <a:rPr lang="ar-AE" sz="3600" b="1" dirty="0">
                <a:latin typeface="Arial" panose="020B0604020202020204" pitchFamily="34" charset="0"/>
                <a:cs typeface="Arial" panose="020B0604020202020204" pitchFamily="34" charset="0"/>
              </a:rPr>
              <a:t>باب الضحک</a:t>
            </a:r>
            <a:endParaRPr lang="en-US" sz="3600" b="1" dirty="0">
              <a:latin typeface="Arial" panose="020B0604020202020204" pitchFamily="34" charset="0"/>
              <a:cs typeface="Arial" panose="020B0604020202020204" pitchFamily="34" charset="0"/>
            </a:endParaRPr>
          </a:p>
          <a:p>
            <a:r>
              <a:rPr lang="en-US" sz="4400" dirty="0" err="1">
                <a:latin typeface="Arial" panose="020B0604020202020204" pitchFamily="34" charset="0"/>
                <a:cs typeface="Arial" panose="020B0604020202020204" pitchFamily="34" charset="0"/>
              </a:rPr>
              <a:t>হাসির</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অধ্যায়</a:t>
            </a:r>
            <a:r>
              <a:rPr lang="en-US" sz="4400" dirty="0">
                <a:latin typeface="Arial" panose="020B0604020202020204" pitchFamily="34" charset="0"/>
                <a:cs typeface="Arial" panose="020B0604020202020204" pitchFamily="34" charset="0"/>
              </a:rPr>
              <a:t> </a:t>
            </a:r>
          </a:p>
          <a:p>
            <a:r>
              <a:rPr lang="en-US" sz="4400" dirty="0" err="1">
                <a:latin typeface="NikoshBAN" panose="02000000000000000000" pitchFamily="2" charset="0"/>
                <a:cs typeface="NikoshBAN" panose="02000000000000000000" pitchFamily="2" charset="0"/>
              </a:rPr>
              <a:t>সময়</a:t>
            </a:r>
            <a:r>
              <a:rPr lang="en-US" sz="4400" dirty="0">
                <a:latin typeface="NikoshBAN" panose="02000000000000000000" pitchFamily="2" charset="0"/>
                <a:cs typeface="NikoshBAN" panose="02000000000000000000" pitchFamily="2" charset="0"/>
              </a:rPr>
              <a:t> – ৪৫ </a:t>
            </a:r>
            <a:r>
              <a:rPr lang="en-US" sz="4400" dirty="0" err="1">
                <a:latin typeface="NikoshBAN" panose="02000000000000000000" pitchFamily="2" charset="0"/>
                <a:cs typeface="NikoshBAN" panose="02000000000000000000" pitchFamily="2" charset="0"/>
              </a:rPr>
              <a:t>মিনিট</a:t>
            </a:r>
            <a:endParaRPr lang="en-US" sz="4400" dirty="0">
              <a:latin typeface="NikoshBAN" panose="02000000000000000000" pitchFamily="2" charset="0"/>
              <a:cs typeface="NikoshBAN" panose="02000000000000000000" pitchFamily="2" charset="0"/>
            </a:endParaRPr>
          </a:p>
          <a:p>
            <a:r>
              <a:rPr lang="en-US" sz="4400" dirty="0" err="1">
                <a:latin typeface="NikoshBAN" panose="02000000000000000000" pitchFamily="2" charset="0"/>
                <a:cs typeface="NikoshBAN" panose="02000000000000000000" pitchFamily="2" charset="0"/>
              </a:rPr>
              <a:t>তারিখ</a:t>
            </a:r>
            <a:r>
              <a:rPr lang="en-US" sz="4400" dirty="0">
                <a:latin typeface="NikoshBAN" panose="02000000000000000000" pitchFamily="2" charset="0"/>
                <a:cs typeface="NikoshBAN" panose="02000000000000000000" pitchFamily="2" charset="0"/>
              </a:rPr>
              <a:t> – ০০/০০/২০  </a:t>
            </a:r>
          </a:p>
        </p:txBody>
      </p:sp>
      <p:sp>
        <p:nvSpPr>
          <p:cNvPr id="7" name="Left-Right Arrow 6"/>
          <p:cNvSpPr/>
          <p:nvPr/>
        </p:nvSpPr>
        <p:spPr>
          <a:xfrm>
            <a:off x="2582043" y="72102"/>
            <a:ext cx="6471139" cy="1370332"/>
          </a:xfrm>
          <a:prstGeom prst="leftRightArrow">
            <a:avLst/>
          </a:prstGeom>
          <a:effectLst>
            <a:glow rad="101600">
              <a:schemeClr val="accent5">
                <a:satMod val="175000"/>
                <a:alpha val="40000"/>
              </a:schemeClr>
            </a:glow>
          </a:effectLst>
        </p:spPr>
        <p:style>
          <a:lnRef idx="2">
            <a:schemeClr val="accent2"/>
          </a:lnRef>
          <a:fillRef idx="1">
            <a:schemeClr val="lt1"/>
          </a:fillRef>
          <a:effectRef idx="0">
            <a:schemeClr val="accent2"/>
          </a:effectRef>
          <a:fontRef idx="minor">
            <a:schemeClr val="dk1"/>
          </a:fontRef>
        </p:style>
        <p:txBody>
          <a:bodyPr rtlCol="0" anchor="ctr"/>
          <a:lstStyle/>
          <a:p>
            <a:pPr algn="ctr"/>
            <a:r>
              <a:rPr lang="en-US" sz="6000" b="1" dirty="0">
                <a:latin typeface="NikoshBAN" panose="02000000000000000000" pitchFamily="2" charset="0"/>
                <a:cs typeface="NikoshBAN" panose="02000000000000000000" pitchFamily="2" charset="0"/>
              </a:rPr>
              <a:t>আজকের </a:t>
            </a:r>
            <a:r>
              <a:rPr lang="en-US" sz="6000" b="1" dirty="0" err="1">
                <a:latin typeface="NikoshBAN" panose="02000000000000000000" pitchFamily="2" charset="0"/>
                <a:cs typeface="NikoshBAN" panose="02000000000000000000" pitchFamily="2" charset="0"/>
              </a:rPr>
              <a:t>পাঠ</a:t>
            </a:r>
            <a:r>
              <a:rPr lang="en-US" sz="6000" b="1" dirty="0">
                <a:latin typeface="NikoshBAN" panose="02000000000000000000" pitchFamily="2" charset="0"/>
                <a:cs typeface="NikoshBAN" panose="02000000000000000000" pitchFamily="2" charset="0"/>
              </a:rPr>
              <a:t> </a:t>
            </a:r>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78645" y="2064730"/>
            <a:ext cx="3637039" cy="4297590"/>
          </a:xfrm>
          <a:prstGeom prst="rect">
            <a:avLst/>
          </a:prstGeom>
          <a:ln w="228600" cap="sq" cmpd="thickThin">
            <a:solidFill>
              <a:srgbClr val="000000"/>
            </a:solidFill>
            <a:prstDash val="solid"/>
            <a:miter lim="800000"/>
          </a:ln>
          <a:effectLst>
            <a:innerShdw blurRad="76200">
              <a:srgbClr val="000000"/>
            </a:innerShdw>
          </a:effectLst>
        </p:spPr>
      </p:pic>
    </p:spTree>
    <p:extLst>
      <p:ext uri="{BB962C8B-B14F-4D97-AF65-F5344CB8AC3E}">
        <p14:creationId xmlns:p14="http://schemas.microsoft.com/office/powerpoint/2010/main" val="124025155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prestige"/>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Horizontal Scroll 4"/>
          <p:cNvSpPr/>
          <p:nvPr/>
        </p:nvSpPr>
        <p:spPr>
          <a:xfrm>
            <a:off x="2801816" y="553413"/>
            <a:ext cx="5627077" cy="867507"/>
          </a:xfrm>
          <a:prstGeom prst="horizontalScroll">
            <a:avLst/>
          </a:prstGeom>
          <a:effectLst>
            <a:glow rad="139700">
              <a:schemeClr val="accent2">
                <a:satMod val="175000"/>
                <a:alpha val="40000"/>
              </a:schemeClr>
            </a:glow>
          </a:effectLst>
        </p:spPr>
        <p:style>
          <a:lnRef idx="2">
            <a:schemeClr val="accent6"/>
          </a:lnRef>
          <a:fillRef idx="1">
            <a:schemeClr val="lt1"/>
          </a:fillRef>
          <a:effectRef idx="0">
            <a:schemeClr val="accent6"/>
          </a:effectRef>
          <a:fontRef idx="minor">
            <a:schemeClr val="dk1"/>
          </a:fontRef>
        </p:style>
        <p:txBody>
          <a:bodyPr rtlCol="0" anchor="ctr"/>
          <a:lstStyle/>
          <a:p>
            <a:pPr algn="ctr"/>
            <a:r>
              <a:rPr lang="en-US" sz="4800" dirty="0">
                <a:latin typeface="NikoshBAN" panose="02000000000000000000" pitchFamily="2" charset="0"/>
                <a:cs typeface="NikoshBAN" panose="02000000000000000000" pitchFamily="2" charset="0"/>
              </a:rPr>
              <a:t>আজকের </a:t>
            </a:r>
            <a:r>
              <a:rPr lang="en-US" sz="4800" dirty="0" err="1">
                <a:latin typeface="NikoshBAN" panose="02000000000000000000" pitchFamily="2" charset="0"/>
                <a:cs typeface="NikoshBAN" panose="02000000000000000000" pitchFamily="2" charset="0"/>
              </a:rPr>
              <a:t>আলোচ্য</a:t>
            </a:r>
            <a:r>
              <a:rPr lang="en-US" sz="4800" dirty="0">
                <a:latin typeface="NikoshBAN" panose="02000000000000000000" pitchFamily="2" charset="0"/>
                <a:cs typeface="NikoshBAN" panose="02000000000000000000" pitchFamily="2" charset="0"/>
              </a:rPr>
              <a:t> হাদিস </a:t>
            </a:r>
          </a:p>
        </p:txBody>
      </p:sp>
      <p:sp>
        <p:nvSpPr>
          <p:cNvPr id="9" name="Rectangle 8"/>
          <p:cNvSpPr/>
          <p:nvPr/>
        </p:nvSpPr>
        <p:spPr>
          <a:xfrm>
            <a:off x="609600" y="2413338"/>
            <a:ext cx="10363200" cy="1477328"/>
          </a:xfrm>
          <a:prstGeom prst="rect">
            <a:avLst/>
          </a:prstGeom>
        </p:spPr>
        <p:txBody>
          <a:bodyPr wrap="square">
            <a:spAutoFit/>
          </a:bodyPr>
          <a:lstStyle/>
          <a:p>
            <a:endParaRPr lang="en-US" dirty="0"/>
          </a:p>
          <a:p>
            <a:endParaRPr lang="en-US" dirty="0"/>
          </a:p>
          <a:p>
            <a:endParaRPr lang="en-US" dirty="0"/>
          </a:p>
          <a:p>
            <a:endParaRPr lang="en-US" dirty="0"/>
          </a:p>
          <a:p>
            <a:endParaRPr lang="en-US" dirty="0"/>
          </a:p>
        </p:txBody>
      </p:sp>
      <p:sp>
        <p:nvSpPr>
          <p:cNvPr id="19" name="TextBox 18"/>
          <p:cNvSpPr txBox="1"/>
          <p:nvPr/>
        </p:nvSpPr>
        <p:spPr>
          <a:xfrm>
            <a:off x="729343" y="5350480"/>
            <a:ext cx="10733314" cy="954107"/>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kk-KZ" dirty="0"/>
              <a:t> </a:t>
            </a:r>
            <a:r>
              <a:rPr lang="kk-KZ" sz="2800" dirty="0">
                <a:latin typeface="Arial" panose="020B0604020202020204" pitchFamily="34" charset="0"/>
                <a:cs typeface="Arial" panose="020B0604020202020204" pitchFamily="34" charset="0"/>
              </a:rPr>
              <a:t>ﷺ عن عاٸشة رضی الله عنها قالت ما رایت النبی</a:t>
            </a:r>
            <a:r>
              <a:rPr lang="en-US" sz="2800" dirty="0">
                <a:latin typeface="Arial" panose="020B0604020202020204" pitchFamily="34" charset="0"/>
                <a:cs typeface="Arial" panose="020B0604020202020204" pitchFamily="34" charset="0"/>
              </a:rPr>
              <a:t>  </a:t>
            </a:r>
            <a:r>
              <a:rPr lang="ar-AE" sz="2800" dirty="0">
                <a:latin typeface="Arial" panose="020B0604020202020204" pitchFamily="34" charset="0"/>
              </a:rPr>
              <a:t>ﷺ</a:t>
            </a:r>
            <a:r>
              <a:rPr lang="kk-KZ" sz="2800" dirty="0">
                <a:latin typeface="Arial" panose="020B0604020202020204" pitchFamily="34" charset="0"/>
                <a:cs typeface="Arial" panose="020B0604020202020204" pitchFamily="34" charset="0"/>
              </a:rPr>
              <a:t> مستجمعا ضاحکا حتی أرای منه لهواته انما کان یتبسم ۔ البخاری</a:t>
            </a:r>
            <a:endParaRPr lang="en-US" sz="2800" dirty="0">
              <a:latin typeface="Arial" panose="020B0604020202020204" pitchFamily="34" charset="0"/>
              <a:cs typeface="Arial" panose="020B0604020202020204" pitchFamily="34" charset="0"/>
            </a:endParaRPr>
          </a:p>
        </p:txBody>
      </p:sp>
      <p:sp>
        <p:nvSpPr>
          <p:cNvPr id="20" name="Rectangle 19"/>
          <p:cNvSpPr/>
          <p:nvPr/>
        </p:nvSpPr>
        <p:spPr>
          <a:xfrm>
            <a:off x="729343" y="3835255"/>
            <a:ext cx="10733314" cy="954107"/>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r>
              <a:rPr lang="ar-AE" sz="2800" dirty="0"/>
              <a:t>عن جریر رضی الله تعالی عنه قال ما حجبنی النبی ﷺ منذ اسلمت ولا رانی الا تبسم   متفق علیه</a:t>
            </a:r>
            <a:endParaRPr lang="en-US" sz="2800" dirty="0"/>
          </a:p>
        </p:txBody>
      </p:sp>
      <p:sp>
        <p:nvSpPr>
          <p:cNvPr id="21" name="Rectangle 20"/>
          <p:cNvSpPr/>
          <p:nvPr/>
        </p:nvSpPr>
        <p:spPr>
          <a:xfrm>
            <a:off x="729343" y="1979066"/>
            <a:ext cx="10733314" cy="1569660"/>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r>
              <a:rPr lang="ar-AE" sz="3200" dirty="0"/>
              <a:t>عن جابر بن سمرة رضی الله تعالی عنه قال کان رسول الله ﷺ لا یقوم من مصلاه الذی فیه الصبح حتی تطلع الشمس  فاذا طلعت الشمس قام و کانوا یتحدثون فیاخذه فی أمر الجاهلیه فیضحکون و یتبسم ﷺ  مسلم</a:t>
            </a:r>
            <a:endParaRPr lang="en-US" sz="3200" dirty="0"/>
          </a:p>
        </p:txBody>
      </p:sp>
    </p:spTree>
    <p:extLst>
      <p:ext uri="{BB962C8B-B14F-4D97-AF65-F5344CB8AC3E}">
        <p14:creationId xmlns:p14="http://schemas.microsoft.com/office/powerpoint/2010/main" val="1894399229"/>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99430" y="1481045"/>
            <a:ext cx="11593139" cy="4832092"/>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r>
              <a:rPr lang="as-IN" sz="2400" dirty="0">
                <a:solidFill>
                  <a:srgbClr val="7030A0"/>
                </a:solidFill>
                <a:latin typeface="NikoshBAN" panose="02000000000000000000" pitchFamily="2" charset="0"/>
                <a:cs typeface="NikoshBAN" panose="02000000000000000000" pitchFamily="2" charset="0"/>
              </a:rPr>
              <a:t>নাম ও পরিচয়</a:t>
            </a:r>
            <a:r>
              <a:rPr lang="as-IN" sz="2000" dirty="0">
                <a:latin typeface="NikoshBAN" panose="02000000000000000000" pitchFamily="2" charset="0"/>
                <a:cs typeface="NikoshBAN" panose="02000000000000000000" pitchFamily="2" charset="0"/>
              </a:rPr>
              <a:t>: তাঁর নাম আয়েশা, উপনাম উম্মে আব্দুল্লাহ, উপাধি সিদ্দীকা ও হুমায়রা, খেতাব উম্মুল মুমিনীন পিতার নাম আবু বকর, মাতার নাম উম্মে রুম্মান।</a:t>
            </a:r>
          </a:p>
          <a:p>
            <a:r>
              <a:rPr lang="as-IN" sz="2400" dirty="0">
                <a:solidFill>
                  <a:srgbClr val="7030A0"/>
                </a:solidFill>
                <a:latin typeface="NikoshBAN" panose="02000000000000000000" pitchFamily="2" charset="0"/>
                <a:cs typeface="NikoshBAN" panose="02000000000000000000" pitchFamily="2" charset="0"/>
              </a:rPr>
              <a:t>জন্ম: </a:t>
            </a:r>
            <a:r>
              <a:rPr lang="as-IN" sz="2000" dirty="0">
                <a:latin typeface="NikoshBAN" panose="02000000000000000000" pitchFamily="2" charset="0"/>
                <a:cs typeface="NikoshBAN" panose="02000000000000000000" pitchFamily="2" charset="0"/>
              </a:rPr>
              <a:t>উম্মুল মুমিনীন হযরত আয়েশা (রাঃ) রাসূল (সাঃ) এর নবুওয়তপ্রাপ্তির পঞ্চম ষষ্ঠ বছর মক্কার বিখ্যাত কুরাইশ বংশে জন্মগ্রহণ করেন।</a:t>
            </a:r>
          </a:p>
          <a:p>
            <a:r>
              <a:rPr lang="as-IN" sz="2400" dirty="0">
                <a:solidFill>
                  <a:srgbClr val="7030A0"/>
                </a:solidFill>
                <a:latin typeface="NikoshBAN" panose="02000000000000000000" pitchFamily="2" charset="0"/>
                <a:cs typeface="NikoshBAN" panose="02000000000000000000" pitchFamily="2" charset="0"/>
              </a:rPr>
              <a:t>বিবাহ</a:t>
            </a:r>
            <a:r>
              <a:rPr lang="as-IN" sz="2000" dirty="0">
                <a:latin typeface="NikoshBAN" panose="02000000000000000000" pitchFamily="2" charset="0"/>
                <a:cs typeface="NikoshBAN" panose="02000000000000000000" pitchFamily="2" charset="0"/>
              </a:rPr>
              <a:t>: মাত্র ছয় বছর বয়সে রাসূল (সাঃ) এর সাথে তার বিয়ে হয়। তাঁর নয় বছর বয়সে হিজরী ১ম বছর শাওয়াল মাসে তিনি রাসূল (সাঃ) এর ঘরে যান এবং যুফাফের রাত্রি কাটান। তিনিই রাসূল (সাঃ) এর একমাত্র কুমারী স্ত্রী ছিলেন, রাসূল (সাঃ) তাকে খুবই পছন্দ করতেন।</a:t>
            </a:r>
          </a:p>
          <a:p>
            <a:r>
              <a:rPr lang="as-IN" sz="2400" dirty="0">
                <a:solidFill>
                  <a:srgbClr val="7030A0"/>
                </a:solidFill>
                <a:latin typeface="NikoshBAN" panose="02000000000000000000" pitchFamily="2" charset="0"/>
                <a:cs typeface="NikoshBAN" panose="02000000000000000000" pitchFamily="2" charset="0"/>
              </a:rPr>
              <a:t>কৃতিত্ব: </a:t>
            </a:r>
            <a:r>
              <a:rPr lang="as-IN" sz="2000" dirty="0">
                <a:latin typeface="NikoshBAN" panose="02000000000000000000" pitchFamily="2" charset="0"/>
                <a:cs typeface="NikoshBAN" panose="02000000000000000000" pitchFamily="2" charset="0"/>
              </a:rPr>
              <a:t>ইসলামী জ্ঞান বিজ্ঞানে হযরত আয়েশা (রাঃ) ছিলেন নজির বিহীন। ‍কুরআন হাদীসের জ্ঞান এবং ইসলামী শরীয়তের মাসআলা মাসায়েলের ব্যাপারে তিনি ছিলেন মহিলাদের মধ্যে শীর্ষস্থানীয়। প্রাচীন আরবের অবস্থা এবং প্রাচীন আরবী কাব্য সম্পর্কে তাঁর অসাধারণ বুৎপত্তি ছিল।</a:t>
            </a:r>
          </a:p>
          <a:p>
            <a:r>
              <a:rPr lang="as-IN" sz="2400" dirty="0">
                <a:solidFill>
                  <a:srgbClr val="7030A0"/>
                </a:solidFill>
                <a:latin typeface="NikoshBAN" panose="02000000000000000000" pitchFamily="2" charset="0"/>
                <a:cs typeface="NikoshBAN" panose="02000000000000000000" pitchFamily="2" charset="0"/>
              </a:rPr>
              <a:t>পবিত্রতা ঘোষণা</a:t>
            </a:r>
            <a:r>
              <a:rPr lang="as-IN" sz="2000" dirty="0">
                <a:latin typeface="NikoshBAN" panose="02000000000000000000" pitchFamily="2" charset="0"/>
                <a:cs typeface="NikoshBAN" panose="02000000000000000000" pitchFamily="2" charset="0"/>
              </a:rPr>
              <a:t>: তাঁর বিরুদ্ধে ইফকের যে মিথ্যা ঘটনা রটানো হয়েছিল তা কুরআনের আয়াত দ্বারা খণ্ডন করে তাঁর পবিত্রতা ঘোষণা করা হয়।</a:t>
            </a:r>
          </a:p>
          <a:p>
            <a:r>
              <a:rPr lang="as-IN" sz="2400" dirty="0">
                <a:solidFill>
                  <a:srgbClr val="7030A0"/>
                </a:solidFill>
                <a:latin typeface="NikoshBAN" panose="02000000000000000000" pitchFamily="2" charset="0"/>
                <a:cs typeface="NikoshBAN" panose="02000000000000000000" pitchFamily="2" charset="0"/>
              </a:rPr>
              <a:t>মাসআলা প্রবর্তন</a:t>
            </a:r>
            <a:r>
              <a:rPr lang="as-IN" sz="2000" dirty="0">
                <a:latin typeface="NikoshBAN" panose="02000000000000000000" pitchFamily="2" charset="0"/>
                <a:cs typeface="NikoshBAN" panose="02000000000000000000" pitchFamily="2" charset="0"/>
              </a:rPr>
              <a:t>: হযরত আয়েশা (রাঃ) কে কেন্দ্র করে ইসলামী শরীয়তের কয়েকটি মাসআলা প্রবর্তন হয়। যথা:- (ক) তায়াম্মুমের বিধান, (খ) অপবাদের শাস্তির বিধান, (গ) ব্যভিচারের শাস্তির বিধান।</a:t>
            </a:r>
          </a:p>
          <a:p>
            <a:r>
              <a:rPr lang="as-IN" sz="2000" dirty="0">
                <a:latin typeface="NikoshBAN" panose="02000000000000000000" pitchFamily="2" charset="0"/>
                <a:cs typeface="NikoshBAN" panose="02000000000000000000" pitchFamily="2" charset="0"/>
              </a:rPr>
              <a:t>হাদীস বর্ণনা: সর্বাধিক হাদীস বর্ণনাকারীদের মাঝে অন্যতম হলেন হযরত আয়েশা (রাঃ)। তিনি রাসূল (সাঃ) থেকে ২২১০ টি হাদীস বর্ণনা করেছেন। বুখারী ও মুসলিম যৌথভাবে ১৭৪ টি, এককভাবে বুখারীতে ৫৪ টি এবং মুসলিমে ৫৮ টি হাদীস উল্লেখ রয়েছে।</a:t>
            </a:r>
          </a:p>
          <a:p>
            <a:r>
              <a:rPr lang="as-IN" sz="2400" dirty="0">
                <a:solidFill>
                  <a:srgbClr val="7030A0"/>
                </a:solidFill>
                <a:latin typeface="NikoshBAN" panose="02000000000000000000" pitchFamily="2" charset="0"/>
                <a:cs typeface="NikoshBAN" panose="02000000000000000000" pitchFamily="2" charset="0"/>
              </a:rPr>
              <a:t>ইন্তেকাল</a:t>
            </a:r>
            <a:r>
              <a:rPr lang="as-IN" sz="2000" dirty="0">
                <a:latin typeface="NikoshBAN" panose="02000000000000000000" pitchFamily="2" charset="0"/>
                <a:cs typeface="NikoshBAN" panose="02000000000000000000" pitchFamily="2" charset="0"/>
              </a:rPr>
              <a:t>: হযরত আয়েশা ৫৭ হিজরীর ১৭ রমযান রোজ মঙ্গলবার ৬৬ বছর বয়সে ইবনে মদীনায় ইন্তেকাল করেন। হযরত আবু হুরায়রা (রাঃ) তাঁর জানাযার নামাযে ইমামতি করেন। তাকে জান্নাতুল বাকীতে দাফন করা হয়।</a:t>
            </a:r>
            <a:endParaRPr lang="en-US" sz="2000" dirty="0">
              <a:latin typeface="NikoshBAN" panose="02000000000000000000" pitchFamily="2" charset="0"/>
              <a:cs typeface="NikoshBAN" panose="02000000000000000000" pitchFamily="2" charset="0"/>
            </a:endParaRPr>
          </a:p>
        </p:txBody>
      </p:sp>
      <p:sp>
        <p:nvSpPr>
          <p:cNvPr id="3" name="Double Wave 2"/>
          <p:cNvSpPr/>
          <p:nvPr/>
        </p:nvSpPr>
        <p:spPr>
          <a:xfrm>
            <a:off x="3217168" y="544863"/>
            <a:ext cx="4811487" cy="587828"/>
          </a:xfrm>
          <a:prstGeom prst="doubleWave">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en-US" sz="3600" dirty="0" err="1">
                <a:latin typeface="NikoshBAN" panose="02000000000000000000" pitchFamily="2" charset="0"/>
                <a:cs typeface="NikoshBAN" panose="02000000000000000000" pitchFamily="2" charset="0"/>
              </a:rPr>
              <a:t>হযরত</a:t>
            </a:r>
            <a:r>
              <a:rPr lang="en-US" sz="3600" dirty="0">
                <a:latin typeface="NikoshBAN" panose="02000000000000000000" pitchFamily="2" charset="0"/>
                <a:cs typeface="NikoshBAN" panose="02000000000000000000" pitchFamily="2" charset="0"/>
              </a:rPr>
              <a:t> </a:t>
            </a:r>
            <a:r>
              <a:rPr lang="en-US" sz="3600" dirty="0" err="1">
                <a:latin typeface="NikoshBAN" panose="02000000000000000000" pitchFamily="2" charset="0"/>
                <a:cs typeface="NikoshBAN" panose="02000000000000000000" pitchFamily="2" charset="0"/>
              </a:rPr>
              <a:t>আয়েশা</a:t>
            </a:r>
            <a:r>
              <a:rPr lang="en-US" sz="3600" dirty="0">
                <a:latin typeface="NikoshBAN" panose="02000000000000000000" pitchFamily="2" charset="0"/>
                <a:cs typeface="NikoshBAN" panose="02000000000000000000" pitchFamily="2" charset="0"/>
              </a:rPr>
              <a:t> </a:t>
            </a:r>
            <a:r>
              <a:rPr lang="en-US" sz="3600" dirty="0" err="1">
                <a:latin typeface="NikoshBAN" panose="02000000000000000000" pitchFamily="2" charset="0"/>
                <a:cs typeface="NikoshBAN" panose="02000000000000000000" pitchFamily="2" charset="0"/>
              </a:rPr>
              <a:t>সিদ্দিকা</a:t>
            </a:r>
            <a:r>
              <a:rPr lang="en-US" sz="3600" dirty="0">
                <a:latin typeface="NikoshBAN" panose="02000000000000000000" pitchFamily="2" charset="0"/>
                <a:cs typeface="NikoshBAN" panose="02000000000000000000" pitchFamily="2" charset="0"/>
              </a:rPr>
              <a:t> </a:t>
            </a:r>
          </a:p>
        </p:txBody>
      </p:sp>
    </p:spTree>
    <p:extLst>
      <p:ext uri="{BB962C8B-B14F-4D97-AF65-F5344CB8AC3E}">
        <p14:creationId xmlns:p14="http://schemas.microsoft.com/office/powerpoint/2010/main" val="104523013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Left-Right Arrow 2"/>
          <p:cNvSpPr/>
          <p:nvPr/>
        </p:nvSpPr>
        <p:spPr>
          <a:xfrm>
            <a:off x="2034541" y="266700"/>
            <a:ext cx="7246620" cy="1513363"/>
          </a:xfrm>
          <a:prstGeom prst="leftRightArrow">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lnRef>
          <a:fillRef idx="1">
            <a:schemeClr val="lt1"/>
          </a:fillRef>
          <a:effectRef idx="0">
            <a:schemeClr val="accent1"/>
          </a:effectRef>
          <a:fontRef idx="minor">
            <a:schemeClr val="dk1"/>
          </a:fontRef>
        </p:style>
        <p:txBody>
          <a:bodyPr rtlCol="0" anchor="ctr"/>
          <a:lstStyle/>
          <a:p>
            <a:pPr algn="ctr"/>
            <a:r>
              <a:rPr lang="ar-AE" sz="4800" b="1" dirty="0"/>
              <a:t>ضحک </a:t>
            </a:r>
            <a:r>
              <a:rPr lang="as-IN" sz="4800" b="1" dirty="0"/>
              <a:t>এবং </a:t>
            </a:r>
            <a:r>
              <a:rPr lang="ar-AE" sz="4800" b="1" dirty="0"/>
              <a:t>تبسم</a:t>
            </a:r>
            <a:endParaRPr lang="en-US" sz="4800" b="1" dirty="0"/>
          </a:p>
        </p:txBody>
      </p:sp>
      <p:sp>
        <p:nvSpPr>
          <p:cNvPr id="9" name="Rectangle 8"/>
          <p:cNvSpPr/>
          <p:nvPr/>
        </p:nvSpPr>
        <p:spPr>
          <a:xfrm>
            <a:off x="604221" y="2054923"/>
            <a:ext cx="3446777" cy="523220"/>
          </a:xfrm>
          <a:prstGeom prst="rect">
            <a:avLst/>
          </a:prstGeom>
        </p:spPr>
        <p:style>
          <a:lnRef idx="2">
            <a:schemeClr val="accent1"/>
          </a:lnRef>
          <a:fillRef idx="1">
            <a:schemeClr val="lt1"/>
          </a:fillRef>
          <a:effectRef idx="0">
            <a:schemeClr val="accent1"/>
          </a:effectRef>
          <a:fontRef idx="minor">
            <a:schemeClr val="dk1"/>
          </a:fontRef>
        </p:style>
        <p:txBody>
          <a:bodyPr wrap="none">
            <a:spAutoFit/>
          </a:bodyPr>
          <a:lstStyle/>
          <a:p>
            <a:r>
              <a:rPr lang="ar-AE" sz="2800" b="1" i="1" dirty="0">
                <a:solidFill>
                  <a:srgbClr val="7030A0"/>
                </a:solidFill>
              </a:rPr>
              <a:t>ما الفرق بین تبسم و ضحک</a:t>
            </a:r>
            <a:endParaRPr lang="en-US" sz="2800" b="1" i="1" dirty="0">
              <a:solidFill>
                <a:srgbClr val="7030A0"/>
              </a:solidFill>
            </a:endParaRPr>
          </a:p>
        </p:txBody>
      </p:sp>
      <p:sp>
        <p:nvSpPr>
          <p:cNvPr id="10" name="TextBox 9"/>
          <p:cNvSpPr txBox="1"/>
          <p:nvPr/>
        </p:nvSpPr>
        <p:spPr>
          <a:xfrm>
            <a:off x="604221" y="2715536"/>
            <a:ext cx="10853057" cy="3477875"/>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r>
              <a:rPr lang="ar-AE" sz="4000" b="1" dirty="0"/>
              <a:t>ضحک </a:t>
            </a:r>
            <a:r>
              <a:rPr lang="en-US" sz="4000" b="1" dirty="0">
                <a:latin typeface="NikoshBAN" panose="02000000000000000000" pitchFamily="2" charset="0"/>
                <a:cs typeface="NikoshBAN" panose="02000000000000000000" pitchFamily="2" charset="0"/>
              </a:rPr>
              <a:t>-</a:t>
            </a:r>
            <a:r>
              <a:rPr lang="ar-AE" sz="4000" b="1" dirty="0">
                <a:latin typeface="NikoshBAN" panose="02000000000000000000" pitchFamily="2" charset="0"/>
              </a:rPr>
              <a:t>  </a:t>
            </a:r>
            <a:r>
              <a:rPr lang="en-US" sz="4000" b="1" dirty="0">
                <a:latin typeface="NikoshBAN" panose="02000000000000000000" pitchFamily="2" charset="0"/>
                <a:cs typeface="NikoshBAN" panose="02000000000000000000" pitchFamily="2" charset="0"/>
              </a:rPr>
              <a:t>      </a:t>
            </a:r>
          </a:p>
          <a:p>
            <a:r>
              <a:rPr lang="as-IN" sz="2800" dirty="0">
                <a:latin typeface="NikoshBAN" panose="02000000000000000000" pitchFamily="2" charset="0"/>
                <a:cs typeface="NikoshBAN" panose="02000000000000000000" pitchFamily="2" charset="0"/>
              </a:rPr>
              <a:t>পরিভাষায়- দাঁত দেখিয়ে শব্দ করে হাসাকে দাহাক বা সাধারণ হাসি বলা হয়। এ হাসিতে গন্ডদেশ ও কপালে কিছুটা ভাঁজ পড়ে। চোখের কোণ সংকুচিত হয়। এটা মধ্যম ধরনের হাসি।</a:t>
            </a:r>
            <a:endParaRPr lang="en-US" sz="2800" dirty="0">
              <a:latin typeface="NikoshBAN" panose="02000000000000000000" pitchFamily="2" charset="0"/>
              <a:cs typeface="NikoshBAN" panose="02000000000000000000" pitchFamily="2" charset="0"/>
            </a:endParaRPr>
          </a:p>
          <a:p>
            <a:r>
              <a:rPr lang="ar-AE" sz="4000" b="1" dirty="0">
                <a:latin typeface="NikoshBAN" panose="02000000000000000000" pitchFamily="2" charset="0"/>
              </a:rPr>
              <a:t>تبسم ۔۔</a:t>
            </a:r>
            <a:endParaRPr lang="en-US" sz="4000" b="1" dirty="0">
              <a:latin typeface="NikoshBAN" panose="02000000000000000000" pitchFamily="2" charset="0"/>
              <a:cs typeface="NikoshBAN" panose="02000000000000000000" pitchFamily="2" charset="0"/>
            </a:endParaRPr>
          </a:p>
          <a:p>
            <a:r>
              <a:rPr lang="as-IN" sz="2800" dirty="0">
                <a:latin typeface="NikoshBAN" panose="02000000000000000000" pitchFamily="2" charset="0"/>
                <a:cs typeface="NikoshBAN" panose="02000000000000000000" pitchFamily="2" charset="0"/>
              </a:rPr>
              <a:t> মদ্যম মানের হাসি</a:t>
            </a:r>
          </a:p>
          <a:p>
            <a:r>
              <a:rPr lang="as-IN" sz="2800" dirty="0">
                <a:latin typeface="NikoshBAN" panose="02000000000000000000" pitchFamily="2" charset="0"/>
                <a:cs typeface="NikoshBAN" panose="02000000000000000000" pitchFamily="2" charset="0"/>
              </a:rPr>
              <a:t>তাবাসসুম বলা হয় সামান্য হাসিকে, যাতে কোনো শব্দ নেই। মুখমণ্ডল ও চেহারায় হাসির ভাব পুরোপুরি প্রস্ফুটিত হয়, তবে দাঁত দেখা যায়না</a:t>
            </a:r>
            <a:endParaRPr lang="en-US" sz="2800" dirty="0">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81364761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468085" y="2183987"/>
            <a:ext cx="11342914" cy="4216539"/>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r>
              <a:rPr lang="as-IN" sz="2800" dirty="0">
                <a:solidFill>
                  <a:srgbClr val="7030A0"/>
                </a:solidFill>
                <a:latin typeface="NikoshBAN" panose="02000000000000000000" pitchFamily="2" charset="0"/>
                <a:cs typeface="NikoshBAN" panose="02000000000000000000" pitchFamily="2" charset="0"/>
              </a:rPr>
              <a:t>ইসলামের দৃষ্টিতে হাসি তিন প্রকার। </a:t>
            </a:r>
          </a:p>
          <a:p>
            <a:r>
              <a:rPr lang="as-IN" sz="2400" dirty="0">
                <a:latin typeface="NikoshBAN" panose="02000000000000000000" pitchFamily="2" charset="0"/>
                <a:cs typeface="NikoshBAN" panose="02000000000000000000" pitchFamily="2" charset="0"/>
              </a:rPr>
              <a:t>১/ </a:t>
            </a:r>
            <a:r>
              <a:rPr lang="as-IN" sz="2400" b="1" dirty="0">
                <a:solidFill>
                  <a:srgbClr val="7030A0"/>
                </a:solidFill>
                <a:latin typeface="NikoshBAN" panose="02000000000000000000" pitchFamily="2" charset="0"/>
                <a:cs typeface="NikoshBAN" panose="02000000000000000000" pitchFamily="2" charset="0"/>
              </a:rPr>
              <a:t>মুসকি হাসি </a:t>
            </a:r>
            <a:r>
              <a:rPr lang="as-IN" sz="2400" dirty="0">
                <a:latin typeface="NikoshBAN" panose="02000000000000000000" pitchFamily="2" charset="0"/>
                <a:cs typeface="NikoshBAN" panose="02000000000000000000" pitchFamily="2" charset="0"/>
              </a:rPr>
              <a:t>বা অল্প হাসি-</a:t>
            </a:r>
          </a:p>
          <a:p>
            <a:r>
              <a:rPr lang="as-IN" sz="2400" dirty="0">
                <a:latin typeface="NikoshBAN" panose="02000000000000000000" pitchFamily="2" charset="0"/>
                <a:cs typeface="NikoshBAN" panose="02000000000000000000" pitchFamily="2" charset="0"/>
              </a:rPr>
              <a:t>এ হাসি মূলত সম্মুখের দু'পাটির দুটি দাঁত প্রকাশ করে মুখমণ্ডলে নিঃশব্দে প্রফুল্লতার ভাব প্রকাশ করা। সমগ্র চেহারায় এ হাসির প্রভাব প্রস্ফুটিত হয়ে উঠে। এ</a:t>
            </a:r>
            <a:r>
              <a:rPr lang="en-US" sz="2400" dirty="0">
                <a:latin typeface="NikoshBAN" panose="02000000000000000000" pitchFamily="2" charset="0"/>
                <a:cs typeface="NikoshBAN" panose="02000000000000000000" pitchFamily="2" charset="0"/>
              </a:rPr>
              <a:t> </a:t>
            </a:r>
            <a:r>
              <a:rPr lang="en-US" sz="2400" dirty="0" err="1">
                <a:latin typeface="NikoshBAN" panose="02000000000000000000" pitchFamily="2" charset="0"/>
                <a:cs typeface="NikoshBAN" panose="02000000000000000000" pitchFamily="2" charset="0"/>
              </a:rPr>
              <a:t>ধরণের</a:t>
            </a:r>
            <a:r>
              <a:rPr lang="as-IN" sz="2400" dirty="0">
                <a:latin typeface="NikoshBAN" panose="02000000000000000000" pitchFamily="2" charset="0"/>
                <a:cs typeface="NikoshBAN" panose="02000000000000000000" pitchFamily="2" charset="0"/>
              </a:rPr>
              <a:t> হাসি সুন্নত। </a:t>
            </a:r>
          </a:p>
          <a:p>
            <a:r>
              <a:rPr lang="as-IN" sz="2400" dirty="0">
                <a:latin typeface="NikoshBAN" panose="02000000000000000000" pitchFamily="2" charset="0"/>
                <a:cs typeface="NikoshBAN" panose="02000000000000000000" pitchFamily="2" charset="0"/>
              </a:rPr>
              <a:t>মহানবী নবীজি নিজে এরুপ হাসি হাসতেন। </a:t>
            </a:r>
          </a:p>
          <a:p>
            <a:r>
              <a:rPr lang="as-IN" sz="2400" dirty="0">
                <a:latin typeface="NikoshBAN" panose="02000000000000000000" pitchFamily="2" charset="0"/>
                <a:cs typeface="NikoshBAN" panose="02000000000000000000" pitchFamily="2" charset="0"/>
              </a:rPr>
              <a:t>২/ </a:t>
            </a:r>
            <a:r>
              <a:rPr lang="as-IN" sz="2400" b="1" dirty="0">
                <a:solidFill>
                  <a:srgbClr val="7030A0"/>
                </a:solidFill>
                <a:latin typeface="NikoshBAN" panose="02000000000000000000" pitchFamily="2" charset="0"/>
                <a:cs typeface="NikoshBAN" panose="02000000000000000000" pitchFamily="2" charset="0"/>
              </a:rPr>
              <a:t>সাধারণ হাসি-</a:t>
            </a:r>
            <a:r>
              <a:rPr lang="as-IN" sz="2400" dirty="0">
                <a:latin typeface="NikoshBAN" panose="02000000000000000000" pitchFamily="2" charset="0"/>
                <a:cs typeface="NikoshBAN" panose="02000000000000000000" pitchFamily="2" charset="0"/>
              </a:rPr>
              <a:t>এ ধরনের হাসিতে দাঁত সমূহ প্রকাশিত হয়,  গণ্ডদেশ ও কপালে কিছুটা ভাঁজ পড়ে  এবং চোখের কোণ সংকুচিত হয়,  আর মোটামুটি শব্দও হয়।</a:t>
            </a:r>
          </a:p>
          <a:p>
            <a:r>
              <a:rPr lang="as-IN" sz="2400" dirty="0">
                <a:latin typeface="NikoshBAN" panose="02000000000000000000" pitchFamily="2" charset="0"/>
                <a:cs typeface="NikoshBAN" panose="02000000000000000000" pitchFamily="2" charset="0"/>
              </a:rPr>
              <a:t>এ ধরনের হাসি জায়েজ হলেও জ্ঞানী গুণীদের জন্যে শোভনীয় নয়।</a:t>
            </a:r>
          </a:p>
          <a:p>
            <a:r>
              <a:rPr lang="as-IN" sz="2400" dirty="0">
                <a:latin typeface="NikoshBAN" panose="02000000000000000000" pitchFamily="2" charset="0"/>
                <a:cs typeface="NikoshBAN" panose="02000000000000000000" pitchFamily="2" charset="0"/>
              </a:rPr>
              <a:t>৩/ </a:t>
            </a:r>
            <a:r>
              <a:rPr lang="as-IN" sz="2400" b="1" dirty="0">
                <a:solidFill>
                  <a:srgbClr val="7030A0"/>
                </a:solidFill>
                <a:latin typeface="NikoshBAN" panose="02000000000000000000" pitchFamily="2" charset="0"/>
                <a:cs typeface="NikoshBAN" panose="02000000000000000000" pitchFamily="2" charset="0"/>
              </a:rPr>
              <a:t>অট্র হাসি -</a:t>
            </a:r>
            <a:r>
              <a:rPr lang="as-IN" sz="2400" dirty="0">
                <a:latin typeface="NikoshBAN" panose="02000000000000000000" pitchFamily="2" charset="0"/>
                <a:cs typeface="NikoshBAN" panose="02000000000000000000" pitchFamily="2" charset="0"/>
              </a:rPr>
              <a:t>উচ্চস্বরে জিহবামূল প্রকাশ করে প্রফুল্লতা প্রকাশ করাকে কাহকা বা অট্রহাসি বলে। </a:t>
            </a:r>
          </a:p>
          <a:p>
            <a:r>
              <a:rPr lang="as-IN" sz="2400" dirty="0">
                <a:latin typeface="NikoshBAN" panose="02000000000000000000" pitchFamily="2" charset="0"/>
                <a:cs typeface="NikoshBAN" panose="02000000000000000000" pitchFamily="2" charset="0"/>
              </a:rPr>
              <a:t>এ ধরনের হাসির দ্বারা আকৃতি পরিবর্তন হয়। আর চেহারার উজ্জ্বলতাও বিনষ্ট হয়।</a:t>
            </a:r>
          </a:p>
          <a:p>
            <a:r>
              <a:rPr lang="as-IN" sz="2400" dirty="0">
                <a:latin typeface="NikoshBAN" panose="02000000000000000000" pitchFamily="2" charset="0"/>
                <a:cs typeface="NikoshBAN" panose="02000000000000000000" pitchFamily="2" charset="0"/>
              </a:rPr>
              <a:t>এ ধরনের হাসি শরিয়তের দৃষ্টিতে হারাম।</a:t>
            </a:r>
            <a:endParaRPr lang="en-US" sz="2400" dirty="0">
              <a:latin typeface="NikoshBAN" panose="02000000000000000000" pitchFamily="2" charset="0"/>
              <a:cs typeface="NikoshBAN" panose="02000000000000000000" pitchFamily="2" charset="0"/>
            </a:endParaRPr>
          </a:p>
        </p:txBody>
      </p:sp>
      <p:sp>
        <p:nvSpPr>
          <p:cNvPr id="4" name="Sun 3"/>
          <p:cNvSpPr/>
          <p:nvPr/>
        </p:nvSpPr>
        <p:spPr>
          <a:xfrm>
            <a:off x="2383969" y="555172"/>
            <a:ext cx="7043057" cy="1121228"/>
          </a:xfrm>
          <a:prstGeom prst="sun">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lnRef>
          <a:fillRef idx="1">
            <a:schemeClr val="lt1"/>
          </a:fillRef>
          <a:effectRef idx="0">
            <a:schemeClr val="accent1"/>
          </a:effectRef>
          <a:fontRef idx="minor">
            <a:schemeClr val="dk1"/>
          </a:fontRef>
        </p:style>
        <p:txBody>
          <a:bodyPr rtlCol="0" anchor="ctr"/>
          <a:lstStyle/>
          <a:p>
            <a:pPr algn="ctr"/>
            <a:r>
              <a:rPr lang="en-US" sz="4400" b="1" dirty="0" err="1">
                <a:latin typeface="NikoshBAN" panose="02000000000000000000" pitchFamily="2" charset="0"/>
                <a:cs typeface="NikoshBAN" panose="02000000000000000000" pitchFamily="2" charset="0"/>
              </a:rPr>
              <a:t>হাসির</a:t>
            </a:r>
            <a:r>
              <a:rPr lang="en-US" sz="4400" b="1" dirty="0">
                <a:latin typeface="NikoshBAN" panose="02000000000000000000" pitchFamily="2" charset="0"/>
                <a:cs typeface="NikoshBAN" panose="02000000000000000000" pitchFamily="2" charset="0"/>
              </a:rPr>
              <a:t> </a:t>
            </a:r>
            <a:r>
              <a:rPr lang="en-US" sz="4400" b="1" dirty="0" err="1">
                <a:latin typeface="NikoshBAN" panose="02000000000000000000" pitchFamily="2" charset="0"/>
                <a:cs typeface="NikoshBAN" panose="02000000000000000000" pitchFamily="2" charset="0"/>
              </a:rPr>
              <a:t>প্রকার</a:t>
            </a:r>
            <a:r>
              <a:rPr lang="en-US" sz="4400" b="1" dirty="0">
                <a:latin typeface="NikoshBAN" panose="02000000000000000000" pitchFamily="2" charset="0"/>
                <a:cs typeface="NikoshBAN" panose="02000000000000000000" pitchFamily="2" charset="0"/>
              </a:rPr>
              <a:t> </a:t>
            </a:r>
          </a:p>
        </p:txBody>
      </p:sp>
    </p:spTree>
    <p:extLst>
      <p:ext uri="{BB962C8B-B14F-4D97-AF65-F5344CB8AC3E}">
        <p14:creationId xmlns:p14="http://schemas.microsoft.com/office/powerpoint/2010/main" val="39063759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rush"/>
      </p:transition>
    </mc:Choice>
    <mc:Fallback xmlns="">
      <p:transition spd="slow">
        <p:fade/>
      </p:transition>
    </mc:Fallback>
  </mc:AlternateContent>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4849A"/>
      </a:accent5>
      <a:accent6>
        <a:srgbClr val="9E5E9B"/>
      </a:accent6>
      <a:hlink>
        <a:srgbClr val="58C1BA"/>
      </a:hlink>
      <a:folHlink>
        <a:srgbClr val="9DFFC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Template>
  <TotalTime>2315</TotalTime>
  <Words>934</Words>
  <Application>Microsoft Office PowerPoint</Application>
  <PresentationFormat>Widescreen</PresentationFormat>
  <Paragraphs>111</Paragraphs>
  <Slides>16</Slides>
  <Notes>7</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16</vt:i4>
      </vt:variant>
    </vt:vector>
  </HeadingPairs>
  <TitlesOfParts>
    <vt:vector size="22" baseType="lpstr">
      <vt:lpstr>Arial</vt:lpstr>
      <vt:lpstr>Calibri</vt:lpstr>
      <vt:lpstr>Century Gothic</vt:lpstr>
      <vt:lpstr>NikoshBAN</vt:lpstr>
      <vt:lpstr>Wingdings 3</vt:lpstr>
      <vt:lpstr>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NUSAIBA HOSSAIN</dc:creator>
  <cp:lastModifiedBy>Principal KMA Hannan</cp:lastModifiedBy>
  <cp:revision>259</cp:revision>
  <dcterms:created xsi:type="dcterms:W3CDTF">2020-04-10T05:27:26Z</dcterms:created>
  <dcterms:modified xsi:type="dcterms:W3CDTF">2020-08-14T16:15:33Z</dcterms:modified>
</cp:coreProperties>
</file>