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49" r:id="rId2"/>
    <p:sldId id="448" r:id="rId3"/>
    <p:sldId id="447" r:id="rId4"/>
    <p:sldId id="446" r:id="rId5"/>
    <p:sldId id="256" r:id="rId6"/>
    <p:sldId id="445" r:id="rId7"/>
    <p:sldId id="443" r:id="rId8"/>
    <p:sldId id="444" r:id="rId9"/>
    <p:sldId id="450" r:id="rId10"/>
    <p:sldId id="420" r:id="rId11"/>
    <p:sldId id="452" r:id="rId12"/>
    <p:sldId id="451" r:id="rId13"/>
    <p:sldId id="456" r:id="rId14"/>
    <p:sldId id="458" r:id="rId15"/>
    <p:sldId id="459" r:id="rId16"/>
    <p:sldId id="461" r:id="rId17"/>
    <p:sldId id="462" r:id="rId18"/>
    <p:sldId id="463" r:id="rId19"/>
    <p:sldId id="464" r:id="rId20"/>
    <p:sldId id="467" r:id="rId21"/>
    <p:sldId id="465" r:id="rId22"/>
    <p:sldId id="4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03B1A-BADE-40D7-89C5-797EFC591F58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F04DD-545D-450E-8AB1-6EC49C5A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8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F04DD-545D-450E-8AB1-6EC49C5AB5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6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1E64-621F-4394-BE37-5DEEB86D8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B397B-FCD5-47AA-ABA0-DA3E35BF3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07889-0645-4064-BFE3-79124A73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499A2-E168-4E10-8DF5-4107B5D6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5A12D-72CF-41A6-A08C-C0BBF20F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9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8EE4-2EC6-466C-9ECD-7B0F3734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21AC2-94E1-4A96-AB25-797E4EB3F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A9F6-A416-4A08-AD28-B8B91F1B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09BE7-A1A4-48F8-B4A2-CA921250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4C7B5-8FCF-4CEA-90D9-7C0E3B55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71BFA-7716-4AA8-BB76-A2A230320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E3919-D1DF-4491-8BFC-6CA5A6673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197F-EC69-42BC-A093-0EC4879F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55143-B3E1-4952-AC90-06A22886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6C318-5FAC-4B3D-ADC5-6B07C5CF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8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519D-3EF3-46D2-93F7-4F1E25AE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CB837-7BAF-443F-A80E-7E24540E3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4233E-2A3D-454E-943F-E9C0FC37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7AACC-819D-492C-A5A8-E78683758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5DB5D-3F81-463F-94F6-49361193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9577A-9627-46AB-8AF9-EE2965C0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49E4B-B234-4BC3-BE3F-1589C8534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2C94B-E8FD-4264-ABC4-C5BCF892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95F0-0BC6-4E69-8CCA-7E03041A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0C9B1-D687-41BE-9D2D-B1B3C4C4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2A8F-5865-4658-AC0E-C6B29C9A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628FE-F055-44A9-9BB5-E0BB5D4DB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056CD-5E75-4C6D-971A-5F5C6A0E4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F3783-E178-429E-89F6-63FE516A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B5D27-8C6D-4993-BDDA-B7908B42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EC201-1B46-4359-9858-92943D38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A752-D1C1-4D26-AB82-D31DCD58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CFA6-1627-47F7-B2CA-DAB17496C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BE119-252A-4098-88F2-B4560A658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EB5E0-EBE8-4BDC-80AF-C9D022533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F5DBA-AB19-438A-AC6B-CA9ABEE91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DFE971-6D53-4898-ACE2-11F1712E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CC4A21-BC39-4890-A89C-88B98B20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8B301-D068-4C5B-B692-9BCDE2CD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A140-DCB7-4AC0-8160-9EF12265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80963-4BC7-43CA-8D9C-804974B8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DBB00-3738-429F-A074-75B119D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CC0DC-F5B3-498C-B1C2-1654D5F9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2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8D0D0-A83B-4692-907F-F0D9427C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EF04A-0235-4705-BDA4-2A1378C1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C2794-B2A8-4335-B766-8032C256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0CC1-5187-4C51-BD5E-2C42B112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A578-A05B-4889-92E5-C787EB7E5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208D9-851D-4B80-9FC7-752A463A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48ADB-8282-4DD5-B1A4-B654F159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053D0-9761-493D-9902-1EC8A7F6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98C7-5977-4E30-89DE-A2D19EEC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4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049C-A206-4141-8EDE-F45F6D66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AAA89-EB2E-4B2A-B1F0-3D067FB6E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385E4-FFB5-4A9B-A413-31620A4C3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683A7-FE05-45F8-A207-03085D5B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70967-4FF0-455F-A4CC-4BC0FAA0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D2B93-5BD4-456F-A375-B2F81876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E4E7E-9446-448E-85C2-D8BAE379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6CD49-9DCF-482B-8DA9-A220A02C7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69CC8-E437-48D6-BCA5-A026392DA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CD38-93A4-477A-9ABF-0E4457F7ABB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3ECD1-D7D0-4B0A-A768-BAD83DC38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43350-FBFD-46C2-B9D4-2D992F9E5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8E3BA-E698-4FD6-8B17-64EA57C2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4D120-3714-44EA-ADA8-B24C276A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520505"/>
            <a:ext cx="11521440" cy="6035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864680-BB47-4324-881B-A8CC20A15AF1}"/>
              </a:ext>
            </a:extLst>
          </p:cNvPr>
          <p:cNvSpPr txBox="1"/>
          <p:nvPr/>
        </p:nvSpPr>
        <p:spPr>
          <a:xfrm>
            <a:off x="1596594" y="2916918"/>
            <a:ext cx="7941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আজকের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পাঠে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সবাইকে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8701D-C627-46BD-A1E1-1732B865538E}"/>
              </a:ext>
            </a:extLst>
          </p:cNvPr>
          <p:cNvSpPr txBox="1"/>
          <p:nvPr/>
        </p:nvSpPr>
        <p:spPr>
          <a:xfrm>
            <a:off x="3752002" y="3988096"/>
            <a:ext cx="3943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/>
              </a:rPr>
              <a:t>শুভেচ্ছা</a:t>
            </a:r>
            <a:endParaRPr lang="en-US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955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CD4A2-406B-49BC-847C-33D458AA8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0" y="295419"/>
            <a:ext cx="11521439" cy="597876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0F62B-5E39-40BF-A896-4167BB862D5E}"/>
              </a:ext>
            </a:extLst>
          </p:cNvPr>
          <p:cNvSpPr txBox="1"/>
          <p:nvPr/>
        </p:nvSpPr>
        <p:spPr>
          <a:xfrm>
            <a:off x="3601328" y="2588455"/>
            <a:ext cx="5444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পাঠ্য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বইয়ের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২৬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নং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পৃষ্ঠা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খোল</a:t>
            </a:r>
            <a:r>
              <a:rPr lang="en-US" sz="5400" b="1" dirty="0">
                <a:solidFill>
                  <a:srgbClr val="002060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11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15F77-F9D4-45E7-89C3-40A239A8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42" t="13145" r="31904" b="7022"/>
          <a:stretch/>
        </p:blipFill>
        <p:spPr>
          <a:xfrm>
            <a:off x="2489985" y="239151"/>
            <a:ext cx="7329267" cy="63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B27BD-0E39-4836-A36C-040B979A2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731510"/>
            <a:ext cx="11605846" cy="5416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FA9CD7-35B8-4E69-AC49-AF5DB218008F}"/>
              </a:ext>
            </a:extLst>
          </p:cNvPr>
          <p:cNvSpPr txBox="1"/>
          <p:nvPr/>
        </p:nvSpPr>
        <p:spPr>
          <a:xfrm>
            <a:off x="3376249" y="84407"/>
            <a:ext cx="509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নতুন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শব্দ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চিনে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নেই</a:t>
            </a:r>
            <a:endParaRPr lang="en-US" sz="40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95147-F9F6-4376-8A88-224B3E5CAABD}"/>
              </a:ext>
            </a:extLst>
          </p:cNvPr>
          <p:cNvSpPr txBox="1"/>
          <p:nvPr/>
        </p:nvSpPr>
        <p:spPr>
          <a:xfrm>
            <a:off x="3291841" y="3541534"/>
            <a:ext cx="1659985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03234-64B5-427A-81A8-E0F9CB89275D}"/>
              </a:ext>
            </a:extLst>
          </p:cNvPr>
          <p:cNvSpPr txBox="1"/>
          <p:nvPr/>
        </p:nvSpPr>
        <p:spPr>
          <a:xfrm>
            <a:off x="5486399" y="3541534"/>
            <a:ext cx="1659985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B11A8-9C7C-41D1-B27A-3FF5C7C9B917}"/>
              </a:ext>
            </a:extLst>
          </p:cNvPr>
          <p:cNvSpPr txBox="1"/>
          <p:nvPr/>
        </p:nvSpPr>
        <p:spPr>
          <a:xfrm>
            <a:off x="7441806" y="3541534"/>
            <a:ext cx="1659985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9D0BB-46F4-48F6-800A-768CECAD1A9D}"/>
              </a:ext>
            </a:extLst>
          </p:cNvPr>
          <p:cNvSpPr txBox="1"/>
          <p:nvPr/>
        </p:nvSpPr>
        <p:spPr>
          <a:xfrm>
            <a:off x="604912" y="6091299"/>
            <a:ext cx="1160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বন্ধুরা,জানি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575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969694-4FEB-43B7-B1B3-35770A373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7"/>
          <a:stretch/>
        </p:blipFill>
        <p:spPr>
          <a:xfrm>
            <a:off x="337624" y="975172"/>
            <a:ext cx="11535507" cy="5608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B437E2-EE7C-4726-8EA5-36B3822378C6}"/>
              </a:ext>
            </a:extLst>
          </p:cNvPr>
          <p:cNvSpPr txBox="1"/>
          <p:nvPr/>
        </p:nvSpPr>
        <p:spPr>
          <a:xfrm>
            <a:off x="3207436" y="267286"/>
            <a:ext cx="509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নতুন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শব্দ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চিনে</a:t>
            </a:r>
            <a:r>
              <a:rPr lang="en-US" sz="40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/>
              </a:rPr>
              <a:t>নেই</a:t>
            </a:r>
            <a:endParaRPr lang="en-US" sz="40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39236-9747-4B05-9D10-F9EF5B76B253}"/>
              </a:ext>
            </a:extLst>
          </p:cNvPr>
          <p:cNvSpPr txBox="1"/>
          <p:nvPr/>
        </p:nvSpPr>
        <p:spPr>
          <a:xfrm>
            <a:off x="1828808" y="2546263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পিরিয়ড</a:t>
            </a:r>
            <a:endParaRPr lang="en-US" sz="4000" b="1" dirty="0">
              <a:latin typeface="Nikosban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F3F2AF3-B0CE-4116-9B6B-49682C76356F}"/>
              </a:ext>
            </a:extLst>
          </p:cNvPr>
          <p:cNvSpPr/>
          <p:nvPr/>
        </p:nvSpPr>
        <p:spPr>
          <a:xfrm>
            <a:off x="4768960" y="2701008"/>
            <a:ext cx="998807" cy="39389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818B60-0339-46C9-932B-03D192A1F6AE}"/>
              </a:ext>
            </a:extLst>
          </p:cNvPr>
          <p:cNvSpPr txBox="1"/>
          <p:nvPr/>
        </p:nvSpPr>
        <p:spPr>
          <a:xfrm>
            <a:off x="6133525" y="2546263"/>
            <a:ext cx="45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বেঁধে</a:t>
            </a:r>
            <a:r>
              <a:rPr lang="en-US" sz="4000" b="1" dirty="0">
                <a:latin typeface="Nikosban"/>
              </a:rPr>
              <a:t> </a:t>
            </a:r>
            <a:r>
              <a:rPr lang="en-US" sz="4000" b="1" dirty="0" err="1">
                <a:latin typeface="Nikosban"/>
              </a:rPr>
              <a:t>দেওয়া</a:t>
            </a:r>
            <a:r>
              <a:rPr lang="en-US" sz="4000" b="1" dirty="0">
                <a:latin typeface="Nikosban"/>
              </a:rPr>
              <a:t> </a:t>
            </a:r>
            <a:r>
              <a:rPr lang="en-US" sz="4000" b="1" dirty="0" err="1">
                <a:latin typeface="Nikosban"/>
              </a:rPr>
              <a:t>সময়</a:t>
            </a:r>
            <a:r>
              <a:rPr lang="en-US" sz="4000" b="1" dirty="0">
                <a:latin typeface="Nikosban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FE2081-739C-4260-BFE7-349395D964A9}"/>
              </a:ext>
            </a:extLst>
          </p:cNvPr>
          <p:cNvSpPr txBox="1"/>
          <p:nvPr/>
        </p:nvSpPr>
        <p:spPr>
          <a:xfrm>
            <a:off x="1744400" y="3615409"/>
            <a:ext cx="219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অপেক্ষা</a:t>
            </a:r>
            <a:endParaRPr lang="en-US" sz="4000" b="1" dirty="0">
              <a:latin typeface="Nikosban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F823D2-252C-43DD-B221-01112A5F6C20}"/>
              </a:ext>
            </a:extLst>
          </p:cNvPr>
          <p:cNvSpPr/>
          <p:nvPr/>
        </p:nvSpPr>
        <p:spPr>
          <a:xfrm>
            <a:off x="4740814" y="3770153"/>
            <a:ext cx="998807" cy="39389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FF1998-33B4-4637-A903-C31C8D20C622}"/>
              </a:ext>
            </a:extLst>
          </p:cNvPr>
          <p:cNvSpPr txBox="1"/>
          <p:nvPr/>
        </p:nvSpPr>
        <p:spPr>
          <a:xfrm>
            <a:off x="6203863" y="3615409"/>
            <a:ext cx="219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প্রতীক্ষা</a:t>
            </a:r>
            <a:r>
              <a:rPr lang="en-US" sz="4000" b="1" dirty="0">
                <a:latin typeface="Nikosban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6D46CE-349C-4B30-B277-5999D734CE10}"/>
              </a:ext>
            </a:extLst>
          </p:cNvPr>
          <p:cNvSpPr txBox="1"/>
          <p:nvPr/>
        </p:nvSpPr>
        <p:spPr>
          <a:xfrm>
            <a:off x="1772542" y="4614222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স্বাধীনতা</a:t>
            </a:r>
            <a:endParaRPr lang="en-US" sz="4000" b="1" dirty="0">
              <a:latin typeface="Nikosban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74B0575-C9A2-4B4C-9D83-70D8A4F5064E}"/>
              </a:ext>
            </a:extLst>
          </p:cNvPr>
          <p:cNvSpPr/>
          <p:nvPr/>
        </p:nvSpPr>
        <p:spPr>
          <a:xfrm>
            <a:off x="4768957" y="4783032"/>
            <a:ext cx="1012874" cy="34212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714C7A-9113-44BA-B68E-43E7D40796D9}"/>
              </a:ext>
            </a:extLst>
          </p:cNvPr>
          <p:cNvSpPr txBox="1"/>
          <p:nvPr/>
        </p:nvSpPr>
        <p:spPr>
          <a:xfrm>
            <a:off x="6316403" y="4614222"/>
            <a:ext cx="156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ban"/>
              </a:rPr>
              <a:t>মুক্তি</a:t>
            </a:r>
            <a:r>
              <a:rPr lang="en-US" sz="4000" b="1" dirty="0">
                <a:latin typeface="Nikos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545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2B7FA-4311-4331-8824-40AF51A95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885091"/>
            <a:ext cx="11648050" cy="48263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711898-5C95-442B-B98F-3A06D2DAB83F}"/>
              </a:ext>
            </a:extLst>
          </p:cNvPr>
          <p:cNvSpPr txBox="1"/>
          <p:nvPr/>
        </p:nvSpPr>
        <p:spPr>
          <a:xfrm>
            <a:off x="2363371" y="182880"/>
            <a:ext cx="7680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ban"/>
              </a:rPr>
              <a:t>নতুন</a:t>
            </a:r>
            <a:r>
              <a:rPr lang="en-US" sz="4400" b="1" dirty="0">
                <a:solidFill>
                  <a:schemeClr val="bg1"/>
                </a:solidFill>
                <a:latin typeface="Nikosb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ban"/>
              </a:rPr>
              <a:t>যুক্তবর্ণগুলো</a:t>
            </a:r>
            <a:r>
              <a:rPr lang="en-US" sz="4400" b="1" dirty="0">
                <a:solidFill>
                  <a:schemeClr val="bg1"/>
                </a:solidFill>
                <a:latin typeface="Nikosb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ban"/>
              </a:rPr>
              <a:t>চিনে</a:t>
            </a:r>
            <a:r>
              <a:rPr lang="en-US" sz="4400" b="1" dirty="0">
                <a:solidFill>
                  <a:schemeClr val="bg1"/>
                </a:solidFill>
                <a:latin typeface="Nikosb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ban"/>
              </a:rPr>
              <a:t>নেই</a:t>
            </a:r>
            <a:r>
              <a:rPr lang="en-US" sz="4400" b="1" dirty="0">
                <a:solidFill>
                  <a:schemeClr val="bg1"/>
                </a:solidFill>
                <a:latin typeface="Nikosban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EEF603-1055-42A3-A46C-6C24CF503DC5}"/>
              </a:ext>
            </a:extLst>
          </p:cNvPr>
          <p:cNvSpPr txBox="1"/>
          <p:nvPr/>
        </p:nvSpPr>
        <p:spPr>
          <a:xfrm>
            <a:off x="253219" y="5739599"/>
            <a:ext cx="1180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বন্ধুরা,জানি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0AC51F-89D2-4340-8C1F-2BB6C89B3A4A}"/>
              </a:ext>
            </a:extLst>
          </p:cNvPr>
          <p:cNvSpPr txBox="1"/>
          <p:nvPr/>
        </p:nvSpPr>
        <p:spPr>
          <a:xfrm>
            <a:off x="4023361" y="1485970"/>
            <a:ext cx="237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09825F-BE79-4AA1-A33A-F27C317797A4}"/>
              </a:ext>
            </a:extLst>
          </p:cNvPr>
          <p:cNvSpPr txBox="1"/>
          <p:nvPr/>
        </p:nvSpPr>
        <p:spPr>
          <a:xfrm>
            <a:off x="4023361" y="3263508"/>
            <a:ext cx="237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053B37-EA22-4876-A10C-619E7CB27A5F}"/>
              </a:ext>
            </a:extLst>
          </p:cNvPr>
          <p:cNvSpPr txBox="1"/>
          <p:nvPr/>
        </p:nvSpPr>
        <p:spPr>
          <a:xfrm>
            <a:off x="4107768" y="2439712"/>
            <a:ext cx="237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7AEF40-A743-49DE-AD9E-76C3AED89E30}"/>
              </a:ext>
            </a:extLst>
          </p:cNvPr>
          <p:cNvSpPr txBox="1"/>
          <p:nvPr/>
        </p:nvSpPr>
        <p:spPr>
          <a:xfrm>
            <a:off x="4023361" y="4219127"/>
            <a:ext cx="237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0F98F-BF70-424D-A762-6CBD1B0DCF3B}"/>
              </a:ext>
            </a:extLst>
          </p:cNvPr>
          <p:cNvSpPr txBox="1"/>
          <p:nvPr/>
        </p:nvSpPr>
        <p:spPr>
          <a:xfrm>
            <a:off x="-14072" y="1111334"/>
            <a:ext cx="3165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তিবার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2DB73-8AA5-49B3-85DA-BF4883838348}"/>
              </a:ext>
            </a:extLst>
          </p:cNvPr>
          <p:cNvSpPr txBox="1"/>
          <p:nvPr/>
        </p:nvSpPr>
        <p:spPr>
          <a:xfrm>
            <a:off x="351691" y="2518116"/>
            <a:ext cx="268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805CA-7B3A-42AE-91B4-2041D03E4EEB}"/>
              </a:ext>
            </a:extLst>
          </p:cNvPr>
          <p:cNvSpPr txBox="1"/>
          <p:nvPr/>
        </p:nvSpPr>
        <p:spPr>
          <a:xfrm>
            <a:off x="3146474" y="1139470"/>
            <a:ext cx="1343469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b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ban"/>
              </a:rPr>
              <a:t>স্প</a:t>
            </a:r>
            <a:endParaRPr lang="en-US" sz="5400" b="1" dirty="0">
              <a:solidFill>
                <a:srgbClr val="FF0000"/>
              </a:solidFill>
              <a:latin typeface="Nikos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EE1F7-0D6A-4A6F-A15D-CFA27F32EC6A}"/>
              </a:ext>
            </a:extLst>
          </p:cNvPr>
          <p:cNvSpPr txBox="1"/>
          <p:nvPr/>
        </p:nvSpPr>
        <p:spPr>
          <a:xfrm>
            <a:off x="4745500" y="1139470"/>
            <a:ext cx="890954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ban"/>
              </a:rPr>
              <a:t> </a:t>
            </a:r>
            <a:r>
              <a:rPr lang="en-US" sz="5400" b="1" dirty="0">
                <a:latin typeface="Nikosban"/>
              </a:rPr>
              <a:t>স</a:t>
            </a:r>
            <a:endParaRPr lang="en-US" sz="4400" b="1" dirty="0">
              <a:latin typeface="Nikosb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EBC14-54C7-4591-9513-F99B24E73550}"/>
              </a:ext>
            </a:extLst>
          </p:cNvPr>
          <p:cNvSpPr txBox="1"/>
          <p:nvPr/>
        </p:nvSpPr>
        <p:spPr>
          <a:xfrm>
            <a:off x="6093655" y="1139470"/>
            <a:ext cx="1106657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ban"/>
              </a:rPr>
              <a:t> প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80957-F4CC-4C75-8105-8837F2038B6D}"/>
              </a:ext>
            </a:extLst>
          </p:cNvPr>
          <p:cNvSpPr txBox="1"/>
          <p:nvPr/>
        </p:nvSpPr>
        <p:spPr>
          <a:xfrm>
            <a:off x="7631717" y="1139470"/>
            <a:ext cx="1760811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ban"/>
              </a:rPr>
              <a:t>স্প</a:t>
            </a:r>
            <a:r>
              <a:rPr lang="en-US" sz="5400" b="1" dirty="0" err="1">
                <a:latin typeface="Nikosban"/>
              </a:rPr>
              <a:t>ষ্ট</a:t>
            </a:r>
            <a:endParaRPr lang="en-US" sz="5400" b="1" dirty="0">
              <a:latin typeface="Nikosb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687FE-B6E5-49D4-84A8-12E0355B214D}"/>
              </a:ext>
            </a:extLst>
          </p:cNvPr>
          <p:cNvSpPr txBox="1"/>
          <p:nvPr/>
        </p:nvSpPr>
        <p:spPr>
          <a:xfrm>
            <a:off x="9725466" y="1139470"/>
            <a:ext cx="1760811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ban"/>
              </a:rPr>
              <a:t>স্প</a:t>
            </a:r>
            <a:r>
              <a:rPr lang="en-US" sz="5400" b="1" dirty="0" err="1">
                <a:latin typeface="Nikosban"/>
              </a:rPr>
              <a:t>র্শ</a:t>
            </a:r>
            <a:endParaRPr lang="en-US" sz="5400" b="1" dirty="0">
              <a:latin typeface="Nikosb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5E921-3531-4DF1-A70A-F4CC4E4FD4F0}"/>
              </a:ext>
            </a:extLst>
          </p:cNvPr>
          <p:cNvSpPr txBox="1"/>
          <p:nvPr/>
        </p:nvSpPr>
        <p:spPr>
          <a:xfrm>
            <a:off x="3137095" y="2518116"/>
            <a:ext cx="1352848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b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ban"/>
              </a:rPr>
              <a:t>ক্ষ</a:t>
            </a:r>
            <a:endParaRPr lang="en-US" sz="5400" b="1" dirty="0">
              <a:solidFill>
                <a:srgbClr val="FF0000"/>
              </a:solidFill>
              <a:latin typeface="Nikosb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BB867-B89F-4FFF-A2AB-0E7F7CDD5B09}"/>
              </a:ext>
            </a:extLst>
          </p:cNvPr>
          <p:cNvSpPr txBox="1"/>
          <p:nvPr/>
        </p:nvSpPr>
        <p:spPr>
          <a:xfrm>
            <a:off x="4745500" y="2518116"/>
            <a:ext cx="110431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ban"/>
              </a:rPr>
              <a:t> </a:t>
            </a:r>
            <a:r>
              <a:rPr lang="en-US" sz="5400" b="1" dirty="0">
                <a:latin typeface="Nikosban"/>
              </a:rPr>
              <a:t>ক</a:t>
            </a:r>
            <a:endParaRPr lang="en-US" sz="4400" b="1" dirty="0">
              <a:latin typeface="Nikosb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B36234-EB2E-4C6E-B327-743F0AF28ED4}"/>
              </a:ext>
            </a:extLst>
          </p:cNvPr>
          <p:cNvSpPr txBox="1"/>
          <p:nvPr/>
        </p:nvSpPr>
        <p:spPr>
          <a:xfrm>
            <a:off x="6135858" y="2518116"/>
            <a:ext cx="1064453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ban"/>
              </a:rPr>
              <a:t> 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93738-C323-4AD0-9775-07842877E6B4}"/>
              </a:ext>
            </a:extLst>
          </p:cNvPr>
          <p:cNvSpPr txBox="1"/>
          <p:nvPr/>
        </p:nvSpPr>
        <p:spPr>
          <a:xfrm>
            <a:off x="7713781" y="2518116"/>
            <a:ext cx="1613099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ban"/>
              </a:rPr>
              <a:t>ক</a:t>
            </a:r>
            <a:r>
              <a:rPr lang="en-US" sz="4400" b="1" dirty="0" err="1">
                <a:solidFill>
                  <a:srgbClr val="FF0000"/>
                </a:solidFill>
                <a:latin typeface="Nikosban"/>
              </a:rPr>
              <a:t>ক্ষ</a:t>
            </a:r>
            <a:endParaRPr lang="en-US" sz="4400" b="1" dirty="0">
              <a:latin typeface="Nikosb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15410-05A2-4461-B34A-F2F5A1AD0032}"/>
              </a:ext>
            </a:extLst>
          </p:cNvPr>
          <p:cNvSpPr txBox="1"/>
          <p:nvPr/>
        </p:nvSpPr>
        <p:spPr>
          <a:xfrm>
            <a:off x="9725465" y="2518116"/>
            <a:ext cx="1760811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ban"/>
              </a:rPr>
              <a:t>প</a:t>
            </a:r>
            <a:r>
              <a:rPr lang="en-US" sz="4400" b="1" dirty="0" err="1">
                <a:solidFill>
                  <a:srgbClr val="FF0000"/>
                </a:solidFill>
                <a:latin typeface="Nikosban"/>
              </a:rPr>
              <a:t>ক্ষ</a:t>
            </a:r>
            <a:endParaRPr lang="en-US" sz="4400" b="1" dirty="0">
              <a:latin typeface="Nikosb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A27CA-BA53-4F33-B87C-8836C9199D12}"/>
              </a:ext>
            </a:extLst>
          </p:cNvPr>
          <p:cNvSpPr txBox="1"/>
          <p:nvPr/>
        </p:nvSpPr>
        <p:spPr>
          <a:xfrm>
            <a:off x="2954215" y="126606"/>
            <a:ext cx="635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ban"/>
              </a:rPr>
              <a:t>যুক্তবর্ণ</a:t>
            </a:r>
            <a:r>
              <a:rPr lang="en-US" sz="3600" b="1" dirty="0">
                <a:latin typeface="Nikosban"/>
              </a:rPr>
              <a:t> </a:t>
            </a:r>
            <a:r>
              <a:rPr lang="en-US" sz="3600" b="1" dirty="0" err="1">
                <a:latin typeface="Nikosban"/>
              </a:rPr>
              <a:t>ভেঙ্গে</a:t>
            </a:r>
            <a:r>
              <a:rPr lang="en-US" sz="3600" b="1" dirty="0">
                <a:latin typeface="Nikosban"/>
              </a:rPr>
              <a:t> </a:t>
            </a:r>
            <a:r>
              <a:rPr lang="en-US" sz="3600" b="1" dirty="0" err="1">
                <a:latin typeface="Nikosban"/>
              </a:rPr>
              <a:t>নতুন</a:t>
            </a:r>
            <a:r>
              <a:rPr lang="en-US" sz="3600" b="1" dirty="0">
                <a:latin typeface="Nikosban"/>
              </a:rPr>
              <a:t> </a:t>
            </a:r>
            <a:r>
              <a:rPr lang="en-US" sz="3600" b="1" dirty="0" err="1">
                <a:latin typeface="Nikosban"/>
              </a:rPr>
              <a:t>শব্দ</a:t>
            </a:r>
            <a:r>
              <a:rPr lang="en-US" sz="3600" b="1" dirty="0">
                <a:latin typeface="Nikosban"/>
              </a:rPr>
              <a:t> </a:t>
            </a:r>
            <a:r>
              <a:rPr lang="en-US" sz="3600" b="1" dirty="0" err="1">
                <a:latin typeface="Nikosban"/>
              </a:rPr>
              <a:t>পড়ি</a:t>
            </a:r>
            <a:r>
              <a:rPr lang="en-US" sz="3600" b="1" dirty="0">
                <a:latin typeface="Nikosban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E4B311-6BEE-4098-AF2E-CF22F55A58B8}"/>
              </a:ext>
            </a:extLst>
          </p:cNvPr>
          <p:cNvSpPr txBox="1"/>
          <p:nvPr/>
        </p:nvSpPr>
        <p:spPr>
          <a:xfrm>
            <a:off x="351691" y="3896762"/>
            <a:ext cx="22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ধীনতা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F10827-85A6-401B-952B-2EA0EFCBE34C}"/>
              </a:ext>
            </a:extLst>
          </p:cNvPr>
          <p:cNvSpPr txBox="1"/>
          <p:nvPr/>
        </p:nvSpPr>
        <p:spPr>
          <a:xfrm>
            <a:off x="3123028" y="3896762"/>
            <a:ext cx="1352848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b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ban"/>
              </a:rPr>
              <a:t>স্ব</a:t>
            </a:r>
            <a:endParaRPr lang="en-US" sz="5400" b="1" dirty="0">
              <a:solidFill>
                <a:srgbClr val="FF0000"/>
              </a:solidFill>
              <a:latin typeface="Nikosb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048F4C-E5A8-41F1-8E14-CDC1D7C43A99}"/>
              </a:ext>
            </a:extLst>
          </p:cNvPr>
          <p:cNvSpPr txBox="1"/>
          <p:nvPr/>
        </p:nvSpPr>
        <p:spPr>
          <a:xfrm>
            <a:off x="4745500" y="3896762"/>
            <a:ext cx="110431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ban"/>
              </a:rPr>
              <a:t> </a:t>
            </a:r>
            <a:r>
              <a:rPr lang="en-US" sz="5400" b="1" dirty="0">
                <a:latin typeface="Nikosban"/>
              </a:rPr>
              <a:t>স</a:t>
            </a:r>
            <a:endParaRPr lang="en-US" sz="4400" b="1" dirty="0">
              <a:latin typeface="Nikosb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4ECD1C-994A-41EC-928F-9DE9ABF41E7D}"/>
              </a:ext>
            </a:extLst>
          </p:cNvPr>
          <p:cNvSpPr txBox="1"/>
          <p:nvPr/>
        </p:nvSpPr>
        <p:spPr>
          <a:xfrm>
            <a:off x="6149927" y="3896762"/>
            <a:ext cx="1050384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ban"/>
              </a:rPr>
              <a:t> 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033145-78E2-4F8C-A11A-E65F351D61BC}"/>
              </a:ext>
            </a:extLst>
          </p:cNvPr>
          <p:cNvSpPr txBox="1"/>
          <p:nvPr/>
        </p:nvSpPr>
        <p:spPr>
          <a:xfrm>
            <a:off x="7713781" y="3896762"/>
            <a:ext cx="1613099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ban"/>
              </a:rPr>
              <a:t>স্বা</a:t>
            </a:r>
            <a:r>
              <a:rPr lang="en-US" sz="4400" b="1" dirty="0" err="1">
                <a:latin typeface="Nikosban"/>
              </a:rPr>
              <a:t>দ</a:t>
            </a:r>
            <a:endParaRPr lang="en-US" sz="4400" b="1" dirty="0">
              <a:latin typeface="Nikosb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4A0605-3203-47EA-A728-0D3783549F57}"/>
              </a:ext>
            </a:extLst>
          </p:cNvPr>
          <p:cNvSpPr txBox="1"/>
          <p:nvPr/>
        </p:nvSpPr>
        <p:spPr>
          <a:xfrm>
            <a:off x="9725465" y="3896762"/>
            <a:ext cx="1760811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ban"/>
              </a:rPr>
              <a:t>স্বা</a:t>
            </a:r>
            <a:r>
              <a:rPr lang="en-US" sz="4400" b="1" dirty="0" err="1">
                <a:latin typeface="Nikosban"/>
              </a:rPr>
              <a:t>গত</a:t>
            </a:r>
            <a:endParaRPr lang="en-US" sz="4400" b="1" dirty="0">
              <a:latin typeface="Nikosb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FD10AA-F535-4EE7-9F17-1510958F7A41}"/>
              </a:ext>
            </a:extLst>
          </p:cNvPr>
          <p:cNvSpPr txBox="1"/>
          <p:nvPr/>
        </p:nvSpPr>
        <p:spPr>
          <a:xfrm>
            <a:off x="351691" y="5377381"/>
            <a:ext cx="2178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জ্ঞে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7523B9-7E0D-4946-8215-3673503730C0}"/>
              </a:ext>
            </a:extLst>
          </p:cNvPr>
          <p:cNvSpPr txBox="1"/>
          <p:nvPr/>
        </p:nvSpPr>
        <p:spPr>
          <a:xfrm>
            <a:off x="3118337" y="5377381"/>
            <a:ext cx="1352848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b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ban"/>
              </a:rPr>
              <a:t>জ্ঞ</a:t>
            </a:r>
            <a:endParaRPr lang="en-US" sz="5400" b="1" dirty="0">
              <a:solidFill>
                <a:srgbClr val="FF0000"/>
              </a:solidFill>
              <a:latin typeface="Nikosb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4FBC8A-74F4-45B7-ADA0-5640C5E39313}"/>
              </a:ext>
            </a:extLst>
          </p:cNvPr>
          <p:cNvSpPr txBox="1"/>
          <p:nvPr/>
        </p:nvSpPr>
        <p:spPr>
          <a:xfrm>
            <a:off x="4754880" y="5377381"/>
            <a:ext cx="116527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ban"/>
              </a:rPr>
              <a:t> </a:t>
            </a:r>
            <a:r>
              <a:rPr lang="en-US" sz="5400" b="1" dirty="0">
                <a:latin typeface="Nikosban"/>
              </a:rPr>
              <a:t>জ</a:t>
            </a:r>
            <a:endParaRPr lang="en-US" sz="4400" b="1" dirty="0">
              <a:latin typeface="Nikosb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BF12F6-2C3E-4EF9-8BCD-0B93BA11DE21}"/>
              </a:ext>
            </a:extLst>
          </p:cNvPr>
          <p:cNvSpPr txBox="1"/>
          <p:nvPr/>
        </p:nvSpPr>
        <p:spPr>
          <a:xfrm>
            <a:off x="6159306" y="5377381"/>
            <a:ext cx="1165275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ban"/>
              </a:rPr>
              <a:t> ঞ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08BC2B-8BB7-4904-84EF-3B9FE68E05E9}"/>
              </a:ext>
            </a:extLst>
          </p:cNvPr>
          <p:cNvSpPr txBox="1"/>
          <p:nvPr/>
        </p:nvSpPr>
        <p:spPr>
          <a:xfrm>
            <a:off x="7624685" y="5377381"/>
            <a:ext cx="1871007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b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ban"/>
              </a:rPr>
              <a:t>জ্ঞা</a:t>
            </a:r>
            <a:r>
              <a:rPr lang="en-US" sz="5400" b="1" dirty="0" err="1">
                <a:latin typeface="Nikosban"/>
              </a:rPr>
              <a:t>ন</a:t>
            </a:r>
            <a:endParaRPr lang="en-US" sz="4400" b="1" dirty="0">
              <a:latin typeface="Nikosb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39BF6E-3925-49A0-8921-9C9BDEA73074}"/>
              </a:ext>
            </a:extLst>
          </p:cNvPr>
          <p:cNvSpPr txBox="1"/>
          <p:nvPr/>
        </p:nvSpPr>
        <p:spPr>
          <a:xfrm>
            <a:off x="9805178" y="5377381"/>
            <a:ext cx="1849914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5400" b="1" dirty="0" err="1">
                <a:latin typeface="Nikosban"/>
              </a:rPr>
              <a:t>বি</a:t>
            </a:r>
            <a:r>
              <a:rPr lang="en-US" sz="5400" b="1" dirty="0" err="1">
                <a:solidFill>
                  <a:srgbClr val="FF0000"/>
                </a:solidFill>
                <a:latin typeface="Nikosban"/>
              </a:rPr>
              <a:t>জ্ঞ</a:t>
            </a:r>
            <a:endParaRPr lang="en-US" sz="4400" b="1" dirty="0"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9594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3BDD5-0D59-4270-87E0-37AAE27D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365760"/>
            <a:ext cx="10635176" cy="6091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51744-20A5-4EA1-8C4C-11D7794EAD24}"/>
              </a:ext>
            </a:extLst>
          </p:cNvPr>
          <p:cNvSpPr txBox="1"/>
          <p:nvPr/>
        </p:nvSpPr>
        <p:spPr>
          <a:xfrm>
            <a:off x="2608376" y="2076151"/>
            <a:ext cx="7956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পাঠ্যাংশ থেকে প্রশ্ন যাচাই।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5D1C4-8F65-40CD-8383-65F7DA714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436098" y="1059580"/>
            <a:ext cx="11240087" cy="5552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B9C0F5-AA6D-433B-83E0-E5B6926BA178}"/>
              </a:ext>
            </a:extLst>
          </p:cNvPr>
          <p:cNvSpPr txBox="1"/>
          <p:nvPr/>
        </p:nvSpPr>
        <p:spPr>
          <a:xfrm>
            <a:off x="5322278" y="136250"/>
            <a:ext cx="165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/>
              </a:rPr>
              <a:t>প্রশ্ন</a:t>
            </a:r>
            <a:endParaRPr lang="en-US" sz="54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71122-FC69-446C-A102-4D53800F00D3}"/>
              </a:ext>
            </a:extLst>
          </p:cNvPr>
          <p:cNvSpPr txBox="1"/>
          <p:nvPr/>
        </p:nvSpPr>
        <p:spPr>
          <a:xfrm>
            <a:off x="3080825" y="1266092"/>
            <a:ext cx="7891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১।আজ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AF41D-5B78-4AD8-8289-C290BDE29AD1}"/>
              </a:ext>
            </a:extLst>
          </p:cNvPr>
          <p:cNvSpPr txBox="1"/>
          <p:nvPr/>
        </p:nvSpPr>
        <p:spPr>
          <a:xfrm>
            <a:off x="3080825" y="2138275"/>
            <a:ext cx="8102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২।বৃহস্পতিবারে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2793D-528D-4C8D-9469-8E2676A08CE8}"/>
              </a:ext>
            </a:extLst>
          </p:cNvPr>
          <p:cNvSpPr txBox="1"/>
          <p:nvPr/>
        </p:nvSpPr>
        <p:spPr>
          <a:xfrm>
            <a:off x="3052686" y="3822261"/>
            <a:ext cx="777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৩।রবিবার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7622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5DC6F-B298-47C1-ADF3-9F08B0291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9"/>
          <a:stretch/>
        </p:blipFill>
        <p:spPr>
          <a:xfrm>
            <a:off x="675249" y="393896"/>
            <a:ext cx="10803988" cy="61194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FC599-57EC-4B98-A111-2F53F88A97C9}"/>
              </a:ext>
            </a:extLst>
          </p:cNvPr>
          <p:cNvSpPr txBox="1"/>
          <p:nvPr/>
        </p:nvSpPr>
        <p:spPr>
          <a:xfrm>
            <a:off x="3609536" y="3101925"/>
            <a:ext cx="4549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FEC0C-672D-4D43-B8BB-1C8083437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/>
        </p:blipFill>
        <p:spPr>
          <a:xfrm>
            <a:off x="548639" y="432581"/>
            <a:ext cx="11197883" cy="5992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FE2F1A-855A-4D67-8B2A-935AC78CAD44}"/>
              </a:ext>
            </a:extLst>
          </p:cNvPr>
          <p:cNvSpPr txBox="1"/>
          <p:nvPr/>
        </p:nvSpPr>
        <p:spPr>
          <a:xfrm>
            <a:off x="1357535" y="1569901"/>
            <a:ext cx="6070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বলতো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আজ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আমরা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শিখলাম</a:t>
            </a:r>
            <a:r>
              <a:rPr lang="en-US" sz="6600" b="1" dirty="0">
                <a:solidFill>
                  <a:srgbClr val="002060"/>
                </a:solidFill>
                <a:latin typeface="NikoshBAN"/>
              </a:rPr>
              <a:t>?</a:t>
            </a:r>
            <a:endParaRPr lang="en-US" sz="60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0180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F5CD3-8135-4650-8BB8-3BF5F11AA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>
          <a:xfrm rot="16200000">
            <a:off x="2841674" y="-2391508"/>
            <a:ext cx="6457070" cy="11633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B1F2A0-FAE7-42AA-B26B-2033DFC95F33}"/>
              </a:ext>
            </a:extLst>
          </p:cNvPr>
          <p:cNvSpPr txBox="1"/>
          <p:nvPr/>
        </p:nvSpPr>
        <p:spPr>
          <a:xfrm>
            <a:off x="3578087" y="1162120"/>
            <a:ext cx="492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ban"/>
              </a:rPr>
              <a:t>শিক্ষক</a:t>
            </a:r>
            <a:r>
              <a:rPr lang="en-US" sz="4400" b="1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ban"/>
              </a:rPr>
              <a:t>পরিচিতি</a:t>
            </a:r>
            <a:endParaRPr lang="en-US" sz="4400" b="1" dirty="0">
              <a:solidFill>
                <a:srgbClr val="002060"/>
              </a:solidFill>
              <a:latin typeface="Nikos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467D8-6737-4369-8BAE-BE39507D1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06" y="1931562"/>
            <a:ext cx="2720679" cy="2656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A9D17-6594-4192-844E-000BBD566EC7}"/>
              </a:ext>
            </a:extLst>
          </p:cNvPr>
          <p:cNvSpPr txBox="1"/>
          <p:nvPr/>
        </p:nvSpPr>
        <p:spPr>
          <a:xfrm>
            <a:off x="1800666" y="3688607"/>
            <a:ext cx="9198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ban"/>
              </a:rPr>
              <a:t>সোহেল</a:t>
            </a:r>
            <a:r>
              <a:rPr lang="en-US" sz="3200" b="1" dirty="0">
                <a:latin typeface="Nikosban"/>
              </a:rPr>
              <a:t> </a:t>
            </a:r>
            <a:r>
              <a:rPr lang="en-US" sz="3200" b="1" dirty="0" err="1">
                <a:latin typeface="Nikosban"/>
              </a:rPr>
              <a:t>রানা</a:t>
            </a:r>
            <a:endParaRPr lang="en-US" sz="3200" b="1" dirty="0">
              <a:latin typeface="Nikosban"/>
            </a:endParaRPr>
          </a:p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ban"/>
              </a:rPr>
              <a:t>সহকারী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ban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ban"/>
              </a:rPr>
              <a:t>শিক্ষক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ban"/>
            </a:endParaRPr>
          </a:p>
          <a:p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বগাছড়ি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পুনর্বাসন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সরকারি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প্রাথমিক</a:t>
            </a:r>
            <a:r>
              <a:rPr lang="en-US" sz="3200" b="1" dirty="0">
                <a:solidFill>
                  <a:srgbClr val="7030A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ban"/>
              </a:rPr>
              <a:t>বিদ্যালয়</a:t>
            </a:r>
            <a:endParaRPr lang="en-US" sz="3200" b="1" dirty="0">
              <a:solidFill>
                <a:srgbClr val="7030A0"/>
              </a:solidFill>
              <a:latin typeface="Nikosban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ban"/>
              </a:rPr>
              <a:t>নানিয়ারচর</a:t>
            </a:r>
            <a:r>
              <a:rPr lang="en-US" sz="3200" b="1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ban"/>
              </a:rPr>
              <a:t>উপজেলা,রাঙ্গামাটি</a:t>
            </a:r>
            <a:r>
              <a:rPr lang="en-US" sz="3200" b="1" dirty="0">
                <a:solidFill>
                  <a:srgbClr val="002060"/>
                </a:solidFill>
                <a:latin typeface="Nikos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88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E1D9F-1AB5-4E2F-85AE-0E2344170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>
          <a:xfrm>
            <a:off x="211014" y="351685"/>
            <a:ext cx="11760591" cy="6147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516C37-B810-47D7-88D2-97054B3EE2F5}"/>
              </a:ext>
            </a:extLst>
          </p:cNvPr>
          <p:cNvSpPr txBox="1"/>
          <p:nvPr/>
        </p:nvSpPr>
        <p:spPr>
          <a:xfrm>
            <a:off x="3291840" y="1069149"/>
            <a:ext cx="6077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NikoshBAN"/>
              </a:rPr>
              <a:t>One day one word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3A0DCE-6146-4A5B-9B4F-1395FFB89385}"/>
              </a:ext>
            </a:extLst>
          </p:cNvPr>
          <p:cNvGrpSpPr/>
          <p:nvPr/>
        </p:nvGrpSpPr>
        <p:grpSpPr>
          <a:xfrm>
            <a:off x="2433721" y="2743200"/>
            <a:ext cx="7821627" cy="1107996"/>
            <a:chOff x="2433721" y="2743200"/>
            <a:chExt cx="7821627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698551-CA9E-48E4-B83F-FE34B97A000C}"/>
                </a:ext>
              </a:extLst>
            </p:cNvPr>
            <p:cNvSpPr txBox="1"/>
            <p:nvPr/>
          </p:nvSpPr>
          <p:spPr>
            <a:xfrm>
              <a:off x="2433721" y="2743200"/>
              <a:ext cx="78216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0000"/>
                  </a:solidFill>
                  <a:latin typeface="NikoshBAN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NikoshBAN"/>
                </a:rPr>
                <a:t>স্বাধীনতা</a:t>
              </a:r>
              <a:r>
                <a:rPr lang="en-US" sz="6600" b="1" dirty="0">
                  <a:solidFill>
                    <a:srgbClr val="FF0000"/>
                  </a:solidFill>
                  <a:latin typeface="NikoshBAN"/>
                </a:rPr>
                <a:t>         </a:t>
              </a:r>
              <a:r>
                <a:rPr lang="en-US" sz="6600" b="1" dirty="0" err="1">
                  <a:solidFill>
                    <a:srgbClr val="002060"/>
                  </a:solidFill>
                  <a:latin typeface="NikoshBAN"/>
                </a:rPr>
                <a:t>মুক্তি</a:t>
              </a:r>
              <a:r>
                <a:rPr lang="en-US" sz="6600" b="1" dirty="0">
                  <a:solidFill>
                    <a:srgbClr val="002060"/>
                  </a:solidFill>
                  <a:latin typeface="NikoshBAN"/>
                </a:rPr>
                <a:t>।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5BB4FCA-E8C5-4F82-9A68-64958F38E9A9}"/>
                </a:ext>
              </a:extLst>
            </p:cNvPr>
            <p:cNvSpPr/>
            <p:nvPr/>
          </p:nvSpPr>
          <p:spPr>
            <a:xfrm>
              <a:off x="6363292" y="2968289"/>
              <a:ext cx="1134794" cy="56270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43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82380-23E3-44E3-9CD9-26BB98103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65759"/>
            <a:ext cx="11169748" cy="626012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7AB61-7EDA-4949-ACC5-C4880322B0E2}"/>
              </a:ext>
            </a:extLst>
          </p:cNvPr>
          <p:cNvSpPr txBox="1"/>
          <p:nvPr/>
        </p:nvSpPr>
        <p:spPr>
          <a:xfrm>
            <a:off x="5190978" y="1870991"/>
            <a:ext cx="57114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/>
              </a:rPr>
              <a:t>স্বাধীনতা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দিবসে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বিদ্যালয়ে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আমরা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কি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কি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কাজ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করি</a:t>
            </a:r>
            <a:r>
              <a:rPr lang="en-US" sz="5400" b="1" dirty="0">
                <a:latin typeface="NikoshBAN"/>
              </a:rPr>
              <a:t> ?৫টি </a:t>
            </a:r>
            <a:r>
              <a:rPr lang="en-US" sz="5400" b="1" dirty="0" err="1">
                <a:latin typeface="NikoshBAN"/>
              </a:rPr>
              <a:t>বাক্য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লিখে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নিয়ে</a:t>
            </a:r>
            <a:r>
              <a:rPr lang="en-US" sz="5400" b="1" dirty="0">
                <a:latin typeface="NikoshBAN"/>
              </a:rPr>
              <a:t> </a:t>
            </a:r>
            <a:r>
              <a:rPr lang="en-US" sz="5400" b="1" dirty="0" err="1">
                <a:latin typeface="NikoshBAN"/>
              </a:rPr>
              <a:t>আসবে</a:t>
            </a:r>
            <a:r>
              <a:rPr lang="en-US" sz="5400" b="1" dirty="0">
                <a:latin typeface="NikoshBAN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7E679-6ED7-483A-84C1-B7BB8188F8F2}"/>
              </a:ext>
            </a:extLst>
          </p:cNvPr>
          <p:cNvSpPr txBox="1"/>
          <p:nvPr/>
        </p:nvSpPr>
        <p:spPr>
          <a:xfrm>
            <a:off x="5838100" y="854227"/>
            <a:ext cx="4248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/>
              </a:rPr>
              <a:t>বাড়ির</a:t>
            </a:r>
            <a:r>
              <a:rPr lang="en-US" sz="54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9807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D7750-A11E-4F23-9ABE-974712513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5321C-0344-4459-B490-96BCD6A6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337625"/>
            <a:ext cx="10297550" cy="6217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9CEC6-1BC3-41B7-A302-2783FB15DFE2}"/>
              </a:ext>
            </a:extLst>
          </p:cNvPr>
          <p:cNvSpPr txBox="1"/>
          <p:nvPr/>
        </p:nvSpPr>
        <p:spPr>
          <a:xfrm>
            <a:off x="2658794" y="3221502"/>
            <a:ext cx="7033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4794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E33135-1F30-491D-8975-10F0D2D61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>
          <a:xfrm>
            <a:off x="393895" y="351700"/>
            <a:ext cx="11479236" cy="6246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B4FBE-F0F2-461D-ABEA-E1183B6F701C}"/>
              </a:ext>
            </a:extLst>
          </p:cNvPr>
          <p:cNvSpPr txBox="1"/>
          <p:nvPr/>
        </p:nvSpPr>
        <p:spPr>
          <a:xfrm>
            <a:off x="4942450" y="1065685"/>
            <a:ext cx="3526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68C0C-A5EA-49E2-9C49-CCF75BC6D83D}"/>
              </a:ext>
            </a:extLst>
          </p:cNvPr>
          <p:cNvSpPr/>
          <p:nvPr/>
        </p:nvSpPr>
        <p:spPr>
          <a:xfrm>
            <a:off x="3533843" y="1835210"/>
            <a:ext cx="648235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9986F-A01C-48D9-9648-456B23D99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5"/>
          <a:stretch/>
        </p:blipFill>
        <p:spPr>
          <a:xfrm>
            <a:off x="281355" y="379828"/>
            <a:ext cx="11633980" cy="6077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A0F54D-870F-4BAF-98D3-30F7272EE8F2}"/>
              </a:ext>
            </a:extLst>
          </p:cNvPr>
          <p:cNvSpPr/>
          <p:nvPr/>
        </p:nvSpPr>
        <p:spPr>
          <a:xfrm>
            <a:off x="4524868" y="684006"/>
            <a:ext cx="35445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3B58B-EF2F-41F3-AEC8-57B05C3F892F}"/>
              </a:ext>
            </a:extLst>
          </p:cNvPr>
          <p:cNvSpPr txBox="1"/>
          <p:nvPr/>
        </p:nvSpPr>
        <p:spPr>
          <a:xfrm>
            <a:off x="3123030" y="1899138"/>
            <a:ext cx="5824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দিবসকে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1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4FCC5-780D-4D09-9372-5247B1F08E8B}"/>
              </a:ext>
            </a:extLst>
          </p:cNvPr>
          <p:cNvSpPr txBox="1"/>
          <p:nvPr/>
        </p:nvSpPr>
        <p:spPr>
          <a:xfrm>
            <a:off x="4937760" y="84403"/>
            <a:ext cx="198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88434-5303-4EE5-9986-9EB661759047}"/>
              </a:ext>
            </a:extLst>
          </p:cNvPr>
          <p:cNvSpPr txBox="1"/>
          <p:nvPr/>
        </p:nvSpPr>
        <p:spPr>
          <a:xfrm>
            <a:off x="5520401" y="914807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998C7-DCC6-4D95-A3E0-44864773DC25}"/>
              </a:ext>
            </a:extLst>
          </p:cNvPr>
          <p:cNvSpPr txBox="1"/>
          <p:nvPr/>
        </p:nvSpPr>
        <p:spPr>
          <a:xfrm>
            <a:off x="5590742" y="2375636"/>
            <a:ext cx="78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BAA6E-ACF8-412E-8998-05CE786A82ED}"/>
              </a:ext>
            </a:extLst>
          </p:cNvPr>
          <p:cNvSpPr txBox="1"/>
          <p:nvPr/>
        </p:nvSpPr>
        <p:spPr>
          <a:xfrm>
            <a:off x="5334004" y="5098846"/>
            <a:ext cx="104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CD9CC-B03E-4E61-A4D6-26FDE1F4784D}"/>
              </a:ext>
            </a:extLst>
          </p:cNvPr>
          <p:cNvSpPr txBox="1"/>
          <p:nvPr/>
        </p:nvSpPr>
        <p:spPr>
          <a:xfrm>
            <a:off x="5520401" y="3644864"/>
            <a:ext cx="78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96385-6A6B-4771-8135-60774CC6F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73" t="34488" r="7096" b="54224"/>
          <a:stretch/>
        </p:blipFill>
        <p:spPr>
          <a:xfrm>
            <a:off x="1041010" y="1575916"/>
            <a:ext cx="10677378" cy="773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D1B8C4-ADD1-4C20-92C6-843EA0381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59" t="38798" r="5942" b="56071"/>
          <a:stretch/>
        </p:blipFill>
        <p:spPr>
          <a:xfrm>
            <a:off x="1041010" y="2927814"/>
            <a:ext cx="10677377" cy="773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67C0CD-F7D1-4D5C-93FC-0590D543A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42" t="21764" r="6404" b="71874"/>
          <a:stretch/>
        </p:blipFill>
        <p:spPr>
          <a:xfrm>
            <a:off x="1041010" y="4308159"/>
            <a:ext cx="10677377" cy="773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F96AA2-83CA-4819-9CC9-915360A398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42" t="33051" r="9519" b="60587"/>
          <a:stretch/>
        </p:blipFill>
        <p:spPr>
          <a:xfrm>
            <a:off x="1041010" y="5688503"/>
            <a:ext cx="1067737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4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DB2AA-423E-4CF4-85CD-54BAA466F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4"/>
          <a:stretch/>
        </p:blipFill>
        <p:spPr>
          <a:xfrm>
            <a:off x="3305911" y="1406774"/>
            <a:ext cx="5514535" cy="51769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93285-3FF8-49A7-ABC9-FAE45A65ED2C}"/>
              </a:ext>
            </a:extLst>
          </p:cNvPr>
          <p:cNvSpPr txBox="1"/>
          <p:nvPr/>
        </p:nvSpPr>
        <p:spPr>
          <a:xfrm>
            <a:off x="4811155" y="4389125"/>
            <a:ext cx="2757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ভিডিও</a:t>
            </a:r>
            <a:endParaRPr lang="en-US" sz="5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D88EF-6102-439A-8B6D-608B69B68743}"/>
              </a:ext>
            </a:extLst>
          </p:cNvPr>
          <p:cNvSpPr txBox="1"/>
          <p:nvPr/>
        </p:nvSpPr>
        <p:spPr>
          <a:xfrm>
            <a:off x="4586070" y="323559"/>
            <a:ext cx="2883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86F28E-4E97-43ED-A68E-AF12AE44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1" y="1252013"/>
            <a:ext cx="3626605" cy="44172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EA1439-5294-45F2-B537-74AD94748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0"/>
          <a:stretch/>
        </p:blipFill>
        <p:spPr>
          <a:xfrm>
            <a:off x="8267114" y="1252013"/>
            <a:ext cx="3626605" cy="44172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6A7FFB-AFBA-4DC7-AEB4-337035D2A77B}"/>
              </a:ext>
            </a:extLst>
          </p:cNvPr>
          <p:cNvSpPr txBox="1"/>
          <p:nvPr/>
        </p:nvSpPr>
        <p:spPr>
          <a:xfrm>
            <a:off x="1800669" y="281351"/>
            <a:ext cx="8426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7D13BF-DDEB-4A8E-9682-CA153B11B7EE}"/>
              </a:ext>
            </a:extLst>
          </p:cNvPr>
          <p:cNvGrpSpPr/>
          <p:nvPr/>
        </p:nvGrpSpPr>
        <p:grpSpPr>
          <a:xfrm>
            <a:off x="4282697" y="1252012"/>
            <a:ext cx="3626605" cy="4417253"/>
            <a:chOff x="2405574" y="1026942"/>
            <a:chExt cx="7371471" cy="50643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01FF98-F703-487E-8AC2-87AC9B300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481" t="12734" r="21057" b="13384"/>
            <a:stretch/>
          </p:blipFill>
          <p:spPr>
            <a:xfrm>
              <a:off x="2405574" y="1026942"/>
              <a:ext cx="7371471" cy="50643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219438-D132-4E5B-BCEC-02685087EACC}"/>
                </a:ext>
              </a:extLst>
            </p:cNvPr>
            <p:cNvSpPr/>
            <p:nvPr/>
          </p:nvSpPr>
          <p:spPr>
            <a:xfrm>
              <a:off x="2405574" y="1026942"/>
              <a:ext cx="2715066" cy="38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759E5D-23BC-4B5E-BF27-15E5CA08A989}"/>
              </a:ext>
            </a:extLst>
          </p:cNvPr>
          <p:cNvSpPr txBox="1"/>
          <p:nvPr/>
        </p:nvSpPr>
        <p:spPr>
          <a:xfrm>
            <a:off x="1083216" y="5556721"/>
            <a:ext cx="10810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বন্ধুরা,তোমরা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ভেবেছো।আপামণি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220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0180D-430F-4F7A-8D89-F18B593EF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81354"/>
            <a:ext cx="11310425" cy="63445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5482F2-9B57-424B-99BE-E27EA5C4AAA7}"/>
              </a:ext>
            </a:extLst>
          </p:cNvPr>
          <p:cNvSpPr/>
          <p:nvPr/>
        </p:nvSpPr>
        <p:spPr>
          <a:xfrm>
            <a:off x="2572363" y="1176374"/>
            <a:ext cx="6838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/>
              </a:rPr>
              <a:t>আজকের</a:t>
            </a:r>
            <a:r>
              <a:rPr lang="en-US" sz="4400" b="1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/>
              </a:rPr>
              <a:t>পাঠের</a:t>
            </a:r>
            <a:r>
              <a:rPr lang="en-US" sz="4400" b="1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/>
              </a:rPr>
              <a:t>পাঠ্যাংশ</a:t>
            </a:r>
            <a:endParaRPr lang="en-US" sz="44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82EB-F1BB-4E0A-BE2A-A21C7B3BF906}"/>
              </a:ext>
            </a:extLst>
          </p:cNvPr>
          <p:cNvSpPr txBox="1"/>
          <p:nvPr/>
        </p:nvSpPr>
        <p:spPr>
          <a:xfrm>
            <a:off x="2644721" y="2405561"/>
            <a:ext cx="66540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আজ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বৃহস্পতিবার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…….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আমাকে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জিজ্ঞেস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করো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।</a:t>
            </a:r>
            <a:r>
              <a:rPr lang="en-US" sz="44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NikoshBAN"/>
              </a:rPr>
              <a:t>(পৃঃ২৬)</a:t>
            </a:r>
          </a:p>
        </p:txBody>
      </p:sp>
    </p:spTree>
    <p:extLst>
      <p:ext uri="{BB962C8B-B14F-4D97-AF65-F5344CB8AC3E}">
        <p14:creationId xmlns:p14="http://schemas.microsoft.com/office/powerpoint/2010/main" val="13944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83B2-CDBE-41EF-9D91-01D937D25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40DFF-B1E1-42CD-8DDC-0C526A59A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>
          <a:xfrm>
            <a:off x="702364" y="361121"/>
            <a:ext cx="10994336" cy="613575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6780C8-6DF7-4B5E-A4CE-416F84386390}"/>
              </a:ext>
            </a:extLst>
          </p:cNvPr>
          <p:cNvSpPr txBox="1"/>
          <p:nvPr/>
        </p:nvSpPr>
        <p:spPr>
          <a:xfrm>
            <a:off x="1520689" y="1358348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260</Words>
  <Application>Microsoft Office PowerPoint</Application>
  <PresentationFormat>Widescreen</PresentationFormat>
  <Paragraphs>83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sohel rana</dc:creator>
  <cp:lastModifiedBy>sohel rana</cp:lastModifiedBy>
  <cp:revision>63</cp:revision>
  <dcterms:created xsi:type="dcterms:W3CDTF">2020-08-15T02:50:24Z</dcterms:created>
  <dcterms:modified xsi:type="dcterms:W3CDTF">2020-08-15T16:12:14Z</dcterms:modified>
</cp:coreProperties>
</file>