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handoutMasterIdLst>
    <p:handoutMasterId r:id="rId22"/>
  </p:handoutMasterIdLst>
  <p:sldIdLst>
    <p:sldId id="475" r:id="rId2"/>
    <p:sldId id="476" r:id="rId3"/>
    <p:sldId id="477" r:id="rId4"/>
    <p:sldId id="478" r:id="rId5"/>
    <p:sldId id="486" r:id="rId6"/>
    <p:sldId id="479" r:id="rId7"/>
    <p:sldId id="482" r:id="rId8"/>
    <p:sldId id="480" r:id="rId9"/>
    <p:sldId id="491" r:id="rId10"/>
    <p:sldId id="487" r:id="rId11"/>
    <p:sldId id="483" r:id="rId12"/>
    <p:sldId id="490" r:id="rId13"/>
    <p:sldId id="492" r:id="rId14"/>
    <p:sldId id="485" r:id="rId15"/>
    <p:sldId id="488" r:id="rId16"/>
    <p:sldId id="493" r:id="rId17"/>
    <p:sldId id="408" r:id="rId18"/>
    <p:sldId id="409" r:id="rId19"/>
    <p:sldId id="4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6B0E3-3AA1-4825-9759-15C862CC6F99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9A52E6-5702-4374-AD56-EA3571B35B63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আল-আজিজ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EB2FCE7-A31E-4D68-A10F-F93EEBB353B8}" type="parTrans" cxnId="{629CB4E6-9CBF-4EA0-AFA1-3E475ADF43DB}">
      <dgm:prSet/>
      <dgm:spPr/>
      <dgm:t>
        <a:bodyPr/>
        <a:lstStyle/>
        <a:p>
          <a:endParaRPr lang="en-US"/>
        </a:p>
      </dgm:t>
    </dgm:pt>
    <dgm:pt modelId="{67919C5F-3928-4C25-A063-D14573137F00}" type="sibTrans" cxnId="{629CB4E6-9CBF-4EA0-AFA1-3E475ADF43DB}">
      <dgm:prSet/>
      <dgm:spPr/>
      <dgm:t>
        <a:bodyPr/>
        <a:lstStyle/>
        <a:p>
          <a:endParaRPr lang="en-US"/>
        </a:p>
      </dgm:t>
    </dgm:pt>
    <dgm:pt modelId="{93F47D5D-46C5-4925-89BE-AFE6D7B6BD85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as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৯৫৫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খ্রি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  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3450-DC23-4804-AE76-04D6C5B6B83A}" type="parTrans" cxnId="{7BA8953C-E1BB-4ABE-95F2-73AB52051EE6}">
      <dgm:prSet/>
      <dgm:spPr/>
      <dgm:t>
        <a:bodyPr/>
        <a:lstStyle/>
        <a:p>
          <a:endParaRPr lang="en-US"/>
        </a:p>
      </dgm:t>
    </dgm:pt>
    <dgm:pt modelId="{F9427567-472E-412B-9BB3-752AAB0B4874}" type="sibTrans" cxnId="{7BA8953C-E1BB-4ABE-95F2-73AB52051EE6}">
      <dgm:prSet/>
      <dgm:spPr/>
      <dgm:t>
        <a:bodyPr/>
        <a:lstStyle/>
        <a:p>
          <a:endParaRPr lang="en-US"/>
        </a:p>
      </dgm:t>
    </dgm:pt>
    <dgm:pt modelId="{07800E86-0804-4A2A-89B8-C59D6FCD58F4}">
      <dgm:prSet phldrT="[Text]"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as-IN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নাম</a:t>
          </a:r>
        </a:p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আল-মুইজ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6D6A89-9032-48C3-844C-8D4DF8783FE8}" type="parTrans" cxnId="{3F2EAF7B-FA1B-481E-9E79-E2BD2E5945AC}">
      <dgm:prSet/>
      <dgm:spPr/>
      <dgm:t>
        <a:bodyPr/>
        <a:lstStyle/>
        <a:p>
          <a:endParaRPr lang="en-US"/>
        </a:p>
      </dgm:t>
    </dgm:pt>
    <dgm:pt modelId="{85FA3773-C9C6-4E08-BA08-8653594B485C}" type="sibTrans" cxnId="{3F2EAF7B-FA1B-481E-9E79-E2BD2E5945AC}">
      <dgm:prSet/>
      <dgm:spPr/>
      <dgm:t>
        <a:bodyPr/>
        <a:lstStyle/>
        <a:p>
          <a:endParaRPr lang="en-US"/>
        </a:p>
      </dgm:t>
    </dgm:pt>
    <dgm:pt modelId="{89822B37-9DE4-4022-A0C5-E50764D1561C}">
      <dgm:prSet phldrT="[Text]" custT="1"/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সিংহাসনে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উপবিষ্ট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হন</a:t>
          </a:r>
          <a:endParaRPr lang="en-US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৯৭৫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খ্রি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   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2FB6697-7C81-4EE3-910C-E58BF0F18B98}" type="parTrans" cxnId="{6B35BF18-EC6A-4AE5-AA11-49C15F25EFEB}">
      <dgm:prSet/>
      <dgm:spPr/>
      <dgm:t>
        <a:bodyPr/>
        <a:lstStyle/>
        <a:p>
          <a:endParaRPr lang="en-US"/>
        </a:p>
      </dgm:t>
    </dgm:pt>
    <dgm:pt modelId="{0A3DDBC4-F468-4A63-A515-E03343213482}" type="sibTrans" cxnId="{6B35BF18-EC6A-4AE5-AA11-49C15F25EFEB}">
      <dgm:prSet/>
      <dgm:spPr/>
      <dgm:t>
        <a:bodyPr/>
        <a:lstStyle/>
        <a:p>
          <a:endParaRPr lang="en-US"/>
        </a:p>
      </dgm:t>
    </dgm:pt>
    <dgm:pt modelId="{36604B4C-C524-4450-A932-E075540C9C52}">
      <dgm:prSet phldrT="[Text]" custT="1"/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মৃত্যুবরণ</a:t>
          </a:r>
          <a:endParaRPr lang="en-US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৯৯৬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খ্রি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   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F1E62C7-5B05-42FC-B1B9-442F766BFC43}" type="parTrans" cxnId="{096325A2-F894-4B24-824F-6EBD7B50996E}">
      <dgm:prSet/>
      <dgm:spPr/>
      <dgm:t>
        <a:bodyPr/>
        <a:lstStyle/>
        <a:p>
          <a:endParaRPr lang="en-US"/>
        </a:p>
      </dgm:t>
    </dgm:pt>
    <dgm:pt modelId="{A18DAD8E-AA98-46E3-ACA9-20E04CF2699E}" type="sibTrans" cxnId="{096325A2-F894-4B24-824F-6EBD7B50996E}">
      <dgm:prSet/>
      <dgm:spPr/>
      <dgm:t>
        <a:bodyPr/>
        <a:lstStyle/>
        <a:p>
          <a:endParaRPr lang="en-US"/>
        </a:p>
      </dgm:t>
    </dgm:pt>
    <dgm:pt modelId="{CA248B73-5B50-47D6-A508-C243C5FAD871}">
      <dgm:prSet custT="1"/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endParaRPr lang="en-US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নিজার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আজিজ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বিল্লাহ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FA7E2-8685-4E91-89B9-48D1444D33AB}" type="parTrans" cxnId="{173041D3-272E-4A8A-82F8-DC1EAEABFF40}">
      <dgm:prSet/>
      <dgm:spPr/>
      <dgm:t>
        <a:bodyPr/>
        <a:lstStyle/>
        <a:p>
          <a:endParaRPr lang="en-US"/>
        </a:p>
      </dgm:t>
    </dgm:pt>
    <dgm:pt modelId="{E0DCE380-6D17-47D8-ACC6-41BBCD9D0A0A}" type="sibTrans" cxnId="{173041D3-272E-4A8A-82F8-DC1EAEABFF40}">
      <dgm:prSet/>
      <dgm:spPr/>
      <dgm:t>
        <a:bodyPr/>
        <a:lstStyle/>
        <a:p>
          <a:endParaRPr lang="en-US"/>
        </a:p>
      </dgm:t>
    </dgm:pt>
    <dgm:pt modelId="{498C33EB-6A9D-4785-BB75-E3D8ACADA706}">
      <dgm:prSet custT="1"/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মাতার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endParaRPr lang="en-US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রুশ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রানী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75DE6A-B8D9-496A-B420-DD56AB1C2454}" type="parTrans" cxnId="{78F53260-3540-4ED2-8467-3AB75B202F28}">
      <dgm:prSet/>
      <dgm:spPr/>
      <dgm:t>
        <a:bodyPr/>
        <a:lstStyle/>
        <a:p>
          <a:endParaRPr lang="en-US"/>
        </a:p>
      </dgm:t>
    </dgm:pt>
    <dgm:pt modelId="{90CB2C5C-161B-4EBC-ABEB-88505F87DE2F}" type="sibTrans" cxnId="{78F53260-3540-4ED2-8467-3AB75B202F28}">
      <dgm:prSet/>
      <dgm:spPr/>
      <dgm:t>
        <a:bodyPr/>
        <a:lstStyle/>
        <a:p>
          <a:endParaRPr lang="en-US"/>
        </a:p>
      </dgm:t>
    </dgm:pt>
    <dgm:pt modelId="{2DA58CE0-4425-44BC-AB30-228CA1F4029E}" type="pres">
      <dgm:prSet presAssocID="{9EA6B0E3-3AA1-4825-9759-15C862CC6F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1EA3A8-1720-45BB-850A-18A08A172586}" type="pres">
      <dgm:prSet presAssocID="{9F9A52E6-5702-4374-AD56-EA3571B35B63}" presName="centerShape" presStyleLbl="node0" presStyleIdx="0" presStyleCnt="1"/>
      <dgm:spPr/>
      <dgm:t>
        <a:bodyPr/>
        <a:lstStyle/>
        <a:p>
          <a:endParaRPr lang="en-US"/>
        </a:p>
      </dgm:t>
    </dgm:pt>
    <dgm:pt modelId="{6CCFDB78-551F-4FCB-9CFB-D517A7159518}" type="pres">
      <dgm:prSet presAssocID="{CADA3450-DC23-4804-AE76-04D6C5B6B83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CEE2F67-60A4-40A3-9A3F-D10AC92ACDDC}" type="pres">
      <dgm:prSet presAssocID="{CADA3450-DC23-4804-AE76-04D6C5B6B83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EFABDC4-506F-408A-BC25-561138864D81}" type="pres">
      <dgm:prSet presAssocID="{93F47D5D-46C5-4925-89BE-AFE6D7B6BD85}" presName="node" presStyleLbl="node1" presStyleIdx="0" presStyleCnt="6" custScaleX="123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36B8E-8947-4B9A-9247-5E869A931D22}" type="pres">
      <dgm:prSet presAssocID="{306D6A89-9032-48C3-844C-8D4DF8783FE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A10A52A-CA75-4E0C-9CD3-0C2AECCF2EC9}" type="pres">
      <dgm:prSet presAssocID="{306D6A89-9032-48C3-844C-8D4DF8783FE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8FFA739-7389-4720-8032-783B16801FA8}" type="pres">
      <dgm:prSet presAssocID="{07800E86-0804-4A2A-89B8-C59D6FCD58F4}" presName="node" presStyleLbl="node1" presStyleIdx="1" presStyleCnt="6" custScaleX="158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368A6-27BA-4F10-9A10-9AAEE3F78B0B}" type="pres">
      <dgm:prSet presAssocID="{5975DE6A-B8D9-496A-B420-DD56AB1C245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3826E85-C4AE-4DD9-9C81-D1735659EE16}" type="pres">
      <dgm:prSet presAssocID="{5975DE6A-B8D9-496A-B420-DD56AB1C245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595825E-1B0A-4EF1-9EF4-BB613EE81794}" type="pres">
      <dgm:prSet presAssocID="{498C33EB-6A9D-4785-BB75-E3D8ACADA706}" presName="node" presStyleLbl="node1" presStyleIdx="2" presStyleCnt="6" custScaleX="128316" custRadScaleRad="98621" custRadScaleInc="-18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697B3-4D25-47BB-A75D-E5343ACC9EF3}" type="pres">
      <dgm:prSet presAssocID="{F57FA7E2-8685-4E91-89B9-48D1444D33A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89D92B6-17F6-4971-941B-4DAA589D6798}" type="pres">
      <dgm:prSet presAssocID="{F57FA7E2-8685-4E91-89B9-48D1444D33A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851E2C6-B8FD-4810-BC4A-46CA2C0F8A11}" type="pres">
      <dgm:prSet presAssocID="{CA248B73-5B50-47D6-A508-C243C5FAD871}" presName="node" presStyleLbl="node1" presStyleIdx="3" presStyleCnt="6" custScaleX="174420" custRadScaleRad="102302" custRadScaleInc="-7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3455C-E718-428E-BDBD-ED3349CD84F4}" type="pres">
      <dgm:prSet presAssocID="{C2FB6697-7C81-4EE3-910C-E58BF0F18B9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C05D3B4-0781-4BB7-BA46-05DAC6B5F8F4}" type="pres">
      <dgm:prSet presAssocID="{C2FB6697-7C81-4EE3-910C-E58BF0F18B9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E617953-9C76-47CB-AFA5-883700BAA0CE}" type="pres">
      <dgm:prSet presAssocID="{89822B37-9DE4-4022-A0C5-E50764D1561C}" presName="node" presStyleLbl="node1" presStyleIdx="4" presStyleCnt="6" custScaleX="164125" custRadScaleRad="102108" custRadScaleInc="2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D4930-310C-44D7-AA6C-D42B54CB68BE}" type="pres">
      <dgm:prSet presAssocID="{2F1E62C7-5B05-42FC-B1B9-442F766BFC4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0310FF8-2471-42FD-980B-0AD90BD278EF}" type="pres">
      <dgm:prSet presAssocID="{2F1E62C7-5B05-42FC-B1B9-442F766BFC4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9C36D71-B17E-41F6-AB7E-6B81978505F5}" type="pres">
      <dgm:prSet presAssocID="{36604B4C-C524-4450-A932-E075540C9C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C7E18-B8E0-4FFA-9AD4-69FAE51FD3CD}" type="presOf" srcId="{5975DE6A-B8D9-496A-B420-DD56AB1C2454}" destId="{E3826E85-C4AE-4DD9-9C81-D1735659EE16}" srcOrd="1" destOrd="0" presId="urn:microsoft.com/office/officeart/2005/8/layout/radial5"/>
    <dgm:cxn modelId="{173041D3-272E-4A8A-82F8-DC1EAEABFF40}" srcId="{9F9A52E6-5702-4374-AD56-EA3571B35B63}" destId="{CA248B73-5B50-47D6-A508-C243C5FAD871}" srcOrd="3" destOrd="0" parTransId="{F57FA7E2-8685-4E91-89B9-48D1444D33AB}" sibTransId="{E0DCE380-6D17-47D8-ACC6-41BBCD9D0A0A}"/>
    <dgm:cxn modelId="{CE442002-673D-4660-967C-0D8C54513F92}" type="presOf" srcId="{498C33EB-6A9D-4785-BB75-E3D8ACADA706}" destId="{5595825E-1B0A-4EF1-9EF4-BB613EE81794}" srcOrd="0" destOrd="0" presId="urn:microsoft.com/office/officeart/2005/8/layout/radial5"/>
    <dgm:cxn modelId="{B4CD7F79-365E-495B-A041-3486A7406E85}" type="presOf" srcId="{93F47D5D-46C5-4925-89BE-AFE6D7B6BD85}" destId="{FEFABDC4-506F-408A-BC25-561138864D81}" srcOrd="0" destOrd="0" presId="urn:microsoft.com/office/officeart/2005/8/layout/radial5"/>
    <dgm:cxn modelId="{E9AB271B-FC87-4C52-929F-F78633BA2EF8}" type="presOf" srcId="{2F1E62C7-5B05-42FC-B1B9-442F766BFC43}" destId="{20310FF8-2471-42FD-980B-0AD90BD278EF}" srcOrd="1" destOrd="0" presId="urn:microsoft.com/office/officeart/2005/8/layout/radial5"/>
    <dgm:cxn modelId="{6B35BF18-EC6A-4AE5-AA11-49C15F25EFEB}" srcId="{9F9A52E6-5702-4374-AD56-EA3571B35B63}" destId="{89822B37-9DE4-4022-A0C5-E50764D1561C}" srcOrd="4" destOrd="0" parTransId="{C2FB6697-7C81-4EE3-910C-E58BF0F18B98}" sibTransId="{0A3DDBC4-F468-4A63-A515-E03343213482}"/>
    <dgm:cxn modelId="{629CB4E6-9CBF-4EA0-AFA1-3E475ADF43DB}" srcId="{9EA6B0E3-3AA1-4825-9759-15C862CC6F99}" destId="{9F9A52E6-5702-4374-AD56-EA3571B35B63}" srcOrd="0" destOrd="0" parTransId="{9EB2FCE7-A31E-4D68-A10F-F93EEBB353B8}" sibTransId="{67919C5F-3928-4C25-A063-D14573137F00}"/>
    <dgm:cxn modelId="{AF7225C9-83AF-494F-8930-D32760E3B370}" type="presOf" srcId="{07800E86-0804-4A2A-89B8-C59D6FCD58F4}" destId="{48FFA739-7389-4720-8032-783B16801FA8}" srcOrd="0" destOrd="0" presId="urn:microsoft.com/office/officeart/2005/8/layout/radial5"/>
    <dgm:cxn modelId="{6DA27D08-64AA-42BC-91FC-6DCFFB72E304}" type="presOf" srcId="{9F9A52E6-5702-4374-AD56-EA3571B35B63}" destId="{111EA3A8-1720-45BB-850A-18A08A172586}" srcOrd="0" destOrd="0" presId="urn:microsoft.com/office/officeart/2005/8/layout/radial5"/>
    <dgm:cxn modelId="{4FE3643C-4347-4B1F-B7DE-A7B720F9DCA0}" type="presOf" srcId="{CA248B73-5B50-47D6-A508-C243C5FAD871}" destId="{0851E2C6-B8FD-4810-BC4A-46CA2C0F8A11}" srcOrd="0" destOrd="0" presId="urn:microsoft.com/office/officeart/2005/8/layout/radial5"/>
    <dgm:cxn modelId="{3F2EAF7B-FA1B-481E-9E79-E2BD2E5945AC}" srcId="{9F9A52E6-5702-4374-AD56-EA3571B35B63}" destId="{07800E86-0804-4A2A-89B8-C59D6FCD58F4}" srcOrd="1" destOrd="0" parTransId="{306D6A89-9032-48C3-844C-8D4DF8783FE8}" sibTransId="{85FA3773-C9C6-4E08-BA08-8653594B485C}"/>
    <dgm:cxn modelId="{7BA8953C-E1BB-4ABE-95F2-73AB52051EE6}" srcId="{9F9A52E6-5702-4374-AD56-EA3571B35B63}" destId="{93F47D5D-46C5-4925-89BE-AFE6D7B6BD85}" srcOrd="0" destOrd="0" parTransId="{CADA3450-DC23-4804-AE76-04D6C5B6B83A}" sibTransId="{F9427567-472E-412B-9BB3-752AAB0B4874}"/>
    <dgm:cxn modelId="{D66EB8F1-20C2-48E0-9D88-3D37E48F4258}" type="presOf" srcId="{F57FA7E2-8685-4E91-89B9-48D1444D33AB}" destId="{6DC697B3-4D25-47BB-A75D-E5343ACC9EF3}" srcOrd="0" destOrd="0" presId="urn:microsoft.com/office/officeart/2005/8/layout/radial5"/>
    <dgm:cxn modelId="{E97CA126-6E33-4461-AEE5-BE70DFD7A21F}" type="presOf" srcId="{36604B4C-C524-4450-A932-E075540C9C52}" destId="{E9C36D71-B17E-41F6-AB7E-6B81978505F5}" srcOrd="0" destOrd="0" presId="urn:microsoft.com/office/officeart/2005/8/layout/radial5"/>
    <dgm:cxn modelId="{72DEA9DF-210C-4FEB-A2AD-C8956E7BE8DF}" type="presOf" srcId="{CADA3450-DC23-4804-AE76-04D6C5B6B83A}" destId="{2CEE2F67-60A4-40A3-9A3F-D10AC92ACDDC}" srcOrd="1" destOrd="0" presId="urn:microsoft.com/office/officeart/2005/8/layout/radial5"/>
    <dgm:cxn modelId="{7E06FAC8-69B0-46E1-B0DC-4B4051477255}" type="presOf" srcId="{89822B37-9DE4-4022-A0C5-E50764D1561C}" destId="{3E617953-9C76-47CB-AFA5-883700BAA0CE}" srcOrd="0" destOrd="0" presId="urn:microsoft.com/office/officeart/2005/8/layout/radial5"/>
    <dgm:cxn modelId="{C134D3FA-B0F9-4817-8893-876D4259C77A}" type="presOf" srcId="{306D6A89-9032-48C3-844C-8D4DF8783FE8}" destId="{C1036B8E-8947-4B9A-9247-5E869A931D22}" srcOrd="0" destOrd="0" presId="urn:microsoft.com/office/officeart/2005/8/layout/radial5"/>
    <dgm:cxn modelId="{4F0B8FD4-A98F-43FD-B393-F36ABDA075B5}" type="presOf" srcId="{306D6A89-9032-48C3-844C-8D4DF8783FE8}" destId="{9A10A52A-CA75-4E0C-9CD3-0C2AECCF2EC9}" srcOrd="1" destOrd="0" presId="urn:microsoft.com/office/officeart/2005/8/layout/radial5"/>
    <dgm:cxn modelId="{4DE5B699-14E3-4FFD-9E64-950847B68410}" type="presOf" srcId="{9EA6B0E3-3AA1-4825-9759-15C862CC6F99}" destId="{2DA58CE0-4425-44BC-AB30-228CA1F4029E}" srcOrd="0" destOrd="0" presId="urn:microsoft.com/office/officeart/2005/8/layout/radial5"/>
    <dgm:cxn modelId="{4BCE9264-6DE9-4E53-B961-24AB9A1EACCA}" type="presOf" srcId="{2F1E62C7-5B05-42FC-B1B9-442F766BFC43}" destId="{FFDD4930-310C-44D7-AA6C-D42B54CB68BE}" srcOrd="0" destOrd="0" presId="urn:microsoft.com/office/officeart/2005/8/layout/radial5"/>
    <dgm:cxn modelId="{6A5E90CD-9064-44D8-BB9C-984FFCBB011B}" type="presOf" srcId="{5975DE6A-B8D9-496A-B420-DD56AB1C2454}" destId="{A47368A6-27BA-4F10-9A10-9AAEE3F78B0B}" srcOrd="0" destOrd="0" presId="urn:microsoft.com/office/officeart/2005/8/layout/radial5"/>
    <dgm:cxn modelId="{1BA7881F-DD14-4E1A-9B7F-4DD9D7F48CF4}" type="presOf" srcId="{C2FB6697-7C81-4EE3-910C-E58BF0F18B98}" destId="{95C3455C-E718-428E-BDBD-ED3349CD84F4}" srcOrd="0" destOrd="0" presId="urn:microsoft.com/office/officeart/2005/8/layout/radial5"/>
    <dgm:cxn modelId="{CF5D851F-FE52-46F1-9DCA-E1A63AC74588}" type="presOf" srcId="{CADA3450-DC23-4804-AE76-04D6C5B6B83A}" destId="{6CCFDB78-551F-4FCB-9CFB-D517A7159518}" srcOrd="0" destOrd="0" presId="urn:microsoft.com/office/officeart/2005/8/layout/radial5"/>
    <dgm:cxn modelId="{AEB4D78D-97F8-461C-875B-A6E3060DC8C4}" type="presOf" srcId="{F57FA7E2-8685-4E91-89B9-48D1444D33AB}" destId="{689D92B6-17F6-4971-941B-4DAA589D6798}" srcOrd="1" destOrd="0" presId="urn:microsoft.com/office/officeart/2005/8/layout/radial5"/>
    <dgm:cxn modelId="{74E09F8D-509A-4E6A-B5CC-A992193E3B3E}" type="presOf" srcId="{C2FB6697-7C81-4EE3-910C-E58BF0F18B98}" destId="{CC05D3B4-0781-4BB7-BA46-05DAC6B5F8F4}" srcOrd="1" destOrd="0" presId="urn:microsoft.com/office/officeart/2005/8/layout/radial5"/>
    <dgm:cxn modelId="{78F53260-3540-4ED2-8467-3AB75B202F28}" srcId="{9F9A52E6-5702-4374-AD56-EA3571B35B63}" destId="{498C33EB-6A9D-4785-BB75-E3D8ACADA706}" srcOrd="2" destOrd="0" parTransId="{5975DE6A-B8D9-496A-B420-DD56AB1C2454}" sibTransId="{90CB2C5C-161B-4EBC-ABEB-88505F87DE2F}"/>
    <dgm:cxn modelId="{096325A2-F894-4B24-824F-6EBD7B50996E}" srcId="{9F9A52E6-5702-4374-AD56-EA3571B35B63}" destId="{36604B4C-C524-4450-A932-E075540C9C52}" srcOrd="5" destOrd="0" parTransId="{2F1E62C7-5B05-42FC-B1B9-442F766BFC43}" sibTransId="{A18DAD8E-AA98-46E3-ACA9-20E04CF2699E}"/>
    <dgm:cxn modelId="{B36211A4-1B71-4400-BF72-727529371667}" type="presParOf" srcId="{2DA58CE0-4425-44BC-AB30-228CA1F4029E}" destId="{111EA3A8-1720-45BB-850A-18A08A172586}" srcOrd="0" destOrd="0" presId="urn:microsoft.com/office/officeart/2005/8/layout/radial5"/>
    <dgm:cxn modelId="{C4DFF9BE-F529-4CEB-AB93-39042681FFAC}" type="presParOf" srcId="{2DA58CE0-4425-44BC-AB30-228CA1F4029E}" destId="{6CCFDB78-551F-4FCB-9CFB-D517A7159518}" srcOrd="1" destOrd="0" presId="urn:microsoft.com/office/officeart/2005/8/layout/radial5"/>
    <dgm:cxn modelId="{3D84AA91-BB45-4E1C-8CC5-2A0190867485}" type="presParOf" srcId="{6CCFDB78-551F-4FCB-9CFB-D517A7159518}" destId="{2CEE2F67-60A4-40A3-9A3F-D10AC92ACDDC}" srcOrd="0" destOrd="0" presId="urn:microsoft.com/office/officeart/2005/8/layout/radial5"/>
    <dgm:cxn modelId="{CDD09975-0A37-49AB-8D4F-8A6A47E2406C}" type="presParOf" srcId="{2DA58CE0-4425-44BC-AB30-228CA1F4029E}" destId="{FEFABDC4-506F-408A-BC25-561138864D81}" srcOrd="2" destOrd="0" presId="urn:microsoft.com/office/officeart/2005/8/layout/radial5"/>
    <dgm:cxn modelId="{B0CD5975-B913-4A8C-9EAB-5C2407E2A9E3}" type="presParOf" srcId="{2DA58CE0-4425-44BC-AB30-228CA1F4029E}" destId="{C1036B8E-8947-4B9A-9247-5E869A931D22}" srcOrd="3" destOrd="0" presId="urn:microsoft.com/office/officeart/2005/8/layout/radial5"/>
    <dgm:cxn modelId="{56E1DCD5-FB35-4DB6-B595-EA1CBCF24EBB}" type="presParOf" srcId="{C1036B8E-8947-4B9A-9247-5E869A931D22}" destId="{9A10A52A-CA75-4E0C-9CD3-0C2AECCF2EC9}" srcOrd="0" destOrd="0" presId="urn:microsoft.com/office/officeart/2005/8/layout/radial5"/>
    <dgm:cxn modelId="{9BEC1A5E-2899-4970-BC64-767EAFFD9D6A}" type="presParOf" srcId="{2DA58CE0-4425-44BC-AB30-228CA1F4029E}" destId="{48FFA739-7389-4720-8032-783B16801FA8}" srcOrd="4" destOrd="0" presId="urn:microsoft.com/office/officeart/2005/8/layout/radial5"/>
    <dgm:cxn modelId="{8F9C39D5-DDF7-4017-AF92-309554F86DEF}" type="presParOf" srcId="{2DA58CE0-4425-44BC-AB30-228CA1F4029E}" destId="{A47368A6-27BA-4F10-9A10-9AAEE3F78B0B}" srcOrd="5" destOrd="0" presId="urn:microsoft.com/office/officeart/2005/8/layout/radial5"/>
    <dgm:cxn modelId="{E26A2E78-D9B7-4D82-8D41-46502D15CFFD}" type="presParOf" srcId="{A47368A6-27BA-4F10-9A10-9AAEE3F78B0B}" destId="{E3826E85-C4AE-4DD9-9C81-D1735659EE16}" srcOrd="0" destOrd="0" presId="urn:microsoft.com/office/officeart/2005/8/layout/radial5"/>
    <dgm:cxn modelId="{541B32AE-A1E7-4A7B-8E1A-5BED1413817E}" type="presParOf" srcId="{2DA58CE0-4425-44BC-AB30-228CA1F4029E}" destId="{5595825E-1B0A-4EF1-9EF4-BB613EE81794}" srcOrd="6" destOrd="0" presId="urn:microsoft.com/office/officeart/2005/8/layout/radial5"/>
    <dgm:cxn modelId="{19466BF5-278C-473C-B8AC-8A209F00D269}" type="presParOf" srcId="{2DA58CE0-4425-44BC-AB30-228CA1F4029E}" destId="{6DC697B3-4D25-47BB-A75D-E5343ACC9EF3}" srcOrd="7" destOrd="0" presId="urn:microsoft.com/office/officeart/2005/8/layout/radial5"/>
    <dgm:cxn modelId="{018B515C-F806-4C02-89DD-759623D007CD}" type="presParOf" srcId="{6DC697B3-4D25-47BB-A75D-E5343ACC9EF3}" destId="{689D92B6-17F6-4971-941B-4DAA589D6798}" srcOrd="0" destOrd="0" presId="urn:microsoft.com/office/officeart/2005/8/layout/radial5"/>
    <dgm:cxn modelId="{035D44CF-0310-46C7-B0A0-24A7E7F07F42}" type="presParOf" srcId="{2DA58CE0-4425-44BC-AB30-228CA1F4029E}" destId="{0851E2C6-B8FD-4810-BC4A-46CA2C0F8A11}" srcOrd="8" destOrd="0" presId="urn:microsoft.com/office/officeart/2005/8/layout/radial5"/>
    <dgm:cxn modelId="{0D8C10DE-27F2-452C-BE73-27EBD5EC399F}" type="presParOf" srcId="{2DA58CE0-4425-44BC-AB30-228CA1F4029E}" destId="{95C3455C-E718-428E-BDBD-ED3349CD84F4}" srcOrd="9" destOrd="0" presId="urn:microsoft.com/office/officeart/2005/8/layout/radial5"/>
    <dgm:cxn modelId="{130C08B8-D446-40FA-AA76-E07AFE2D2D1A}" type="presParOf" srcId="{95C3455C-E718-428E-BDBD-ED3349CD84F4}" destId="{CC05D3B4-0781-4BB7-BA46-05DAC6B5F8F4}" srcOrd="0" destOrd="0" presId="urn:microsoft.com/office/officeart/2005/8/layout/radial5"/>
    <dgm:cxn modelId="{5ABF2AA6-431A-4341-9103-DA99296B0B2B}" type="presParOf" srcId="{2DA58CE0-4425-44BC-AB30-228CA1F4029E}" destId="{3E617953-9C76-47CB-AFA5-883700BAA0CE}" srcOrd="10" destOrd="0" presId="urn:microsoft.com/office/officeart/2005/8/layout/radial5"/>
    <dgm:cxn modelId="{555A4642-A08C-4500-9043-0713545EB788}" type="presParOf" srcId="{2DA58CE0-4425-44BC-AB30-228CA1F4029E}" destId="{FFDD4930-310C-44D7-AA6C-D42B54CB68BE}" srcOrd="11" destOrd="0" presId="urn:microsoft.com/office/officeart/2005/8/layout/radial5"/>
    <dgm:cxn modelId="{0D85AB58-82AF-4D1B-BE81-214084C7B29D}" type="presParOf" srcId="{FFDD4930-310C-44D7-AA6C-D42B54CB68BE}" destId="{20310FF8-2471-42FD-980B-0AD90BD278EF}" srcOrd="0" destOrd="0" presId="urn:microsoft.com/office/officeart/2005/8/layout/radial5"/>
    <dgm:cxn modelId="{4C1AB399-2319-4AD8-8F16-FC492C7BF3DA}" type="presParOf" srcId="{2DA58CE0-4425-44BC-AB30-228CA1F4029E}" destId="{E9C36D71-B17E-41F6-AB7E-6B81978505F5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BBCA-B8D3-4CF4-9F71-D1B45C6CD5A6}" type="datetime2">
              <a:rPr lang="en-US" smtClean="0"/>
              <a:pPr/>
              <a:t>Saturday, August 15,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FD96-AA51-46EA-AA17-60F0045AB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FE22-4546-498E-AFD7-FD07D4396890}" type="datetime2">
              <a:rPr lang="en-US" smtClean="0"/>
              <a:pPr/>
              <a:t>Saturday, August 15,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AFCD68-9D36-4AF1-A71A-C1B22EB09E42}" type="datetime2">
              <a:rPr lang="en-US" smtClean="0"/>
              <a:pPr/>
              <a:t>Saturday, August 15, 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August 15,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August 15,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D8C2-1FA8-4A41-9F3C-BB6317710EE7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34F9-E2E6-4ECF-AD42-157B80DAC6A8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F60-DC29-49BD-A345-3D104752EE25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7D43-29F1-4B97-97D4-9C2ED82990CC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6B-599D-4439-A280-76DA275E31F6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8957-1EAE-414C-8AB7-21DF41DA0C8B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3625-0F6A-47B7-85C6-4A53BCC76E13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13E3-68B3-479C-B2B7-C36538A2DD8C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2811-644C-434B-8899-263D7A4A9CFD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F7B-E4E1-4040-A05F-8607DB72D43C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EAA-A272-45B4-B6C1-B983250F8765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34AC-5F36-49AF-8A76-5E55E4797FCF}" type="datetime1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57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26" name="Picture 2" descr="C:\Users\need\Pictures\book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657601" y="1524000"/>
            <a:ext cx="5189684" cy="4500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076" name="Picture 4" descr="D:\Power Point Class H S C\Chapter 3 1st paper\Chapter 3 Photo\Screenshot_2019-11-03-22-23-52-95-1.png"/>
          <p:cNvPicPr>
            <a:picLocks noChangeAspect="1" noChangeArrowheads="1"/>
          </p:cNvPicPr>
          <p:nvPr/>
        </p:nvPicPr>
        <p:blipFill>
          <a:blip r:embed="rId3"/>
          <a:srcRect t="13965"/>
          <a:stretch>
            <a:fillRect/>
          </a:stretch>
        </p:blipFill>
        <p:spPr bwMode="auto">
          <a:xfrm>
            <a:off x="2819400" y="1066800"/>
            <a:ext cx="6858000" cy="3286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457200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648200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সাধনেও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আল-আজিজ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কৃতিত্বের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রাজস্বমন্ত্রী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বিন-কিল্লিস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ব্যবস্থারও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পুনর্বিন্যাস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প্রজাসাধারণের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নিষেধাজ্ঞা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বহুগণে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রাজকোষের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সমৃধি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457200"/>
            <a:ext cx="268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সৈন্যবাহিনী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Power Point Class H S C\Chapter 3 1st paper\Chapter 3 Photo\Screenshot_2019-11-03-22-21-57-8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6858000" cy="37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ষীবাহিনী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ৌপথকে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প্রোতাশ্র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ৌবাহিনীর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বিন-নেস্তুরিয়াসের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57200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যুদ্ধজাহাজ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777A0B-361D-446E-A790-8C695741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143000"/>
            <a:ext cx="4572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777A0B-361D-446E-A790-8C695741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36"/>
          <a:stretch>
            <a:fillRect/>
          </a:stretch>
        </p:blipFill>
        <p:spPr>
          <a:xfrm>
            <a:off x="6400800" y="1219201"/>
            <a:ext cx="4841428" cy="373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48640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আল-আজিজের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পোতাশ্রয়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যুদ্ধজাহাজ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নেসতুরিয়াস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অধ্যক্ষ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00400" y="5029200"/>
            <a:ext cx="541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আল-আজিজের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কৃতিত্ব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27" name="Picture 3" descr="C:\Users\need\Desktop\Fatemiy Khilaft\220px-Al-Azhar_University_Mina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0"/>
            <a:ext cx="38862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98" name="Picture 2" descr="C:\Users\need\Pictures\ad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4875735" cy="3476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609600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need\Pictures\Adal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4724400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5105400"/>
            <a:ext cx="1104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বিচারকাজের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সুবিধার্থে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শরীয়াহ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আইন-কানুনের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নুমানের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দায়িত্বভার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বিন-নুমান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বিন-নুমান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পরিচলনা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57200"/>
            <a:ext cx="5279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9213FD-5A2D-4A1B-92D4-58A6FE6A6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295399"/>
            <a:ext cx="3581400" cy="350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6F7062-496C-40DB-B453-B6F267C49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295400"/>
            <a:ext cx="3733801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4876800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4724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486400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আল-আজিজ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জ্ঞান-বিজ্ঞানের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আল-আজহার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শিক্ষায়তন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শিক্ষায়তনটি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আল-আজহার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পূর্তকাজ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5486400"/>
            <a:ext cx="7104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জ্ঞান-বিজ্ঞানে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আল-আজিজের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D:\Power Point Class H S C\PP Photo All\All Photo IHC 1 &amp; 2 Paper\Al Ajhar University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0"/>
            <a:ext cx="5009168" cy="375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3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শাসনামলকে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স্বররণযুগ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927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আল-আজিজের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শাসনামলকে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স্বররণযুগ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200400"/>
            <a:ext cx="724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আল-আজিজ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৯৭৫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267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আল-আজিজের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মুইজ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9906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24000"/>
            <a:ext cx="4508500" cy="3429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5105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আল-আজিজ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বঙ্গবন্ধু শেখ মুজিবুর রহমান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1400" y="1600200"/>
            <a:ext cx="4802884" cy="4068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94277" cy="39704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810000" cy="411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9213FD-5A2D-4A1B-92D4-58A6FE6A6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371600"/>
            <a:ext cx="5791201" cy="3468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533400"/>
            <a:ext cx="5008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181600"/>
            <a:ext cx="7277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33400"/>
            <a:ext cx="5008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38800"/>
            <a:ext cx="1003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আল-আজহার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F7062-496C-40DB-B453-B6F267C49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143000"/>
            <a:ext cx="6019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990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Power Point Class H S C\PP Photo All\All Photo IHC 1 &amp; 2 Paper\Al Ajhar Un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697300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685800"/>
            <a:ext cx="1625766" cy="707886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676400"/>
            <a:ext cx="70663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505200" y="1295400"/>
          <a:ext cx="8128000" cy="507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4200" y="45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৯৭৫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মুইজের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পরলোকগণের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'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মনসুর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 '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বিল্লাহ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উপবিষ্ট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সমধিক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1EA3A8-1720-45BB-850A-18A08A17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11EA3A8-1720-45BB-850A-18A08A172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CFDB78-551F-4FCB-9CFB-D517A715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CCFDB78-551F-4FCB-9CFB-D517A7159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FABDC4-506F-408A-BC25-56113886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EFABDC4-506F-408A-BC25-561138864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036B8E-8947-4B9A-9247-5E869A93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1036B8E-8947-4B9A-9247-5E869A931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FFA739-7389-4720-8032-783B16801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8FFA739-7389-4720-8032-783B16801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7368A6-27BA-4F10-9A10-9AAEE3F7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47368A6-27BA-4F10-9A10-9AAEE3F78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5825E-1B0A-4EF1-9EF4-BB613EE81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595825E-1B0A-4EF1-9EF4-BB613EE81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697B3-4D25-47BB-A75D-E5343ACC9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6DC697B3-4D25-47BB-A75D-E5343ACC9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51E2C6-B8FD-4810-BC4A-46CA2C0F8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851E2C6-B8FD-4810-BC4A-46CA2C0F8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C3455C-E718-428E-BDBD-ED3349CD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95C3455C-E718-428E-BDBD-ED3349CD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17953-9C76-47CB-AFA5-883700BAA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E617953-9C76-47CB-AFA5-883700BAA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D4930-310C-44D7-AA6C-D42B54CB6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FDD4930-310C-44D7-AA6C-D42B54CB6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C36D71-B17E-41F6-AB7E-6B8197850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9C36D71-B17E-41F6-AB7E-6B8197850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eed\Pictures\S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447800"/>
            <a:ext cx="4812702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5334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86200" y="5029200"/>
            <a:ext cx="4703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খলিফা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আল-আজিজের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পরিচয়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strike="sngStrike" dirty="0" smtClean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677</Words>
  <Application>Microsoft Office PowerPoint</Application>
  <PresentationFormat>Custom</PresentationFormat>
  <Paragraphs>76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583</cp:revision>
  <dcterms:created xsi:type="dcterms:W3CDTF">2020-01-13T03:23:51Z</dcterms:created>
  <dcterms:modified xsi:type="dcterms:W3CDTF">2020-08-15T12:41:59Z</dcterms:modified>
</cp:coreProperties>
</file>