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81" r:id="rId3"/>
    <p:sldId id="302" r:id="rId4"/>
    <p:sldId id="303" r:id="rId5"/>
    <p:sldId id="304" r:id="rId6"/>
    <p:sldId id="305" r:id="rId7"/>
    <p:sldId id="306" r:id="rId8"/>
    <p:sldId id="325" r:id="rId9"/>
    <p:sldId id="326" r:id="rId10"/>
    <p:sldId id="308" r:id="rId11"/>
    <p:sldId id="310" r:id="rId12"/>
    <p:sldId id="312" r:id="rId13"/>
    <p:sldId id="313" r:id="rId14"/>
    <p:sldId id="315" r:id="rId15"/>
    <p:sldId id="323" r:id="rId16"/>
    <p:sldId id="327" r:id="rId17"/>
    <p:sldId id="320" r:id="rId18"/>
    <p:sldId id="32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0" d="100"/>
          <a:sy n="60" d="100"/>
        </p:scale>
        <p:origin x="-4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A2E8-121C-4B87-93D6-8A21E33C87C6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3799-BA55-4993-8CA2-A0CFBE341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3799-BA55-4993-8CA2-A0CFBE341D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6E2BD6-AB26-477F-9E64-5712A35F9AA7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4B5C76-ED7D-461D-91E4-A65238C0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be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6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600200"/>
          </a:xfrm>
        </p:spPr>
        <p:txBody>
          <a:bodyPr vert="horz" anchor="t">
            <a:noAutofit/>
          </a:bodyPr>
          <a:lstStyle/>
          <a:p>
            <a:r>
              <a:rPr lang="bn-BD" sz="8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8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57200"/>
            <a:ext cx="5715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 বইয়ের শ্রেণিবিভাগ</a:t>
            </a:r>
            <a:endParaRPr lang="en-US" sz="5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1733550" y="857250"/>
            <a:ext cx="1981200" cy="3009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1000" y="1371600"/>
            <a:ext cx="38862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743200" y="2057400"/>
            <a:ext cx="2133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000500" y="15621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3657600"/>
            <a:ext cx="21336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একঘরা নগদান বই</a:t>
            </a:r>
            <a:endParaRPr lang="en-US" sz="4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3657600"/>
            <a:ext cx="19812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দুইঘরা নগদান বই</a:t>
            </a:r>
            <a:endParaRPr lang="en-US" sz="44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3657600"/>
            <a:ext cx="21336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তিনঘরা নগদান বই</a:t>
            </a:r>
            <a:endParaRPr lang="en-US" sz="44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3657600"/>
            <a:ext cx="19050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খুচরা নগদান বই</a:t>
            </a:r>
            <a:endParaRPr lang="en-US" sz="4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0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47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নগদান বই প্রস্তুতের নিয়মাবলি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 জমার দিক ,ক্রেডিট দিক খরচের দিক।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 টাকা ব্যাংকে জমা দিলে কন্ট্রা বা বিপরীত দাখিলা হয়।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থেকে অফিসের প্রয়োজনে উত্তোলন করলে কন্ট্রা বা বিপরীত দাখিলা হয়।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থেকে ব্যক্তিগত প্রয়োজনে উত্তোলন করলে ক্রেডিট দিকে ব্যাংক কলামে বসে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9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7772400" cy="93256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.একজনের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কাছ থেকে চেক পেয়ে অন্যজনকে প্রদান করলে উভয় দিকে নগদ কলামে বসে।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.চেকে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পণ্য বা মাল বিক্রয় করলে ডেবিট দিকে ব্যাংক কলামে বসে।</a:t>
            </a:r>
          </a:p>
          <a:p>
            <a:pPr marL="457200" indent="-4572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চেকে পণ্য বা মাল ক্রয় করলে  ক্রেডিট দিকে ব্যাংক কলামে বসে।</a:t>
            </a:r>
          </a:p>
          <a:p>
            <a:pPr marL="457200" indent="-4572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বাকী লেনদেন, পন্য উত্তোলন, অবচয় নগদান বইতে আসবে না। </a:t>
            </a:r>
          </a:p>
          <a:p>
            <a:pPr marL="457200" indent="-4572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কারবারি বাট্টা নগদান বইতে আসবে না।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640840"/>
          <a:ext cx="8762997" cy="3535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1040"/>
                <a:gridCol w="1402080"/>
                <a:gridCol w="446116"/>
                <a:gridCol w="382385"/>
                <a:gridCol w="732905"/>
                <a:gridCol w="732905"/>
                <a:gridCol w="732905"/>
                <a:gridCol w="1402080"/>
                <a:gridCol w="446116"/>
                <a:gridCol w="382385"/>
                <a:gridCol w="701040"/>
                <a:gridCol w="70104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রঃ</a:t>
                      </a: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ভাঃ</a:t>
                      </a:r>
                      <a:endParaRPr lang="bn-BD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6608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1310" y="304800"/>
            <a:ext cx="434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99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7239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খুচরা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তেলের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লেনদেনগুলো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----</a:t>
            </a:r>
          </a:p>
          <a:p>
            <a:pPr marL="914400" indent="-914400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৫০০০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ব্যাংক জমা ২০,০০০ টাকা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ব্যবসায় আরম্ভ করল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860425" indent="-860425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 জমা দেওয়া হল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প্রাপ্তি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1092200" indent="-1092200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সাবিদ হাসান এর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চেক পেয়ে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শিহাবকে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1023938" indent="-1023938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1023938" indent="-1023938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২২  পরিবহন ভাড়া প্রদান  ২৫০ টাকা ।</a:t>
            </a:r>
          </a:p>
          <a:p>
            <a:pPr marL="1023938" indent="-1023938"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কারবারের প্রয়োজনে ব্যাংক থেকে উত্তোলন ৩০০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২৮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সাথীর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 মাল বিক্রয় ৩০০০ টাকা।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সুদ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৫০০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 দু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ব্যাংক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defRPr/>
            </a:pP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-152400"/>
            <a:ext cx="7848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6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95400"/>
          <a:ext cx="8762997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1040"/>
                <a:gridCol w="1402080"/>
                <a:gridCol w="446116"/>
                <a:gridCol w="270164"/>
                <a:gridCol w="762000"/>
                <a:gridCol w="816031"/>
                <a:gridCol w="732905"/>
                <a:gridCol w="1402080"/>
                <a:gridCol w="446116"/>
                <a:gridCol w="382385"/>
                <a:gridCol w="701040"/>
                <a:gridCol w="70104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২০১৬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রঃ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২০১৬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ভাঃ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6608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জুনঃ১</a:t>
                      </a: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 বি/ডি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১৫০০০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২০০০০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জুনঃ২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ক্রয় হিসাব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1310" y="152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জনাব জুয়েলের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83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0"/>
            <a:ext cx="670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সমাধান চক বোর্ডে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239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73627"/>
            <a:ext cx="7848600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কন্ট্রা এন্ট্রি কী? 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কারো কাছ থেকে চেক পেয়ে কাউকে প্রদান করা হলে নগদান বইতে কীভাবে লিখবে?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রুমানের নিকট পন্য বিক্রয় ৫০০০টাকা দুইঘরা নগদান বইয়ের কোন পাশে বসবে?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1" y="155868"/>
            <a:ext cx="9144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2D2DB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2D2DB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91" y="876305"/>
            <a:ext cx="9144000" cy="594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তানিশা ট্রেডার্সের ২০১৫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সালের ডিসেম্বর মাসের লেনদেন সমূহ নিম্নরূপঃ</a:t>
            </a:r>
          </a:p>
          <a:p>
            <a:pPr>
              <a:defRPr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২০১৫</a:t>
            </a:r>
            <a:endParaRPr lang="bn-BD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১     নগদ ২০,০০০ টাকা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ব্যাংক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৩৫,০০০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 ব্যবসায় আরম্ভ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 হল।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    নগদে পণ্য ক্রয়  ১০,০০০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১২    কবিরের নিকট পণ্য বিক্রয়  ১৫,০০০ টাকা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২০    মালিকের ব্যক্তিগত প্রয়োজনে পণ্য উত্তোলন  ২,০০০  টাকা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২৫    মাছুমের নিকট থেকে ৪,০০০ টাকার চেক পেয়ে নিথুকে প্রদান 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২৮    মাসুম  ২,০০০ টাকা দেনা পরিশোধ না করে নিঃস্ব অবস্থায় মারা গেছেন 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২৯    মালিকের ব্যক্তিগত প্রয়োজনে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 থেকে ২,০০০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 উত্তোলন করেন 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৩০    পথিকের নিকট থেকে মাল ক্রয় নগদে ৫,০০০ টাকা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৩০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 সুদ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৫০০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৩১   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 প্রয়োজনে ব্যাংক হতে উত্তোলন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 ৩,০০০ টাকা ।</a:t>
            </a:r>
          </a:p>
          <a:p>
            <a:pPr>
              <a:defRPr/>
            </a:pP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   ৩১    সুদ প্রদান ৫০০ টাকা ।</a:t>
            </a:r>
          </a:p>
          <a:p>
            <a:pPr>
              <a:defRPr/>
            </a:pPr>
            <a:r>
              <a:rPr lang="bn-BD" sz="24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যে সমস্ত লেনদেনগুলো নগদান বইয়ে অন্তর্ভুক্ত হবে না তার পরিমাণ নির্ণয় কর।</a:t>
            </a:r>
          </a:p>
          <a:p>
            <a:pPr>
              <a:defRPr/>
            </a:pP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যে সমস্ত লেনদেনগুলো নগদান বইয়ে অন্তর্ভুক্ত হবে না তাদের জাবেদা দাখিলা দাও।</a:t>
            </a:r>
          </a:p>
          <a:p>
            <a:pPr>
              <a:defRPr/>
            </a:pP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উপরোক্ত তথ্যের আলোকে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খাদিজাট্রেডার্সের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উপযুক্ত নগদান  বই প্রস্তুত কর।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9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WEBCM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76200"/>
            <a:ext cx="48006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886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295400" y="5029225"/>
            <a:ext cx="6400800" cy="1752600"/>
          </a:xfrm>
          <a:prstGeom prst="wav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28600" y="1905000"/>
            <a:ext cx="5562600" cy="38862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এনামুল হক</a:t>
            </a:r>
            <a:r>
              <a:rPr lang="en-US" sz="4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শিক্ষক(শরীর চর্চা) ছনুয়া উচ্চ বিদ্যালয়</a:t>
            </a:r>
          </a:p>
          <a:p>
            <a:r>
              <a:rPr lang="bn-BD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ফেনী সদর , ফেনী।</a:t>
            </a:r>
            <a:endParaRPr lang="en-US" sz="36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মোবাইল-০১৮১৩৬৬৭৮৫০</a:t>
            </a:r>
          </a:p>
          <a:p>
            <a:endParaRPr lang="bn-BD" sz="12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51" t="13333" r="35428" b="47104"/>
          <a:stretch/>
        </p:blipFill>
        <p:spPr>
          <a:xfrm>
            <a:off x="6729642" y="2057400"/>
            <a:ext cx="1888760" cy="2713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27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5" y="1523995"/>
            <a:ext cx="8229600" cy="464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নবম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ব্যবসায় শিক্ষা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বিষয়:  হিসাববিজ্ঞান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পাঠে 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বই (দুই ঘরা)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812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46888" lvl="1" indent="0">
              <a:buNone/>
              <a:defRPr/>
            </a:pP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বই এর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246888" lvl="1" indent="0">
              <a:buNone/>
              <a:defRPr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বই এর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পারবে ।</a:t>
            </a:r>
          </a:p>
          <a:p>
            <a:pPr marL="246888" lvl="1" indent="0">
              <a:buNone/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দু-ঘরা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246888" lvl="1" indent="0">
              <a:buNone/>
              <a:defRPr/>
            </a:pP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buNone/>
              <a:defRPr/>
            </a:pP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46888" lvl="1" indent="0">
              <a:buNone/>
            </a:pP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বিষয় গুল লক্ষ কর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1"/>
            <a:ext cx="70866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42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ving money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0" y="1073735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83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562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চেক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1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693420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8381"/>
            <a:ext cx="4589613" cy="2741019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57200"/>
            <a:ext cx="2370667" cy="1752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81600" y="381000"/>
            <a:ext cx="1515291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85" y="270858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0133" y="3792582"/>
            <a:ext cx="2210322" cy="146685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281746" y="3505200"/>
            <a:ext cx="1515291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352800"/>
            <a:ext cx="4523015" cy="2971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619702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জুয়েলারী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>
            <a:noAutofit/>
          </a:bodyPr>
          <a:lstStyle/>
          <a:p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785" y="1683325"/>
            <a:ext cx="8153400" cy="4373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bn-BD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দুঘরা </a:t>
            </a:r>
            <a:r>
              <a:rPr lang="en-US" sz="1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নগদান</a:t>
            </a:r>
            <a:r>
              <a:rPr lang="bn-BD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বই</a:t>
            </a:r>
            <a:endParaRPr lang="en-US" sz="1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7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7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অধ্যায়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001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11153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687</Words>
  <Application>Microsoft Office PowerPoint</Application>
  <PresentationFormat>On-screen Show (4:3)</PresentationFormat>
  <Paragraphs>151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Median</vt:lpstr>
      <vt:lpstr>Equity</vt:lpstr>
      <vt:lpstr>সকলকে স্বাগতম</vt:lpstr>
      <vt:lpstr>শিক্ষক পরিচিতি</vt:lpstr>
      <vt:lpstr>Slide 3</vt:lpstr>
      <vt:lpstr>শিখনফল- </vt:lpstr>
      <vt:lpstr>নিচের বিষয় গুল লক্ষ কর……..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Tonu</dc:creator>
  <cp:lastModifiedBy>pintorhsh@outlook.com</cp:lastModifiedBy>
  <cp:revision>145</cp:revision>
  <dcterms:created xsi:type="dcterms:W3CDTF">2015-08-11T09:12:31Z</dcterms:created>
  <dcterms:modified xsi:type="dcterms:W3CDTF">2020-08-11T10:25:33Z</dcterms:modified>
</cp:coreProperties>
</file>