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60" r:id="rId4"/>
    <p:sldId id="259" r:id="rId5"/>
    <p:sldId id="277" r:id="rId6"/>
    <p:sldId id="257" r:id="rId7"/>
    <p:sldId id="512" r:id="rId8"/>
    <p:sldId id="513" r:id="rId9"/>
    <p:sldId id="516" r:id="rId10"/>
    <p:sldId id="262" r:id="rId11"/>
    <p:sldId id="263" r:id="rId12"/>
    <p:sldId id="514" r:id="rId13"/>
    <p:sldId id="515" r:id="rId14"/>
    <p:sldId id="267" r:id="rId15"/>
    <p:sldId id="268" r:id="rId16"/>
    <p:sldId id="265" r:id="rId17"/>
    <p:sldId id="266" r:id="rId18"/>
    <p:sldId id="264" r:id="rId19"/>
    <p:sldId id="269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126" autoAdjust="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6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0FC8B-D056-48AF-8E96-94A0DC82A4C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C0CF50-7A87-43CA-8588-7126F8C57561}">
      <dgm:prSet phldrT="[Text]" custT="1"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আঞ্চলিক বাহিনী</a:t>
          </a:r>
          <a:endParaRPr lang="en-US" sz="3600" b="1" dirty="0">
            <a:solidFill>
              <a:schemeClr val="tx1"/>
            </a:solidFill>
          </a:endParaRPr>
        </a:p>
      </dgm:t>
    </dgm:pt>
    <dgm:pt modelId="{0C0CEF75-EA15-4414-88D1-BB2C82D61FEF}" type="parTrans" cxnId="{72550113-2B9D-4149-9AED-9D772E2DBD17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9875F1C9-BC05-446C-BEB3-9469834E192B}" type="sibTrans" cxnId="{72550113-2B9D-4149-9AED-9D772E2DBD17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0326A097-194C-4851-B08A-E7DAE00076D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বাতেন বাহিনী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E30E587-9880-4CBE-96E9-1398680035D3}" type="parTrans" cxnId="{1FB7F94F-4779-4495-AAFE-3B45EF92F1E5}">
      <dgm:prSet/>
      <dgm:spPr>
        <a:solidFill>
          <a:schemeClr val="tx1"/>
        </a:solidFill>
        <a:ln>
          <a:solidFill>
            <a:srgbClr val="0000FF"/>
          </a:solidFill>
        </a:ln>
      </dgm:spPr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EF332D2D-4FE6-49A1-B53C-6A35EC286EF0}" type="sibTrans" cxnId="{1FB7F94F-4779-4495-AAFE-3B45EF92F1E5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C2FCF405-80A6-4B24-8707-E5ABAF5DEBE9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কাদেরিয়া বাহিনী</a:t>
          </a:r>
          <a:endParaRPr lang="en-US" dirty="0">
            <a:solidFill>
              <a:schemeClr val="tx1"/>
            </a:solidFill>
          </a:endParaRPr>
        </a:p>
      </dgm:t>
    </dgm:pt>
    <dgm:pt modelId="{E37DA971-30AC-4206-BE70-1CC2217FEA47}" type="parTrans" cxnId="{DC216BD8-AD82-4094-BFC0-08FD2EF4E6AD}">
      <dgm:prSet/>
      <dgm:spPr>
        <a:solidFill>
          <a:schemeClr val="tx1"/>
        </a:solidFill>
        <a:ln>
          <a:solidFill>
            <a:srgbClr val="0000FF"/>
          </a:solidFill>
        </a:ln>
      </dgm:spPr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645E2BCA-77F2-47B6-8A3A-13E7F14C6346}" type="sibTrans" cxnId="{DC216BD8-AD82-4094-BFC0-08FD2EF4E6AD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B8B77552-3E95-46B3-839A-61DD0311C7F1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আকবর বাহিনী</a:t>
          </a:r>
          <a:endParaRPr lang="en-US" dirty="0">
            <a:solidFill>
              <a:schemeClr val="tx1"/>
            </a:solidFill>
          </a:endParaRPr>
        </a:p>
      </dgm:t>
    </dgm:pt>
    <dgm:pt modelId="{20C5F881-FEF8-4B2D-82FD-29F7058E1CF5}" type="parTrans" cxnId="{07B5389C-D566-4878-9856-7C14A8DFB974}">
      <dgm:prSet/>
      <dgm:spPr>
        <a:solidFill>
          <a:schemeClr val="tx1"/>
        </a:solidFill>
        <a:ln>
          <a:solidFill>
            <a:srgbClr val="0000FF"/>
          </a:solidFill>
        </a:ln>
      </dgm:spPr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714D4143-49EF-4BA7-98C1-E2236C469DC7}" type="sibTrans" cxnId="{07B5389C-D566-4878-9856-7C14A8DFB974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13B835EE-BEDD-4864-85CA-3FDC4D94AF3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হালিম বাহিনী</a:t>
          </a:r>
          <a:endParaRPr lang="en-US" dirty="0">
            <a:solidFill>
              <a:schemeClr val="tx1"/>
            </a:solidFill>
          </a:endParaRPr>
        </a:p>
      </dgm:t>
    </dgm:pt>
    <dgm:pt modelId="{145FD4A6-B0A8-4107-B9DE-FC6AEDB27FB8}" type="parTrans" cxnId="{DC3656D9-3225-45E5-AE38-9F7936E5454B}">
      <dgm:prSet/>
      <dgm:spPr>
        <a:solidFill>
          <a:schemeClr val="tx1"/>
        </a:solidFill>
        <a:ln>
          <a:solidFill>
            <a:srgbClr val="0000FF"/>
          </a:solidFill>
        </a:ln>
      </dgm:spPr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9D91F0EA-D73A-422D-8B47-055FE922D001}" type="sibTrans" cxnId="{DC3656D9-3225-45E5-AE38-9F7936E5454B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D43B1349-2616-41B9-B067-66BA9CBE86C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হেমায়েত বাহিনী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5036278-9336-4892-A37E-4965DB4A4B7E}" type="parTrans" cxnId="{006B9990-498A-4BC6-8985-4BF7EC3E1ED7}">
      <dgm:prSet/>
      <dgm:spPr>
        <a:solidFill>
          <a:schemeClr val="tx1"/>
        </a:solidFill>
        <a:ln>
          <a:solidFill>
            <a:srgbClr val="0000FF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82DE69-3F63-4354-B7E1-FC151ABBC32F}" type="sibTrans" cxnId="{006B9990-498A-4BC6-8985-4BF7EC3E1ED7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3DC0DFD3-0A88-43A0-A3FE-0FA59578F47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লতিফ মীর্জা বাহিনী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B08EDAE-6AE1-4E6F-9FFF-B2AB24CD66DF}" type="parTrans" cxnId="{140781E0-B465-4B3A-A08C-EA36F41721B1}">
      <dgm:prSet/>
      <dgm:spPr>
        <a:solidFill>
          <a:schemeClr val="tx1"/>
        </a:solidFill>
        <a:ln>
          <a:solidFill>
            <a:srgbClr val="0000FF"/>
          </a:solidFill>
        </a:ln>
      </dgm:spPr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E4AE16B6-E082-4224-B20E-E0435BD27555}" type="sibTrans" cxnId="{140781E0-B465-4B3A-A08C-EA36F41721B1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13EEC440-F344-44F8-9295-15FC19B444C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আফসার ব্যাটলিয়ন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8B71904-333C-43FE-9776-C1382B98F017}" type="parTrans" cxnId="{B9A8E7E0-82FE-4F7A-BCB0-0AFB242F7D74}">
      <dgm:prSet/>
      <dgm:spPr>
        <a:solidFill>
          <a:schemeClr val="tx1"/>
        </a:solidFill>
        <a:ln>
          <a:solidFill>
            <a:srgbClr val="0000FF"/>
          </a:solidFill>
        </a:ln>
      </dgm:spPr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601DCC8E-B87D-4767-B16C-B049CC8D5D66}" type="sibTrans" cxnId="{B9A8E7E0-82FE-4F7A-BCB0-0AFB242F7D74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999BEDF3-1BFD-453A-8087-4E22A5B2F537}" type="pres">
      <dgm:prSet presAssocID="{49C0FC8B-D056-48AF-8E96-94A0DC82A4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FF53C4-FF6F-4AC9-8D54-1AEB9B1E0B95}" type="pres">
      <dgm:prSet presAssocID="{0BC0CF50-7A87-43CA-8588-7126F8C57561}" presName="centerShape" presStyleLbl="node0" presStyleIdx="0" presStyleCnt="1" custScaleX="122230" custScaleY="127117"/>
      <dgm:spPr/>
    </dgm:pt>
    <dgm:pt modelId="{11EA26F7-2AEF-448C-B6E4-F792AAAAABD7}" type="pres">
      <dgm:prSet presAssocID="{CE30E587-9880-4CBE-96E9-1398680035D3}" presName="parTrans" presStyleLbl="sibTrans2D1" presStyleIdx="0" presStyleCnt="7"/>
      <dgm:spPr/>
    </dgm:pt>
    <dgm:pt modelId="{B2D156A3-691E-4895-9606-7881FCC10237}" type="pres">
      <dgm:prSet presAssocID="{CE30E587-9880-4CBE-96E9-1398680035D3}" presName="connectorText" presStyleLbl="sibTrans2D1" presStyleIdx="0" presStyleCnt="7"/>
      <dgm:spPr/>
    </dgm:pt>
    <dgm:pt modelId="{FD03B41A-ACE0-4565-B4CA-077228AB7F53}" type="pres">
      <dgm:prSet presAssocID="{0326A097-194C-4851-B08A-E7DAE00076DB}" presName="node" presStyleLbl="node1" presStyleIdx="0" presStyleCnt="7">
        <dgm:presLayoutVars>
          <dgm:bulletEnabled val="1"/>
        </dgm:presLayoutVars>
      </dgm:prSet>
      <dgm:spPr/>
    </dgm:pt>
    <dgm:pt modelId="{82DF43AA-7F80-4CE9-8F40-3C80AD0DB22E}" type="pres">
      <dgm:prSet presAssocID="{F8B71904-333C-43FE-9776-C1382B98F017}" presName="parTrans" presStyleLbl="sibTrans2D1" presStyleIdx="1" presStyleCnt="7"/>
      <dgm:spPr/>
    </dgm:pt>
    <dgm:pt modelId="{E1A8FCD0-1550-44D7-8F99-E3A611E1C4BA}" type="pres">
      <dgm:prSet presAssocID="{F8B71904-333C-43FE-9776-C1382B98F017}" presName="connectorText" presStyleLbl="sibTrans2D1" presStyleIdx="1" presStyleCnt="7"/>
      <dgm:spPr/>
    </dgm:pt>
    <dgm:pt modelId="{1FEA08A7-A2AF-4A57-A7DA-3337445F0461}" type="pres">
      <dgm:prSet presAssocID="{13EEC440-F344-44F8-9295-15FC19B444CB}" presName="node" presStyleLbl="node1" presStyleIdx="1" presStyleCnt="7" custScaleX="106847">
        <dgm:presLayoutVars>
          <dgm:bulletEnabled val="1"/>
        </dgm:presLayoutVars>
      </dgm:prSet>
      <dgm:spPr/>
    </dgm:pt>
    <dgm:pt modelId="{49FE4827-9687-41DD-9485-8656BD4CCE0B}" type="pres">
      <dgm:prSet presAssocID="{E37DA971-30AC-4206-BE70-1CC2217FEA47}" presName="parTrans" presStyleLbl="sibTrans2D1" presStyleIdx="2" presStyleCnt="7"/>
      <dgm:spPr/>
    </dgm:pt>
    <dgm:pt modelId="{E5CCA50B-E443-4D9A-A7B3-1DD8D6692E2E}" type="pres">
      <dgm:prSet presAssocID="{E37DA971-30AC-4206-BE70-1CC2217FEA47}" presName="connectorText" presStyleLbl="sibTrans2D1" presStyleIdx="2" presStyleCnt="7"/>
      <dgm:spPr/>
    </dgm:pt>
    <dgm:pt modelId="{0A5075B3-4AEA-4B2E-8BCC-FE6F3A981264}" type="pres">
      <dgm:prSet presAssocID="{C2FCF405-80A6-4B24-8707-E5ABAF5DEBE9}" presName="node" presStyleLbl="node1" presStyleIdx="2" presStyleCnt="7">
        <dgm:presLayoutVars>
          <dgm:bulletEnabled val="1"/>
        </dgm:presLayoutVars>
      </dgm:prSet>
      <dgm:spPr/>
    </dgm:pt>
    <dgm:pt modelId="{1FE16913-309B-470D-B9A0-00A230BCDD46}" type="pres">
      <dgm:prSet presAssocID="{DB08EDAE-6AE1-4E6F-9FFF-B2AB24CD66DF}" presName="parTrans" presStyleLbl="sibTrans2D1" presStyleIdx="3" presStyleCnt="7"/>
      <dgm:spPr/>
    </dgm:pt>
    <dgm:pt modelId="{173DE1A3-1DA5-4550-AC3C-D115617F6FE9}" type="pres">
      <dgm:prSet presAssocID="{DB08EDAE-6AE1-4E6F-9FFF-B2AB24CD66DF}" presName="connectorText" presStyleLbl="sibTrans2D1" presStyleIdx="3" presStyleCnt="7"/>
      <dgm:spPr/>
    </dgm:pt>
    <dgm:pt modelId="{A619C8FF-6640-43F6-8548-E3B17AF0B378}" type="pres">
      <dgm:prSet presAssocID="{3DC0DFD3-0A88-43A0-A3FE-0FA59578F471}" presName="node" presStyleLbl="node1" presStyleIdx="3" presStyleCnt="7">
        <dgm:presLayoutVars>
          <dgm:bulletEnabled val="1"/>
        </dgm:presLayoutVars>
      </dgm:prSet>
      <dgm:spPr/>
    </dgm:pt>
    <dgm:pt modelId="{77D6A73D-F2D1-4A61-B47B-CDC7D7A8BCA3}" type="pres">
      <dgm:prSet presAssocID="{20C5F881-FEF8-4B2D-82FD-29F7058E1CF5}" presName="parTrans" presStyleLbl="sibTrans2D1" presStyleIdx="4" presStyleCnt="7"/>
      <dgm:spPr/>
    </dgm:pt>
    <dgm:pt modelId="{42E3C6C5-A77D-4846-83FF-3B579E90F6B5}" type="pres">
      <dgm:prSet presAssocID="{20C5F881-FEF8-4B2D-82FD-29F7058E1CF5}" presName="connectorText" presStyleLbl="sibTrans2D1" presStyleIdx="4" presStyleCnt="7"/>
      <dgm:spPr/>
    </dgm:pt>
    <dgm:pt modelId="{379C9C9C-F7FA-4321-9787-366147DABD9B}" type="pres">
      <dgm:prSet presAssocID="{B8B77552-3E95-46B3-839A-61DD0311C7F1}" presName="node" presStyleLbl="node1" presStyleIdx="4" presStyleCnt="7">
        <dgm:presLayoutVars>
          <dgm:bulletEnabled val="1"/>
        </dgm:presLayoutVars>
      </dgm:prSet>
      <dgm:spPr/>
    </dgm:pt>
    <dgm:pt modelId="{2E4E1923-4957-40A7-9DF2-C93940589B9C}" type="pres">
      <dgm:prSet presAssocID="{145FD4A6-B0A8-4107-B9DE-FC6AEDB27FB8}" presName="parTrans" presStyleLbl="sibTrans2D1" presStyleIdx="5" presStyleCnt="7"/>
      <dgm:spPr/>
    </dgm:pt>
    <dgm:pt modelId="{A936420C-1186-4A75-AB0E-41711B99BFDE}" type="pres">
      <dgm:prSet presAssocID="{145FD4A6-B0A8-4107-B9DE-FC6AEDB27FB8}" presName="connectorText" presStyleLbl="sibTrans2D1" presStyleIdx="5" presStyleCnt="7"/>
      <dgm:spPr/>
    </dgm:pt>
    <dgm:pt modelId="{F3D2CDEC-3563-4208-8C2D-7249887158F2}" type="pres">
      <dgm:prSet presAssocID="{13B835EE-BEDD-4864-85CA-3FDC4D94AF3A}" presName="node" presStyleLbl="node1" presStyleIdx="5" presStyleCnt="7">
        <dgm:presLayoutVars>
          <dgm:bulletEnabled val="1"/>
        </dgm:presLayoutVars>
      </dgm:prSet>
      <dgm:spPr/>
    </dgm:pt>
    <dgm:pt modelId="{5AEB3F00-D84A-4DB6-A671-8A3BAC0688B0}" type="pres">
      <dgm:prSet presAssocID="{35036278-9336-4892-A37E-4965DB4A4B7E}" presName="parTrans" presStyleLbl="sibTrans2D1" presStyleIdx="6" presStyleCnt="7"/>
      <dgm:spPr/>
    </dgm:pt>
    <dgm:pt modelId="{CD8503C0-5A06-432F-8A61-611BF89F8F8B}" type="pres">
      <dgm:prSet presAssocID="{35036278-9336-4892-A37E-4965DB4A4B7E}" presName="connectorText" presStyleLbl="sibTrans2D1" presStyleIdx="6" presStyleCnt="7"/>
      <dgm:spPr/>
    </dgm:pt>
    <dgm:pt modelId="{2ABF1F1A-9003-4334-8830-84A1CF3D65E8}" type="pres">
      <dgm:prSet presAssocID="{D43B1349-2616-41B9-B067-66BA9CBE86C2}" presName="node" presStyleLbl="node1" presStyleIdx="6" presStyleCnt="7">
        <dgm:presLayoutVars>
          <dgm:bulletEnabled val="1"/>
        </dgm:presLayoutVars>
      </dgm:prSet>
      <dgm:spPr/>
    </dgm:pt>
  </dgm:ptLst>
  <dgm:cxnLst>
    <dgm:cxn modelId="{B9741A08-AFE9-45F6-976D-1E8BC7A208EC}" type="presOf" srcId="{13B835EE-BEDD-4864-85CA-3FDC4D94AF3A}" destId="{F3D2CDEC-3563-4208-8C2D-7249887158F2}" srcOrd="0" destOrd="0" presId="urn:microsoft.com/office/officeart/2005/8/layout/radial5"/>
    <dgm:cxn modelId="{72550113-2B9D-4149-9AED-9D772E2DBD17}" srcId="{49C0FC8B-D056-48AF-8E96-94A0DC82A4C3}" destId="{0BC0CF50-7A87-43CA-8588-7126F8C57561}" srcOrd="0" destOrd="0" parTransId="{0C0CEF75-EA15-4414-88D1-BB2C82D61FEF}" sibTransId="{9875F1C9-BC05-446C-BEB3-9469834E192B}"/>
    <dgm:cxn modelId="{6FD82742-7063-4360-B596-B0761CE5FDE4}" type="presOf" srcId="{3DC0DFD3-0A88-43A0-A3FE-0FA59578F471}" destId="{A619C8FF-6640-43F6-8548-E3B17AF0B378}" srcOrd="0" destOrd="0" presId="urn:microsoft.com/office/officeart/2005/8/layout/radial5"/>
    <dgm:cxn modelId="{5DC48F46-491D-49E0-B493-C0E67BDEC697}" type="presOf" srcId="{DB08EDAE-6AE1-4E6F-9FFF-B2AB24CD66DF}" destId="{1FE16913-309B-470D-B9A0-00A230BCDD46}" srcOrd="0" destOrd="0" presId="urn:microsoft.com/office/officeart/2005/8/layout/radial5"/>
    <dgm:cxn modelId="{8EB5E846-63E2-4761-A4F1-AB60FD87CBA9}" type="presOf" srcId="{0326A097-194C-4851-B08A-E7DAE00076DB}" destId="{FD03B41A-ACE0-4565-B4CA-077228AB7F53}" srcOrd="0" destOrd="0" presId="urn:microsoft.com/office/officeart/2005/8/layout/radial5"/>
    <dgm:cxn modelId="{EC2D6147-7E0A-4492-8E1B-9150C0EB1DFA}" type="presOf" srcId="{CE30E587-9880-4CBE-96E9-1398680035D3}" destId="{B2D156A3-691E-4895-9606-7881FCC10237}" srcOrd="1" destOrd="0" presId="urn:microsoft.com/office/officeart/2005/8/layout/radial5"/>
    <dgm:cxn modelId="{1FB7F94F-4779-4495-AAFE-3B45EF92F1E5}" srcId="{0BC0CF50-7A87-43CA-8588-7126F8C57561}" destId="{0326A097-194C-4851-B08A-E7DAE00076DB}" srcOrd="0" destOrd="0" parTransId="{CE30E587-9880-4CBE-96E9-1398680035D3}" sibTransId="{EF332D2D-4FE6-49A1-B53C-6A35EC286EF0}"/>
    <dgm:cxn modelId="{DCCBC458-F67B-44E2-B27D-86B6948153F7}" type="presOf" srcId="{E37DA971-30AC-4206-BE70-1CC2217FEA47}" destId="{49FE4827-9687-41DD-9485-8656BD4CCE0B}" srcOrd="0" destOrd="0" presId="urn:microsoft.com/office/officeart/2005/8/layout/radial5"/>
    <dgm:cxn modelId="{AB638882-8E42-4420-9878-A756F587E259}" type="presOf" srcId="{35036278-9336-4892-A37E-4965DB4A4B7E}" destId="{CD8503C0-5A06-432F-8A61-611BF89F8F8B}" srcOrd="1" destOrd="0" presId="urn:microsoft.com/office/officeart/2005/8/layout/radial5"/>
    <dgm:cxn modelId="{BC9A2B84-6958-4046-935C-5835B7BCD1EA}" type="presOf" srcId="{D43B1349-2616-41B9-B067-66BA9CBE86C2}" destId="{2ABF1F1A-9003-4334-8830-84A1CF3D65E8}" srcOrd="0" destOrd="0" presId="urn:microsoft.com/office/officeart/2005/8/layout/radial5"/>
    <dgm:cxn modelId="{006B9990-498A-4BC6-8985-4BF7EC3E1ED7}" srcId="{0BC0CF50-7A87-43CA-8588-7126F8C57561}" destId="{D43B1349-2616-41B9-B067-66BA9CBE86C2}" srcOrd="6" destOrd="0" parTransId="{35036278-9336-4892-A37E-4965DB4A4B7E}" sibTransId="{F882DE69-3F63-4354-B7E1-FC151ABBC32F}"/>
    <dgm:cxn modelId="{5EAB1C97-7366-45E0-B673-59D86DEA2657}" type="presOf" srcId="{CE30E587-9880-4CBE-96E9-1398680035D3}" destId="{11EA26F7-2AEF-448C-B6E4-F792AAAAABD7}" srcOrd="0" destOrd="0" presId="urn:microsoft.com/office/officeart/2005/8/layout/radial5"/>
    <dgm:cxn modelId="{07B5389C-D566-4878-9856-7C14A8DFB974}" srcId="{0BC0CF50-7A87-43CA-8588-7126F8C57561}" destId="{B8B77552-3E95-46B3-839A-61DD0311C7F1}" srcOrd="4" destOrd="0" parTransId="{20C5F881-FEF8-4B2D-82FD-29F7058E1CF5}" sibTransId="{714D4143-49EF-4BA7-98C1-E2236C469DC7}"/>
    <dgm:cxn modelId="{0C9534A2-5A9A-48EF-98C2-E0713E63FDE0}" type="presOf" srcId="{145FD4A6-B0A8-4107-B9DE-FC6AEDB27FB8}" destId="{2E4E1923-4957-40A7-9DF2-C93940589B9C}" srcOrd="0" destOrd="0" presId="urn:microsoft.com/office/officeart/2005/8/layout/radial5"/>
    <dgm:cxn modelId="{5A5897AD-8073-43E9-953C-D7712D65C949}" type="presOf" srcId="{0BC0CF50-7A87-43CA-8588-7126F8C57561}" destId="{26FF53C4-FF6F-4AC9-8D54-1AEB9B1E0B95}" srcOrd="0" destOrd="0" presId="urn:microsoft.com/office/officeart/2005/8/layout/radial5"/>
    <dgm:cxn modelId="{71C304C4-6391-42C6-BD43-9596E0DB1F71}" type="presOf" srcId="{F8B71904-333C-43FE-9776-C1382B98F017}" destId="{E1A8FCD0-1550-44D7-8F99-E3A611E1C4BA}" srcOrd="1" destOrd="0" presId="urn:microsoft.com/office/officeart/2005/8/layout/radial5"/>
    <dgm:cxn modelId="{FE3434CF-4F14-4856-81E7-463ABADF1E67}" type="presOf" srcId="{35036278-9336-4892-A37E-4965DB4A4B7E}" destId="{5AEB3F00-D84A-4DB6-A671-8A3BAC0688B0}" srcOrd="0" destOrd="0" presId="urn:microsoft.com/office/officeart/2005/8/layout/radial5"/>
    <dgm:cxn modelId="{288C9ECF-E73C-4F89-BF88-946DF1101B30}" type="presOf" srcId="{DB08EDAE-6AE1-4E6F-9FFF-B2AB24CD66DF}" destId="{173DE1A3-1DA5-4550-AC3C-D115617F6FE9}" srcOrd="1" destOrd="0" presId="urn:microsoft.com/office/officeart/2005/8/layout/radial5"/>
    <dgm:cxn modelId="{A7007BD4-7578-40F2-9B74-D1A447FE1FB8}" type="presOf" srcId="{B8B77552-3E95-46B3-839A-61DD0311C7F1}" destId="{379C9C9C-F7FA-4321-9787-366147DABD9B}" srcOrd="0" destOrd="0" presId="urn:microsoft.com/office/officeart/2005/8/layout/radial5"/>
    <dgm:cxn modelId="{C5CA21D6-333D-4A89-AB4B-E369309D3C75}" type="presOf" srcId="{145FD4A6-B0A8-4107-B9DE-FC6AEDB27FB8}" destId="{A936420C-1186-4A75-AB0E-41711B99BFDE}" srcOrd="1" destOrd="0" presId="urn:microsoft.com/office/officeart/2005/8/layout/radial5"/>
    <dgm:cxn modelId="{DC216BD8-AD82-4094-BFC0-08FD2EF4E6AD}" srcId="{0BC0CF50-7A87-43CA-8588-7126F8C57561}" destId="{C2FCF405-80A6-4B24-8707-E5ABAF5DEBE9}" srcOrd="2" destOrd="0" parTransId="{E37DA971-30AC-4206-BE70-1CC2217FEA47}" sibTransId="{645E2BCA-77F2-47B6-8A3A-13E7F14C6346}"/>
    <dgm:cxn modelId="{5FC425D9-6781-4747-894E-84A646E1B0A6}" type="presOf" srcId="{49C0FC8B-D056-48AF-8E96-94A0DC82A4C3}" destId="{999BEDF3-1BFD-453A-8087-4E22A5B2F537}" srcOrd="0" destOrd="0" presId="urn:microsoft.com/office/officeart/2005/8/layout/radial5"/>
    <dgm:cxn modelId="{DC3656D9-3225-45E5-AE38-9F7936E5454B}" srcId="{0BC0CF50-7A87-43CA-8588-7126F8C57561}" destId="{13B835EE-BEDD-4864-85CA-3FDC4D94AF3A}" srcOrd="5" destOrd="0" parTransId="{145FD4A6-B0A8-4107-B9DE-FC6AEDB27FB8}" sibTransId="{9D91F0EA-D73A-422D-8B47-055FE922D001}"/>
    <dgm:cxn modelId="{08368DDE-1F2E-446C-ABB1-59E6B7835FEC}" type="presOf" srcId="{13EEC440-F344-44F8-9295-15FC19B444CB}" destId="{1FEA08A7-A2AF-4A57-A7DA-3337445F0461}" srcOrd="0" destOrd="0" presId="urn:microsoft.com/office/officeart/2005/8/layout/radial5"/>
    <dgm:cxn modelId="{140781E0-B465-4B3A-A08C-EA36F41721B1}" srcId="{0BC0CF50-7A87-43CA-8588-7126F8C57561}" destId="{3DC0DFD3-0A88-43A0-A3FE-0FA59578F471}" srcOrd="3" destOrd="0" parTransId="{DB08EDAE-6AE1-4E6F-9FFF-B2AB24CD66DF}" sibTransId="{E4AE16B6-E082-4224-B20E-E0435BD27555}"/>
    <dgm:cxn modelId="{B9A8E7E0-82FE-4F7A-BCB0-0AFB242F7D74}" srcId="{0BC0CF50-7A87-43CA-8588-7126F8C57561}" destId="{13EEC440-F344-44F8-9295-15FC19B444CB}" srcOrd="1" destOrd="0" parTransId="{F8B71904-333C-43FE-9776-C1382B98F017}" sibTransId="{601DCC8E-B87D-4767-B16C-B049CC8D5D66}"/>
    <dgm:cxn modelId="{12A2F5E2-F5C6-4796-BBE2-E8666F7C4BCE}" type="presOf" srcId="{C2FCF405-80A6-4B24-8707-E5ABAF5DEBE9}" destId="{0A5075B3-4AEA-4B2E-8BCC-FE6F3A981264}" srcOrd="0" destOrd="0" presId="urn:microsoft.com/office/officeart/2005/8/layout/radial5"/>
    <dgm:cxn modelId="{D8A22BE7-AE00-4D2C-BF67-48A1A69D3D97}" type="presOf" srcId="{F8B71904-333C-43FE-9776-C1382B98F017}" destId="{82DF43AA-7F80-4CE9-8F40-3C80AD0DB22E}" srcOrd="0" destOrd="0" presId="urn:microsoft.com/office/officeart/2005/8/layout/radial5"/>
    <dgm:cxn modelId="{964575E8-5AAF-4E70-9A35-189FA617A1AB}" type="presOf" srcId="{20C5F881-FEF8-4B2D-82FD-29F7058E1CF5}" destId="{42E3C6C5-A77D-4846-83FF-3B579E90F6B5}" srcOrd="1" destOrd="0" presId="urn:microsoft.com/office/officeart/2005/8/layout/radial5"/>
    <dgm:cxn modelId="{2F97F4E8-F7B3-4BEE-A968-D0C0B09C94D9}" type="presOf" srcId="{20C5F881-FEF8-4B2D-82FD-29F7058E1CF5}" destId="{77D6A73D-F2D1-4A61-B47B-CDC7D7A8BCA3}" srcOrd="0" destOrd="0" presId="urn:microsoft.com/office/officeart/2005/8/layout/radial5"/>
    <dgm:cxn modelId="{35E3F7E9-EA57-4FBE-B69B-C305A6B26B54}" type="presOf" srcId="{E37DA971-30AC-4206-BE70-1CC2217FEA47}" destId="{E5CCA50B-E443-4D9A-A7B3-1DD8D6692E2E}" srcOrd="1" destOrd="0" presId="urn:microsoft.com/office/officeart/2005/8/layout/radial5"/>
    <dgm:cxn modelId="{118DA625-6266-4B5E-B5A0-E2AA3C0DD016}" type="presParOf" srcId="{999BEDF3-1BFD-453A-8087-4E22A5B2F537}" destId="{26FF53C4-FF6F-4AC9-8D54-1AEB9B1E0B95}" srcOrd="0" destOrd="0" presId="urn:microsoft.com/office/officeart/2005/8/layout/radial5"/>
    <dgm:cxn modelId="{3A592C52-CF5E-4B46-89F3-6AB6ACF02537}" type="presParOf" srcId="{999BEDF3-1BFD-453A-8087-4E22A5B2F537}" destId="{11EA26F7-2AEF-448C-B6E4-F792AAAAABD7}" srcOrd="1" destOrd="0" presId="urn:microsoft.com/office/officeart/2005/8/layout/radial5"/>
    <dgm:cxn modelId="{D84EC180-FD68-478B-858F-79FECF7943D0}" type="presParOf" srcId="{11EA26F7-2AEF-448C-B6E4-F792AAAAABD7}" destId="{B2D156A3-691E-4895-9606-7881FCC10237}" srcOrd="0" destOrd="0" presId="urn:microsoft.com/office/officeart/2005/8/layout/radial5"/>
    <dgm:cxn modelId="{A08D4DC9-BFE1-43D2-B322-67DCE0AFBC6E}" type="presParOf" srcId="{999BEDF3-1BFD-453A-8087-4E22A5B2F537}" destId="{FD03B41A-ACE0-4565-B4CA-077228AB7F53}" srcOrd="2" destOrd="0" presId="urn:microsoft.com/office/officeart/2005/8/layout/radial5"/>
    <dgm:cxn modelId="{862E3166-76B4-47AB-866B-598657B5F117}" type="presParOf" srcId="{999BEDF3-1BFD-453A-8087-4E22A5B2F537}" destId="{82DF43AA-7F80-4CE9-8F40-3C80AD0DB22E}" srcOrd="3" destOrd="0" presId="urn:microsoft.com/office/officeart/2005/8/layout/radial5"/>
    <dgm:cxn modelId="{AA4182CF-095B-4105-AAFE-7BC2C6E4D560}" type="presParOf" srcId="{82DF43AA-7F80-4CE9-8F40-3C80AD0DB22E}" destId="{E1A8FCD0-1550-44D7-8F99-E3A611E1C4BA}" srcOrd="0" destOrd="0" presId="urn:microsoft.com/office/officeart/2005/8/layout/radial5"/>
    <dgm:cxn modelId="{46AA5614-FFBD-4821-88D9-BB58893CCFA1}" type="presParOf" srcId="{999BEDF3-1BFD-453A-8087-4E22A5B2F537}" destId="{1FEA08A7-A2AF-4A57-A7DA-3337445F0461}" srcOrd="4" destOrd="0" presId="urn:microsoft.com/office/officeart/2005/8/layout/radial5"/>
    <dgm:cxn modelId="{B2880EA9-9D8F-40D4-B61A-0A6B801FFCB1}" type="presParOf" srcId="{999BEDF3-1BFD-453A-8087-4E22A5B2F537}" destId="{49FE4827-9687-41DD-9485-8656BD4CCE0B}" srcOrd="5" destOrd="0" presId="urn:microsoft.com/office/officeart/2005/8/layout/radial5"/>
    <dgm:cxn modelId="{52DF47A0-C962-42A7-86A7-30F66B6F011A}" type="presParOf" srcId="{49FE4827-9687-41DD-9485-8656BD4CCE0B}" destId="{E5CCA50B-E443-4D9A-A7B3-1DD8D6692E2E}" srcOrd="0" destOrd="0" presId="urn:microsoft.com/office/officeart/2005/8/layout/radial5"/>
    <dgm:cxn modelId="{1A8FB4DA-0BE3-44AB-869F-CF1CEFEFFDE4}" type="presParOf" srcId="{999BEDF3-1BFD-453A-8087-4E22A5B2F537}" destId="{0A5075B3-4AEA-4B2E-8BCC-FE6F3A981264}" srcOrd="6" destOrd="0" presId="urn:microsoft.com/office/officeart/2005/8/layout/radial5"/>
    <dgm:cxn modelId="{5D67D6D9-D7B8-4E33-8F48-577CC2C5BC9C}" type="presParOf" srcId="{999BEDF3-1BFD-453A-8087-4E22A5B2F537}" destId="{1FE16913-309B-470D-B9A0-00A230BCDD46}" srcOrd="7" destOrd="0" presId="urn:microsoft.com/office/officeart/2005/8/layout/radial5"/>
    <dgm:cxn modelId="{B6E0E699-CCB9-48B2-B26E-3766144AB444}" type="presParOf" srcId="{1FE16913-309B-470D-B9A0-00A230BCDD46}" destId="{173DE1A3-1DA5-4550-AC3C-D115617F6FE9}" srcOrd="0" destOrd="0" presId="urn:microsoft.com/office/officeart/2005/8/layout/radial5"/>
    <dgm:cxn modelId="{93C3A274-B7B2-40CB-8A9C-34A633A3A7AC}" type="presParOf" srcId="{999BEDF3-1BFD-453A-8087-4E22A5B2F537}" destId="{A619C8FF-6640-43F6-8548-E3B17AF0B378}" srcOrd="8" destOrd="0" presId="urn:microsoft.com/office/officeart/2005/8/layout/radial5"/>
    <dgm:cxn modelId="{0E9A77DD-733A-4095-B38F-2B71A5D92C22}" type="presParOf" srcId="{999BEDF3-1BFD-453A-8087-4E22A5B2F537}" destId="{77D6A73D-F2D1-4A61-B47B-CDC7D7A8BCA3}" srcOrd="9" destOrd="0" presId="urn:microsoft.com/office/officeart/2005/8/layout/radial5"/>
    <dgm:cxn modelId="{5ADE98B8-62D1-4547-9474-F2E8D343E223}" type="presParOf" srcId="{77D6A73D-F2D1-4A61-B47B-CDC7D7A8BCA3}" destId="{42E3C6C5-A77D-4846-83FF-3B579E90F6B5}" srcOrd="0" destOrd="0" presId="urn:microsoft.com/office/officeart/2005/8/layout/radial5"/>
    <dgm:cxn modelId="{02A8DD03-F489-4356-AA7C-15491B3678FC}" type="presParOf" srcId="{999BEDF3-1BFD-453A-8087-4E22A5B2F537}" destId="{379C9C9C-F7FA-4321-9787-366147DABD9B}" srcOrd="10" destOrd="0" presId="urn:microsoft.com/office/officeart/2005/8/layout/radial5"/>
    <dgm:cxn modelId="{68AB0CDA-8F41-49E8-9AE0-4F5AB069F608}" type="presParOf" srcId="{999BEDF3-1BFD-453A-8087-4E22A5B2F537}" destId="{2E4E1923-4957-40A7-9DF2-C93940589B9C}" srcOrd="11" destOrd="0" presId="urn:microsoft.com/office/officeart/2005/8/layout/radial5"/>
    <dgm:cxn modelId="{113C7975-3033-470D-A896-03DFB25028D1}" type="presParOf" srcId="{2E4E1923-4957-40A7-9DF2-C93940589B9C}" destId="{A936420C-1186-4A75-AB0E-41711B99BFDE}" srcOrd="0" destOrd="0" presId="urn:microsoft.com/office/officeart/2005/8/layout/radial5"/>
    <dgm:cxn modelId="{6F8C8D0D-30FF-4038-8265-8B6EC5D094E1}" type="presParOf" srcId="{999BEDF3-1BFD-453A-8087-4E22A5B2F537}" destId="{F3D2CDEC-3563-4208-8C2D-7249887158F2}" srcOrd="12" destOrd="0" presId="urn:microsoft.com/office/officeart/2005/8/layout/radial5"/>
    <dgm:cxn modelId="{ADEF8C95-F3F1-43D8-B4BB-01F6B6B71EC7}" type="presParOf" srcId="{999BEDF3-1BFD-453A-8087-4E22A5B2F537}" destId="{5AEB3F00-D84A-4DB6-A671-8A3BAC0688B0}" srcOrd="13" destOrd="0" presId="urn:microsoft.com/office/officeart/2005/8/layout/radial5"/>
    <dgm:cxn modelId="{348BF379-1DFA-4B47-AF16-B48D3278EB85}" type="presParOf" srcId="{5AEB3F00-D84A-4DB6-A671-8A3BAC0688B0}" destId="{CD8503C0-5A06-432F-8A61-611BF89F8F8B}" srcOrd="0" destOrd="0" presId="urn:microsoft.com/office/officeart/2005/8/layout/radial5"/>
    <dgm:cxn modelId="{C4CC4446-0921-48B3-876D-EB91E88E486B}" type="presParOf" srcId="{999BEDF3-1BFD-453A-8087-4E22A5B2F537}" destId="{2ABF1F1A-9003-4334-8830-84A1CF3D65E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F53C4-FF6F-4AC9-8D54-1AEB9B1E0B95}">
      <dsp:nvSpPr>
        <dsp:cNvPr id="0" name=""/>
        <dsp:cNvSpPr/>
      </dsp:nvSpPr>
      <dsp:spPr>
        <a:xfrm>
          <a:off x="3584862" y="2225524"/>
          <a:ext cx="1593274" cy="1656977"/>
        </a:xfrm>
        <a:prstGeom prst="ellipse">
          <a:avLst/>
        </a:pr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আঞ্চলিক বাহিনী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818192" y="2468183"/>
        <a:ext cx="1126614" cy="1171659"/>
      </dsp:txXfrm>
    </dsp:sp>
    <dsp:sp modelId="{11EA26F7-2AEF-448C-B6E4-F792AAAAABD7}">
      <dsp:nvSpPr>
        <dsp:cNvPr id="0" name=""/>
        <dsp:cNvSpPr/>
      </dsp:nvSpPr>
      <dsp:spPr>
        <a:xfrm rot="16200000">
          <a:off x="4196972" y="1599754"/>
          <a:ext cx="369054" cy="5760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FF"/>
            </a:solidFill>
          </a:endParaRPr>
        </a:p>
      </dsp:txBody>
      <dsp:txXfrm>
        <a:off x="4252330" y="1770332"/>
        <a:ext cx="258338" cy="345658"/>
      </dsp:txXfrm>
    </dsp:sp>
    <dsp:sp modelId="{FD03B41A-ACE0-4565-B4CA-077228AB7F53}">
      <dsp:nvSpPr>
        <dsp:cNvPr id="0" name=""/>
        <dsp:cNvSpPr/>
      </dsp:nvSpPr>
      <dsp:spPr>
        <a:xfrm>
          <a:off x="3619016" y="4226"/>
          <a:ext cx="1524967" cy="1524967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বাতেন বাহিনী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842342" y="227552"/>
        <a:ext cx="1078315" cy="1078315"/>
      </dsp:txXfrm>
    </dsp:sp>
    <dsp:sp modelId="{82DF43AA-7F80-4CE9-8F40-3C80AD0DB22E}">
      <dsp:nvSpPr>
        <dsp:cNvPr id="0" name=""/>
        <dsp:cNvSpPr/>
      </dsp:nvSpPr>
      <dsp:spPr>
        <a:xfrm rot="19285714">
          <a:off x="5091955" y="2054510"/>
          <a:ext cx="363354" cy="5760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FF"/>
            </a:solidFill>
          </a:endParaRPr>
        </a:p>
      </dsp:txBody>
      <dsp:txXfrm>
        <a:off x="5103846" y="2203712"/>
        <a:ext cx="254348" cy="345658"/>
      </dsp:txXfrm>
    </dsp:sp>
    <dsp:sp modelId="{1FEA08A7-A2AF-4A57-A7DA-3337445F0461}">
      <dsp:nvSpPr>
        <dsp:cNvPr id="0" name=""/>
        <dsp:cNvSpPr/>
      </dsp:nvSpPr>
      <dsp:spPr>
        <a:xfrm>
          <a:off x="5355093" y="865419"/>
          <a:ext cx="1629381" cy="1524967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আফসার ব্যাটলিয়ন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93710" y="1088745"/>
        <a:ext cx="1152147" cy="1078315"/>
      </dsp:txXfrm>
    </dsp:sp>
    <dsp:sp modelId="{49FE4827-9687-41DD-9485-8656BD4CCE0B}">
      <dsp:nvSpPr>
        <dsp:cNvPr id="0" name=""/>
        <dsp:cNvSpPr/>
      </dsp:nvSpPr>
      <dsp:spPr>
        <a:xfrm rot="771429">
          <a:off x="5310653" y="3021989"/>
          <a:ext cx="385145" cy="5760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FF"/>
            </a:solidFill>
          </a:endParaRPr>
        </a:p>
      </dsp:txBody>
      <dsp:txXfrm>
        <a:off x="5312101" y="3124354"/>
        <a:ext cx="269602" cy="345658"/>
      </dsp:txXfrm>
    </dsp:sp>
    <dsp:sp modelId="{0A5075B3-4AEA-4B2E-8BCC-FE6F3A981264}">
      <dsp:nvSpPr>
        <dsp:cNvPr id="0" name=""/>
        <dsp:cNvSpPr/>
      </dsp:nvSpPr>
      <dsp:spPr>
        <a:xfrm>
          <a:off x="5848970" y="2800501"/>
          <a:ext cx="1524967" cy="1524967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কাদেরিয়া বাহিনী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6072296" y="3023827"/>
        <a:ext cx="1078315" cy="1078315"/>
      </dsp:txXfrm>
    </dsp:sp>
    <dsp:sp modelId="{1FE16913-309B-470D-B9A0-00A230BCDD46}">
      <dsp:nvSpPr>
        <dsp:cNvPr id="0" name=""/>
        <dsp:cNvSpPr/>
      </dsp:nvSpPr>
      <dsp:spPr>
        <a:xfrm rot="3857143">
          <a:off x="4699900" y="3813763"/>
          <a:ext cx="372387" cy="5760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FF"/>
            </a:solidFill>
          </a:endParaRPr>
        </a:p>
      </dsp:txBody>
      <dsp:txXfrm>
        <a:off x="4731522" y="3878657"/>
        <a:ext cx="260671" cy="345658"/>
      </dsp:txXfrm>
    </dsp:sp>
    <dsp:sp modelId="{A619C8FF-6640-43F6-8548-E3B17AF0B378}">
      <dsp:nvSpPr>
        <dsp:cNvPr id="0" name=""/>
        <dsp:cNvSpPr/>
      </dsp:nvSpPr>
      <dsp:spPr>
        <a:xfrm>
          <a:off x="4611439" y="4352316"/>
          <a:ext cx="1524967" cy="1524967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লতিফ মীর্জা বাহিনী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834765" y="4575642"/>
        <a:ext cx="1078315" cy="1078315"/>
      </dsp:txXfrm>
    </dsp:sp>
    <dsp:sp modelId="{77D6A73D-F2D1-4A61-B47B-CDC7D7A8BCA3}">
      <dsp:nvSpPr>
        <dsp:cNvPr id="0" name=""/>
        <dsp:cNvSpPr/>
      </dsp:nvSpPr>
      <dsp:spPr>
        <a:xfrm rot="6942857">
          <a:off x="3690712" y="3813763"/>
          <a:ext cx="372387" cy="5760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FF"/>
            </a:solidFill>
          </a:endParaRPr>
        </a:p>
      </dsp:txBody>
      <dsp:txXfrm rot="10800000">
        <a:off x="3770806" y="3878657"/>
        <a:ext cx="260671" cy="345658"/>
      </dsp:txXfrm>
    </dsp:sp>
    <dsp:sp modelId="{379C9C9C-F7FA-4321-9787-366147DABD9B}">
      <dsp:nvSpPr>
        <dsp:cNvPr id="0" name=""/>
        <dsp:cNvSpPr/>
      </dsp:nvSpPr>
      <dsp:spPr>
        <a:xfrm>
          <a:off x="2626593" y="4352316"/>
          <a:ext cx="1524967" cy="1524967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আকবর বাহিনী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849919" y="4575642"/>
        <a:ext cx="1078315" cy="1078315"/>
      </dsp:txXfrm>
    </dsp:sp>
    <dsp:sp modelId="{2E4E1923-4957-40A7-9DF2-C93940589B9C}">
      <dsp:nvSpPr>
        <dsp:cNvPr id="0" name=""/>
        <dsp:cNvSpPr/>
      </dsp:nvSpPr>
      <dsp:spPr>
        <a:xfrm rot="10028571">
          <a:off x="3067201" y="3021989"/>
          <a:ext cx="385145" cy="5760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FF"/>
            </a:solidFill>
          </a:endParaRPr>
        </a:p>
      </dsp:txBody>
      <dsp:txXfrm rot="10800000">
        <a:off x="3181296" y="3124354"/>
        <a:ext cx="269602" cy="345658"/>
      </dsp:txXfrm>
    </dsp:sp>
    <dsp:sp modelId="{F3D2CDEC-3563-4208-8C2D-7249887158F2}">
      <dsp:nvSpPr>
        <dsp:cNvPr id="0" name=""/>
        <dsp:cNvSpPr/>
      </dsp:nvSpPr>
      <dsp:spPr>
        <a:xfrm>
          <a:off x="1389061" y="2800501"/>
          <a:ext cx="1524967" cy="1524967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হালিম বাহিনী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612387" y="3023827"/>
        <a:ext cx="1078315" cy="1078315"/>
      </dsp:txXfrm>
    </dsp:sp>
    <dsp:sp modelId="{5AEB3F00-D84A-4DB6-A671-8A3BAC0688B0}">
      <dsp:nvSpPr>
        <dsp:cNvPr id="0" name=""/>
        <dsp:cNvSpPr/>
      </dsp:nvSpPr>
      <dsp:spPr>
        <a:xfrm rot="13114286">
          <a:off x="3287934" y="2045237"/>
          <a:ext cx="379607" cy="5760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 rot="10800000">
        <a:off x="3389393" y="2195959"/>
        <a:ext cx="265725" cy="345658"/>
      </dsp:txXfrm>
    </dsp:sp>
    <dsp:sp modelId="{2ABF1F1A-9003-4334-8830-84A1CF3D65E8}">
      <dsp:nvSpPr>
        <dsp:cNvPr id="0" name=""/>
        <dsp:cNvSpPr/>
      </dsp:nvSpPr>
      <dsp:spPr>
        <a:xfrm>
          <a:off x="1830731" y="865419"/>
          <a:ext cx="1524967" cy="1524967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হেমায়েত বাহিনী 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054057" y="1088745"/>
        <a:ext cx="1078315" cy="1078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FA5B6-7DE4-4276-80D4-35DC9DD51A9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A504E-2FEC-48A6-B0FF-49C77778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A504E-2FEC-48A6-B0FF-49C77778E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8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1E32-876A-4992-8A90-5C9F8F0C2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87F09-BB91-41B9-9002-C7F0D5AD4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4C01-9FDC-4CEB-9483-62764820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97E8-B039-4EF5-B8E2-0CCED215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60D5-D8F8-4000-9AB3-44BE8B8E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4094-688F-4DCE-BBB7-DB507D8D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918D3-A40B-4C24-AF88-EC9C123B1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29EE8-A5E9-462E-80F5-1CA5177D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DB74-635E-4F7B-B3C9-1946B6FD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16474-19B8-4AFA-9DC3-1A04D43E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FDBF4-B26E-49C0-9FC9-A0E20B42D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A2A89-80ED-460A-B25B-656E40FAC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D9BDF-5772-48ED-862B-6E34D93E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AAF43-51B9-4F25-8552-2A49604D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7EC4F-AB97-4BBA-BB12-12B31EA9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2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2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4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94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8FB-74B0-4635-AC1E-5325687D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B95E-F572-428E-A14A-DF9A114F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0593C-14DF-4757-B0A9-52C554EF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305A3-1F0C-4E7D-9F49-9BB69F50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E897-C3A1-4E5E-89CF-80D02E5D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0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17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65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676E-EF48-4274-8F8B-1CF21A8F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8F03E-AA01-421B-A039-BEE1DA490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76BA8-7996-43F7-9E76-C159FC70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F4373-CB94-49A3-8886-B93AAAD8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EE469-6598-46D9-8524-9B7A0C0C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1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D6F2-0244-4F4B-8FB6-3895F934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4686-A31F-43F1-8AB9-BC5EAC476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1AB28-9644-4AD9-A4FC-4DEC1F794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E9AAE-8613-4DC7-B770-B4AF9E6C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5F016-9756-4AE0-B02E-BFA96686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2928E-5849-4B8F-A0FF-259F473B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4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F68A-EC79-4761-8D94-A627836C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5924D-D041-4A03-AF0C-92BAF2AC9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40CC4-F1C7-405A-AEA9-70B2EF774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17782-ABAE-425F-8C3F-5C52562C5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A63DE-6D8F-4F17-968A-1707010E4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3AC83-8831-4DA4-8A5B-AA411C6F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6C1D1-C9BA-45D2-9919-5F935C67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777951-4FAD-4382-BE3D-73E96FF2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0DA5-2808-4368-A945-29DE10ED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70E73-6CCC-4ED8-BAEF-E2150AF7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E30A6-3CB3-4D22-BE9E-05F55623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3AEA1-4F50-494E-86C9-B7AF85A7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A7354-4B5E-419F-8A2C-41B5E9CF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78EB6-5821-4F90-A3BC-98B7D519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E0F6D-D2D1-417C-A0EC-A260038F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1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2AD7-1C40-4B6A-B28C-8854EB0C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45C28-1C07-49C6-AD5F-B387BE093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7D73A-A805-407B-B403-9C7BE53C5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F076E-0D14-40D4-8113-8C613A69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C1F5A-BCDA-4F86-BF18-4CB15AE9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41BB2-8732-41F7-8EBC-55C25DB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8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5EB6-9BC6-43C5-96AA-D19607A3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1964A-C28E-4483-A99F-0C04128A0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31DB3-411F-4F1D-9155-B3CCC8CDF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DF076-6835-4727-BEE2-07488553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907CB-8DA1-4D91-A063-9D230F4F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A7A1A-B33F-48AA-BECE-B37151E5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FF0000"/>
            </a:gs>
            <a:gs pos="45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CC2EB-4322-4F9A-9BED-992B526C4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B7B4-25C4-4528-8572-87DE5EE098D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A097A-A7F8-49BA-B54F-0CFD5B8D6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6F526-9A21-4932-B78F-18BA708D8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05E3-9569-4D7A-818C-4963FB27FA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F3268FD-2880-4427-80C3-BFA3676D66E2}"/>
              </a:ext>
            </a:extLst>
          </p:cNvPr>
          <p:cNvSpPr/>
          <p:nvPr userDrawn="1"/>
        </p:nvSpPr>
        <p:spPr>
          <a:xfrm>
            <a:off x="0" y="-1"/>
            <a:ext cx="9144000" cy="6858000"/>
          </a:xfrm>
          <a:prstGeom prst="frame">
            <a:avLst>
              <a:gd name="adj1" fmla="val 3322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52D1B93-66C2-428A-89CD-1C3314A4DC68}"/>
              </a:ext>
            </a:extLst>
          </p:cNvPr>
          <p:cNvSpPr/>
          <p:nvPr userDrawn="1"/>
        </p:nvSpPr>
        <p:spPr>
          <a:xfrm>
            <a:off x="249381" y="240475"/>
            <a:ext cx="8645237" cy="6377049"/>
          </a:xfrm>
          <a:prstGeom prst="frame">
            <a:avLst>
              <a:gd name="adj1" fmla="val 3189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1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FF0000"/>
            </a:gs>
            <a:gs pos="45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23A9-1694-4F58-9DDF-1714B954455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C938-F9EB-4466-8719-C44FAF48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9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FF0000"/>
            </a:gs>
            <a:gs pos="48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98EF437-00CE-486D-95FA-B0C2E73054AD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2DC258-F1E2-42D6-AC52-BD7F9D62CBD2}"/>
                </a:ext>
              </a:extLst>
            </p:cNvPr>
            <p:cNvGrpSpPr/>
            <p:nvPr/>
          </p:nvGrpSpPr>
          <p:grpSpPr>
            <a:xfrm>
              <a:off x="0" y="-1"/>
              <a:ext cx="9144000" cy="6858000"/>
              <a:chOff x="0" y="-1"/>
              <a:chExt cx="9144000" cy="6858000"/>
            </a:xfrm>
          </p:grpSpPr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000D5089-C999-4F43-90B4-6256E1DBF750}"/>
                  </a:ext>
                </a:extLst>
              </p:cNvPr>
              <p:cNvSpPr/>
              <p:nvPr/>
            </p:nvSpPr>
            <p:spPr>
              <a:xfrm>
                <a:off x="0" y="-1"/>
                <a:ext cx="9144000" cy="6858000"/>
              </a:xfrm>
              <a:prstGeom prst="frame">
                <a:avLst>
                  <a:gd name="adj1" fmla="val 3322"/>
                </a:avLst>
              </a:prstGeom>
              <a:solidFill>
                <a:srgbClr val="92D05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CC68A577-625F-4299-B269-8B6A2DA4B0F2}"/>
                  </a:ext>
                </a:extLst>
              </p:cNvPr>
              <p:cNvSpPr/>
              <p:nvPr/>
            </p:nvSpPr>
            <p:spPr>
              <a:xfrm>
                <a:off x="249381" y="240475"/>
                <a:ext cx="8645237" cy="6377049"/>
              </a:xfrm>
              <a:prstGeom prst="frame">
                <a:avLst>
                  <a:gd name="adj1" fmla="val 3189"/>
                </a:avLst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7E5C03-3FF9-4419-BEB0-3BEED9AE951A}"/>
                </a:ext>
              </a:extLst>
            </p:cNvPr>
            <p:cNvSpPr txBox="1"/>
            <p:nvPr/>
          </p:nvSpPr>
          <p:spPr>
            <a:xfrm>
              <a:off x="525534" y="563335"/>
              <a:ext cx="8369084" cy="3984914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135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35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36BA13-E0FA-49EE-AC09-85FD6FD9B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306" y="1980024"/>
              <a:ext cx="5082639" cy="3171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97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B34BD8-F22C-4BBA-B1F6-EDB9A944BCB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527E46F-F699-4E14-A715-0E51CF3BA15B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0C2D2E81-30AE-4683-A0E1-68D7447F0639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22612F-CFCD-4C7E-9933-633E79CAB9EE}"/>
              </a:ext>
            </a:extLst>
          </p:cNvPr>
          <p:cNvSpPr txBox="1"/>
          <p:nvPr/>
        </p:nvSpPr>
        <p:spPr>
          <a:xfrm>
            <a:off x="550332" y="4918714"/>
            <a:ext cx="770466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জয়লাভ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জান্তা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হস্তান্তর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অসহযোগ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৭ই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দূর্গ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BA541-CCD4-4B09-9E37-00FC3BD03999}"/>
              </a:ext>
            </a:extLst>
          </p:cNvPr>
          <p:cNvSpPr txBox="1"/>
          <p:nvPr/>
        </p:nvSpPr>
        <p:spPr>
          <a:xfrm>
            <a:off x="807604" y="2378981"/>
            <a:ext cx="9398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tx1"/>
                </a:solidFill>
              </a:rPr>
              <a:t>নির্বাচন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নির্বাচন">
            <a:extLst>
              <a:ext uri="{FF2B5EF4-FFF2-40B4-BE49-F238E27FC236}">
                <a16:creationId xmlns:a16="http://schemas.microsoft.com/office/drawing/2014/main" id="{921DDFA2-8773-4245-94BC-F1A637C3F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33" y="560178"/>
            <a:ext cx="1786468" cy="1818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0EE1FD-2F80-4AFB-A52F-0E2BBAF3C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68" y="603956"/>
            <a:ext cx="3225800" cy="2347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39B296-D081-4EBC-A460-8F36728C8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5" y="2819511"/>
            <a:ext cx="3071225" cy="2099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C5A4E4-E2E2-4AC8-B004-E89CABF44C7F}"/>
              </a:ext>
            </a:extLst>
          </p:cNvPr>
          <p:cNvSpPr txBox="1"/>
          <p:nvPr/>
        </p:nvSpPr>
        <p:spPr>
          <a:xfrm>
            <a:off x="5041261" y="3188961"/>
            <a:ext cx="36427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বঙ্গবন্ধু শেখ মুজিবুর রহমান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dirty="0"/>
          </a:p>
        </p:txBody>
      </p:sp>
      <p:graphicFrame>
        <p:nvGraphicFramePr>
          <p:cNvPr id="11" name="Object 10">
            <a:hlinkClick r:id="" action="ppaction://ole?verb=0"/>
            <a:extLst>
              <a:ext uri="{FF2B5EF4-FFF2-40B4-BE49-F238E27FC236}">
                <a16:creationId xmlns:a16="http://schemas.microsoft.com/office/drawing/2014/main" id="{2FC25236-DEF9-4A9C-B7BF-D5498B98C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841386"/>
              </p:ext>
            </p:extLst>
          </p:nvPr>
        </p:nvGraphicFramePr>
        <p:xfrm>
          <a:off x="3323932" y="3927743"/>
          <a:ext cx="5269736" cy="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6" imgW="4804920" imgH="488520" progId="Package">
                  <p:embed/>
                </p:oleObj>
              </mc:Choice>
              <mc:Fallback>
                <p:oleObj name="Packager Shell Object" showAsIcon="1" r:id="rId6" imgW="4804920" imgH="48852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23932" y="3927743"/>
                        <a:ext cx="5269736" cy="744376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Election picture.jpg">
            <a:extLst>
              <a:ext uri="{FF2B5EF4-FFF2-40B4-BE49-F238E27FC236}">
                <a16:creationId xmlns:a16="http://schemas.microsoft.com/office/drawing/2014/main" id="{CF962976-152D-408C-AB59-0411689E052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4042" y="560177"/>
            <a:ext cx="2069710" cy="1760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61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5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2BEDEE-6C6D-4001-A103-337FFC71A526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14A019F-2323-47C8-9BBD-8DE38C5A7A3C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0E09E353-9DF0-470E-840C-9F7161F9A9BB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65ED69-6281-47C5-84A2-692C3694B9B7}"/>
              </a:ext>
            </a:extLst>
          </p:cNvPr>
          <p:cNvGrpSpPr/>
          <p:nvPr/>
        </p:nvGrpSpPr>
        <p:grpSpPr>
          <a:xfrm>
            <a:off x="533358" y="561550"/>
            <a:ext cx="7930703" cy="5819756"/>
            <a:chOff x="533358" y="561550"/>
            <a:chExt cx="7930703" cy="58197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F35D8C-F39D-4E37-BCD5-4920B2830A48}"/>
                </a:ext>
              </a:extLst>
            </p:cNvPr>
            <p:cNvSpPr txBox="1"/>
            <p:nvPr/>
          </p:nvSpPr>
          <p:spPr>
            <a:xfrm>
              <a:off x="637564" y="597292"/>
              <a:ext cx="179544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1800" dirty="0">
                  <a:solidFill>
                    <a:schemeClr val="tx1"/>
                  </a:solidFill>
                  <a:latin typeface="NikoshBAN"/>
                </a:rPr>
                <a:t>৭১’ এর গণহত্যা </a:t>
              </a:r>
              <a:endParaRPr lang="en-US" sz="1800" dirty="0">
                <a:solidFill>
                  <a:schemeClr val="tx1"/>
                </a:solidFill>
                <a:latin typeface="NikoshBAN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E78CFC-D4E8-44F9-ADEE-F83E7B4ACF26}"/>
                </a:ext>
              </a:extLst>
            </p:cNvPr>
            <p:cNvSpPr txBox="1"/>
            <p:nvPr/>
          </p:nvSpPr>
          <p:spPr>
            <a:xfrm>
              <a:off x="533358" y="5365643"/>
              <a:ext cx="7930703" cy="101566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latin typeface="NikoshBAN" pitchFamily="2" charset="0"/>
                  <a:cs typeface="NikoshBAN" pitchFamily="2" charset="0"/>
                </a:rPr>
                <a:t>২৫শে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মার্চ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রাতে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পাকিস্তানি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সামরিক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বাহিনী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গণহত্যা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শুরু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করলে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২৬শে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মার্চ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বঙ্গবন্ধু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স্বাধীনতা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ঘোষনা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তখন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শুরু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বাঙালির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প্রতিরোধ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মুক্তি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যুদ্ধ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মুজিবনগর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সরকারের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নির্দেশনায়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পরিচালিত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নয়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মাসের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যুদ্ধে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পাকিস্তানিদের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পরাজয়ের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মধ্যদিয়ে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১৬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ই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ডিসেম্বর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যুদ্ধ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শেষ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 । </a:t>
              </a:r>
              <a:endParaRPr lang="en-US" sz="2000" dirty="0"/>
            </a:p>
          </p:txBody>
        </p:sp>
        <p:pic>
          <p:nvPicPr>
            <p:cNvPr id="10" name="Picture 9" descr="hjyur.jpg">
              <a:extLst>
                <a:ext uri="{FF2B5EF4-FFF2-40B4-BE49-F238E27FC236}">
                  <a16:creationId xmlns:a16="http://schemas.microsoft.com/office/drawing/2014/main" id="{CE05010F-9992-421C-B2D9-03F09B953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33358" y="1171550"/>
              <a:ext cx="2140018" cy="22574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DC8426-B1EE-4CFF-85B7-51D71A785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42" y="2129279"/>
              <a:ext cx="2009758" cy="2081842"/>
            </a:xfrm>
            <a:prstGeom prst="rect">
              <a:avLst/>
            </a:prstGeom>
          </p:spPr>
        </p:pic>
        <p:pic>
          <p:nvPicPr>
            <p:cNvPr id="1028" name="Picture 4" descr="Image result for ২৫ শে মার্চের কালো রাত">
              <a:extLst>
                <a:ext uri="{FF2B5EF4-FFF2-40B4-BE49-F238E27FC236}">
                  <a16:creationId xmlns:a16="http://schemas.microsoft.com/office/drawing/2014/main" id="{F1E77CE9-AFD0-4412-8583-7A557F8BB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353" y="561550"/>
              <a:ext cx="2438400" cy="1505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২৫ শে মার্চের কালো রাত">
              <a:extLst>
                <a:ext uri="{FF2B5EF4-FFF2-40B4-BE49-F238E27FC236}">
                  <a16:creationId xmlns:a16="http://schemas.microsoft.com/office/drawing/2014/main" id="{5EF846B4-A1B6-4C9C-A0EF-5E8F47897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940" y="561550"/>
              <a:ext cx="2009758" cy="199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64AC50-294C-4F7B-B0E4-F6EF61A7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361" y="2709761"/>
              <a:ext cx="2961100" cy="19291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150D25-91CB-4300-9910-230D9BDF04BD}"/>
                </a:ext>
              </a:extLst>
            </p:cNvPr>
            <p:cNvSpPr txBox="1"/>
            <p:nvPr/>
          </p:nvSpPr>
          <p:spPr>
            <a:xfrm>
              <a:off x="6054276" y="4703383"/>
              <a:ext cx="1904999" cy="52322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বিজয় অর্জন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F0000"/>
            </a:gs>
            <a:gs pos="93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178C1F1-8B46-4AE5-B6F9-B435F154AACE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088A46C-1497-4C9B-8805-4E0F8B41F242}"/>
                </a:ext>
              </a:extLst>
            </p:cNvPr>
            <p:cNvGrpSpPr/>
            <p:nvPr/>
          </p:nvGrpSpPr>
          <p:grpSpPr>
            <a:xfrm>
              <a:off x="0" y="-1"/>
              <a:ext cx="9144000" cy="6858000"/>
              <a:chOff x="0" y="-1"/>
              <a:chExt cx="9144000" cy="6858000"/>
            </a:xfrm>
          </p:grpSpPr>
          <p:sp>
            <p:nvSpPr>
              <p:cNvPr id="3" name="Frame 2">
                <a:extLst>
                  <a:ext uri="{FF2B5EF4-FFF2-40B4-BE49-F238E27FC236}">
                    <a16:creationId xmlns:a16="http://schemas.microsoft.com/office/drawing/2014/main" id="{F49B071A-2FD3-479B-A561-40FB602C4D0A}"/>
                  </a:ext>
                </a:extLst>
              </p:cNvPr>
              <p:cNvSpPr/>
              <p:nvPr/>
            </p:nvSpPr>
            <p:spPr>
              <a:xfrm>
                <a:off x="0" y="-1"/>
                <a:ext cx="9144000" cy="6858000"/>
              </a:xfrm>
              <a:prstGeom prst="frame">
                <a:avLst>
                  <a:gd name="adj1" fmla="val 3322"/>
                </a:avLst>
              </a:prstGeom>
              <a:solidFill>
                <a:srgbClr val="92D05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E5F48FF0-9FF5-4DB7-A5A1-BC195E72FB07}"/>
                  </a:ext>
                </a:extLst>
              </p:cNvPr>
              <p:cNvSpPr/>
              <p:nvPr/>
            </p:nvSpPr>
            <p:spPr>
              <a:xfrm>
                <a:off x="249381" y="240475"/>
                <a:ext cx="8645237" cy="6377049"/>
              </a:xfrm>
              <a:prstGeom prst="frame">
                <a:avLst>
                  <a:gd name="adj1" fmla="val 3189"/>
                </a:avLst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7251778E-9E69-4F24-951F-2DD2E48627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10811094"/>
                </p:ext>
              </p:extLst>
            </p:nvPr>
          </p:nvGraphicFramePr>
          <p:xfrm>
            <a:off x="228600" y="428978"/>
            <a:ext cx="8763000" cy="58815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645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5C45B1-9090-402A-9571-5F6085CE9C1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1B373A-6687-43D5-89CA-62C82A2D3E1C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-1"/>
              <a:chExt cx="9144000" cy="6858000"/>
            </a:xfrm>
          </p:grpSpPr>
          <p:sp>
            <p:nvSpPr>
              <p:cNvPr id="3" name="Frame 2">
                <a:extLst>
                  <a:ext uri="{FF2B5EF4-FFF2-40B4-BE49-F238E27FC236}">
                    <a16:creationId xmlns:a16="http://schemas.microsoft.com/office/drawing/2014/main" id="{43D660AA-6C1F-4A11-B0C1-E1245BD81EAA}"/>
                  </a:ext>
                </a:extLst>
              </p:cNvPr>
              <p:cNvSpPr/>
              <p:nvPr/>
            </p:nvSpPr>
            <p:spPr>
              <a:xfrm>
                <a:off x="0" y="-1"/>
                <a:ext cx="9144000" cy="6858000"/>
              </a:xfrm>
              <a:prstGeom prst="frame">
                <a:avLst>
                  <a:gd name="adj1" fmla="val 3322"/>
                </a:avLst>
              </a:prstGeom>
              <a:solidFill>
                <a:srgbClr val="92D05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E3185B05-480B-49F6-900F-7FA60F08F41B}"/>
                  </a:ext>
                </a:extLst>
              </p:cNvPr>
              <p:cNvSpPr/>
              <p:nvPr/>
            </p:nvSpPr>
            <p:spPr>
              <a:xfrm>
                <a:off x="249381" y="240475"/>
                <a:ext cx="8645237" cy="6377049"/>
              </a:xfrm>
              <a:prstGeom prst="frame">
                <a:avLst>
                  <a:gd name="adj1" fmla="val 3189"/>
                </a:avLst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6CF735EE-62EE-4055-B0F6-94CAAA5F8805}"/>
                </a:ext>
              </a:extLst>
            </p:cNvPr>
            <p:cNvSpPr/>
            <p:nvPr/>
          </p:nvSpPr>
          <p:spPr>
            <a:xfrm>
              <a:off x="555978" y="4600287"/>
              <a:ext cx="7967133" cy="1585300"/>
            </a:xfrm>
            <a:prstGeom prst="flowChartAlternateProcess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আওয়ামী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লীগ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ক্ষমতা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গ্রহণের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প্রস্তুতি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নিলে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জুলফিকার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আলী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ভুট্রো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প্রেসিডেন্ট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ইয়াহিয়া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ষড়যন্ত্র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১লা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মার্চ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প্রেসিডেন্ট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ইয়াহিয়া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পরিষদের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অধিবেশন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স্থগিত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ঘোষনা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এতে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ক্ষমতা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হস্তান্তর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প্রক্রিয়া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অনিশ্চিত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দিনই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আওয়ামী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লীগের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পার্লামেন্টারী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বৈঠকে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সর্বাত্মক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আন্দোলন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কর্মসুচীর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ঘোষনা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দিলে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ছাত্র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শিক্ষক,পেশাজীরী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মহিলা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সংগঠনগুলোসহ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দেশের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সর্বস্তরের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মানুষ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স্বতঃস্ফূর্তভাবে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সাড়া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দেয়</a:t>
              </a:r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শুর</a:t>
              </a:r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মুক্তি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সংগ্রামের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আরেক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অসহযোগ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আন্দোলন</a:t>
              </a:r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941D6C-A793-4EFB-94B8-450E3DDD2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78" y="483385"/>
              <a:ext cx="2469444" cy="15853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EBE52A-6692-4ACD-AA3B-BBC872DCC4AF}"/>
                </a:ext>
              </a:extLst>
            </p:cNvPr>
            <p:cNvSpPr txBox="1"/>
            <p:nvPr/>
          </p:nvSpPr>
          <p:spPr>
            <a:xfrm>
              <a:off x="637209" y="2037637"/>
              <a:ext cx="1828800" cy="52322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আত্নসমর্পণ</a:t>
              </a:r>
              <a:r>
                <a:rPr lang="bn-BD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039F95-9076-4F9F-AC71-5260FB73B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929" y="2565911"/>
              <a:ext cx="2721537" cy="19160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CE00FF-0C2C-4888-9B00-2088B6891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799" y="2560857"/>
              <a:ext cx="2401312" cy="18900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31FAB0-FBB2-4EB6-A590-63A6F83F0F21}"/>
                </a:ext>
              </a:extLst>
            </p:cNvPr>
            <p:cNvSpPr txBox="1"/>
            <p:nvPr/>
          </p:nvSpPr>
          <p:spPr>
            <a:xfrm>
              <a:off x="3812209" y="3879884"/>
              <a:ext cx="1426046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ইয়াহ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2CFA2-C63F-4D2E-939C-C833E8FBF10B}"/>
                </a:ext>
              </a:extLst>
            </p:cNvPr>
            <p:cNvSpPr txBox="1"/>
            <p:nvPr/>
          </p:nvSpPr>
          <p:spPr>
            <a:xfrm>
              <a:off x="6338458" y="3879884"/>
              <a:ext cx="1885071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জুল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ভূট্টো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01903D-EFB5-4F96-9198-7E90A64FE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057" y="536578"/>
              <a:ext cx="3094401" cy="1888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9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DB96B4-9316-4C2A-91D6-B67301CDFD57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502CBB89-E333-4F00-BD70-3CC2FECA86BD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E2FA5D6C-E2EA-4FA0-9333-521A7EF20857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80C93C-4840-437C-A17D-174EFF438BB6}"/>
              </a:ext>
            </a:extLst>
          </p:cNvPr>
          <p:cNvGrpSpPr/>
          <p:nvPr/>
        </p:nvGrpSpPr>
        <p:grpSpPr>
          <a:xfrm>
            <a:off x="632179" y="696199"/>
            <a:ext cx="7911651" cy="5465599"/>
            <a:chOff x="632179" y="696199"/>
            <a:chExt cx="7911651" cy="54655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184994-04E3-4E4A-AC56-A0E2407B2E59}"/>
                </a:ext>
              </a:extLst>
            </p:cNvPr>
            <p:cNvSpPr/>
            <p:nvPr/>
          </p:nvSpPr>
          <p:spPr>
            <a:xfrm>
              <a:off x="632179" y="4280874"/>
              <a:ext cx="7879644" cy="188092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ard 4">
              <a:extLst>
                <a:ext uri="{FF2B5EF4-FFF2-40B4-BE49-F238E27FC236}">
                  <a16:creationId xmlns:a16="http://schemas.microsoft.com/office/drawing/2014/main" id="{E4E8A18F-6275-4046-8D4A-19C956CEF384}"/>
                </a:ext>
              </a:extLst>
            </p:cNvPr>
            <p:cNvSpPr/>
            <p:nvPr/>
          </p:nvSpPr>
          <p:spPr>
            <a:xfrm>
              <a:off x="756868" y="3875798"/>
              <a:ext cx="7754953" cy="2286000"/>
            </a:xfrm>
            <a:prstGeom prst="flowChartPunchedCard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আওয়ামী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লীগ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২রা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মার্চ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শহরে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ও ৩রা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মার্চ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সারা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দেশে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হরতালের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ডাক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দেয়</a:t>
              </a:r>
              <a:r>
                <a:rPr lang="bn-IN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২রা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মার্চ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সকাল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১১টায়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বিশ্ববিদ্যালয়ে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ছাত্রলীগ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বিশ্ববিদ্যালয়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কেন্দ্রীয়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ছাত্র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সংসদ</a:t>
              </a:r>
              <a:r>
                <a:rPr lang="bn-IN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IN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ডাকসু</a:t>
              </a:r>
              <a:r>
                <a:rPr lang="bn-IN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নেতৃবৃন্দ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দেশের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মানচিত্র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খচিত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স্বাধীন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পতাকা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উত্তোলন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bn-IN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৩রা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মার্চ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শুরু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হওয়া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অসহযোগ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আন্দোলন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চলে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২৫শে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মার্চ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পর্য</a:t>
              </a:r>
              <a:r>
                <a:rPr lang="bn-IN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ন্ত 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7" name="Picture 6" descr="1475888_192648060925060_644118011_n-copy1.jpg">
              <a:extLst>
                <a:ext uri="{FF2B5EF4-FFF2-40B4-BE49-F238E27FC236}">
                  <a16:creationId xmlns:a16="http://schemas.microsoft.com/office/drawing/2014/main" id="{0C60D63B-19F2-40FA-9A24-3E88842F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180" y="696201"/>
              <a:ext cx="2551288" cy="33441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5E4AAD-EDE3-4E75-BCB1-B0B5F1F3D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552" y="696201"/>
              <a:ext cx="2724151" cy="3344196"/>
            </a:xfrm>
            <a:prstGeom prst="rect">
              <a:avLst/>
            </a:prstGeom>
            <a:ln w="38100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5D7A12-EC9E-4F15-B4B9-71D19328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788" y="696199"/>
              <a:ext cx="2036042" cy="33441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771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9F04E-4FEC-4419-B902-EC8FD9815930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EC2636A-BCC7-46C4-898F-E7CC23CEAD3E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2F86F639-B5B1-4A9B-9B9D-0BBE19BFDA53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BD2B78-8BDA-45B1-B63F-9B89E0BAEAE4}"/>
              </a:ext>
            </a:extLst>
          </p:cNvPr>
          <p:cNvGrpSpPr/>
          <p:nvPr/>
        </p:nvGrpSpPr>
        <p:grpSpPr>
          <a:xfrm>
            <a:off x="527755" y="589188"/>
            <a:ext cx="8029223" cy="5394873"/>
            <a:chOff x="527755" y="589188"/>
            <a:chExt cx="8029223" cy="53948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EEB62F-74E0-4B45-BA69-023AE9B74761}"/>
                </a:ext>
              </a:extLst>
            </p:cNvPr>
            <p:cNvSpPr txBox="1"/>
            <p:nvPr/>
          </p:nvSpPr>
          <p:spPr>
            <a:xfrm>
              <a:off x="2460978" y="4414401"/>
              <a:ext cx="6096000" cy="156966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১।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মুক্তিযুদ্ধ কী? </a:t>
              </a:r>
            </a:p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২।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মুক্তিযুদ্ধের সর্বাধিনায়ক কে ছিলেন? </a:t>
              </a:r>
            </a:p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৩।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মুক্তিযোদ্ধাদের কয়টি বাহিনী ছিল।  </a:t>
              </a:r>
            </a:p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৪।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মুক্তিযুদ্ধের সময় বাংলাদেশকে কয়টি সেক্টরে ভাগ করা হয়।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F4BE48-0E8F-48C5-915D-9EC676C904F5}"/>
                </a:ext>
              </a:extLst>
            </p:cNvPr>
            <p:cNvSpPr txBox="1"/>
            <p:nvPr/>
          </p:nvSpPr>
          <p:spPr>
            <a:xfrm>
              <a:off x="527755" y="589188"/>
              <a:ext cx="3505200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2E48B8-F3F5-477A-8784-121920B47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48" y="1955921"/>
              <a:ext cx="3179763" cy="1825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3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12461F-C504-418E-B811-57E193B5B41A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AC46E04-AD87-4642-A45C-DB70B6056F3F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D4FFEDBF-7D1B-4F06-B0D3-EA8D3C16F0D5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9F9BA1-4D47-460A-9735-E247D4D4DD67}"/>
              </a:ext>
            </a:extLst>
          </p:cNvPr>
          <p:cNvSpPr txBox="1"/>
          <p:nvPr/>
        </p:nvSpPr>
        <p:spPr>
          <a:xfrm>
            <a:off x="3025421" y="4973040"/>
            <a:ext cx="552026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মুক্তিবাহিনী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1FEF9-6EF0-4F38-A818-183F3D5ABA55}"/>
              </a:ext>
            </a:extLst>
          </p:cNvPr>
          <p:cNvSpPr txBox="1"/>
          <p:nvPr/>
        </p:nvSpPr>
        <p:spPr>
          <a:xfrm>
            <a:off x="637821" y="796832"/>
            <a:ext cx="2895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6C690B-9A33-4601-9E7E-DEEE5F860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69" y="2281052"/>
            <a:ext cx="2895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C722B3-6519-4ED7-83C1-57596EA9684C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74702A7F-7547-4900-B63F-F294441C9469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7E3C104C-6F01-4760-AAAB-D0688CD18EC9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ED8AE5-49C6-469C-B6C3-0EAFF63D3A9B}"/>
              </a:ext>
            </a:extLst>
          </p:cNvPr>
          <p:cNvGrpSpPr/>
          <p:nvPr/>
        </p:nvGrpSpPr>
        <p:grpSpPr>
          <a:xfrm>
            <a:off x="662312" y="569152"/>
            <a:ext cx="7949849" cy="5516739"/>
            <a:chOff x="662312" y="569152"/>
            <a:chExt cx="7949849" cy="55167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7AA779-BC15-4164-8EF1-579E81190E5C}"/>
                </a:ext>
              </a:extLst>
            </p:cNvPr>
            <p:cNvSpPr txBox="1"/>
            <p:nvPr/>
          </p:nvSpPr>
          <p:spPr>
            <a:xfrm>
              <a:off x="1582476" y="4023788"/>
              <a:ext cx="7029685" cy="20621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দেশ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য়?</a:t>
              </a:r>
            </a:p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মুজিবুর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ঘরে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ঘরে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দূর্গ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গড়ে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তোলার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ডাকদেন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</a:t>
              </a:r>
            </a:p>
            <a:p>
              <a:r>
                <a:rPr lang="en-US" dirty="0"/>
                <a:t>৪।</a:t>
              </a:r>
              <a:r>
                <a:rPr lang="en-US" sz="2000" b="1" dirty="0">
                  <a:latin typeface="NikoshBAN" panose="02000000000000000000" pitchFamily="2" charset="0"/>
                  <a:cs typeface="NikoshBAN" pitchFamily="2" charset="0"/>
                </a:rPr>
                <a:t>মুক্তিযুদ্ধে </a:t>
              </a:r>
              <a:r>
                <a:rPr lang="en-US" sz="2000" b="1" dirty="0" err="1">
                  <a:latin typeface="NikoshBAN" panose="02000000000000000000" pitchFamily="2" charset="0"/>
                  <a:cs typeface="NikoshBAN" pitchFamily="2" charset="0"/>
                </a:rPr>
                <a:t>কত</a:t>
              </a:r>
              <a:r>
                <a:rPr lang="en-US" sz="2000" b="1" dirty="0"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itchFamily="2" charset="0"/>
                </a:rPr>
                <a:t>লক্ষ</a:t>
              </a:r>
              <a:r>
                <a:rPr lang="en-US" sz="2000" b="1" dirty="0"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itchFamily="2" charset="0"/>
                </a:rPr>
                <a:t>মানুষ</a:t>
              </a:r>
              <a:r>
                <a:rPr lang="en-US" sz="2000" b="1" dirty="0"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itchFamily="2" charset="0"/>
                </a:rPr>
                <a:t>প্রাণ</a:t>
              </a:r>
              <a:r>
                <a:rPr lang="en-US" sz="2000" b="1" dirty="0"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itchFamily="2" charset="0"/>
                </a:rPr>
                <a:t>হারায়</a:t>
              </a:r>
              <a:r>
                <a:rPr lang="en-US" sz="2000" b="1" dirty="0">
                  <a:latin typeface="NikoshBAN" panose="02000000000000000000" pitchFamily="2" charset="0"/>
                  <a:cs typeface="NikoshBAN" pitchFamily="2" charset="0"/>
                </a:rPr>
                <a:t>?</a:t>
              </a:r>
            </a:p>
            <a:p>
              <a:endParaRPr lang="en-US" sz="1800" b="1" dirty="0">
                <a:latin typeface="NikoshBAN" panose="02000000000000000000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CAA86C-B8DA-4122-AF54-DBBEDEDADD12}"/>
                </a:ext>
              </a:extLst>
            </p:cNvPr>
            <p:cNvSpPr/>
            <p:nvPr/>
          </p:nvSpPr>
          <p:spPr>
            <a:xfrm>
              <a:off x="1840089" y="4807498"/>
              <a:ext cx="41853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latin typeface="NikoshBAN" panose="02000000000000000000" pitchFamily="2" charset="0"/>
                  <a:cs typeface="NikoshBAN" pitchFamily="2" charset="0"/>
                </a:rPr>
                <a:t>ইতিহাসের</a:t>
              </a:r>
              <a:r>
                <a:rPr lang="en-US" sz="2000" b="1" dirty="0"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কালোরাত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কবে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D8519B-01CD-49D1-B0F1-A0E92DB59EA9}"/>
                </a:ext>
              </a:extLst>
            </p:cNvPr>
            <p:cNvSpPr/>
            <p:nvPr/>
          </p:nvSpPr>
          <p:spPr>
            <a:xfrm>
              <a:off x="1582476" y="5327846"/>
              <a:ext cx="40863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NikoshBAN" panose="02000000000000000000" pitchFamily="2" charset="0"/>
                  <a:cs typeface="NikoshBAN" pitchFamily="2" charset="0"/>
                </a:rPr>
                <a:t>৫।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বঙ্গবন্ধু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স্বাধীনতার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ঘোষণা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দেন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কখন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32600C-9FD6-4CB7-BEC7-C722681A38AE}"/>
                </a:ext>
              </a:extLst>
            </p:cNvPr>
            <p:cNvSpPr/>
            <p:nvPr/>
          </p:nvSpPr>
          <p:spPr>
            <a:xfrm>
              <a:off x="662312" y="569152"/>
              <a:ext cx="1563513" cy="6833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DBF913-28C2-45D9-9488-A3A11C817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306" y="1468379"/>
              <a:ext cx="2788256" cy="2200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6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5243C02-ACF8-4866-837B-6C1C173F66AF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F8BD5C-2954-4171-A338-BAA6F95EFE4B}"/>
                </a:ext>
              </a:extLst>
            </p:cNvPr>
            <p:cNvGrpSpPr/>
            <p:nvPr/>
          </p:nvGrpSpPr>
          <p:grpSpPr>
            <a:xfrm>
              <a:off x="1218831" y="406925"/>
              <a:ext cx="6841066" cy="5562386"/>
              <a:chOff x="1248338" y="801858"/>
              <a:chExt cx="6649372" cy="4031386"/>
            </a:xfrm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621B3F26-07CA-4107-B2E7-5938C4EBCB65}"/>
                  </a:ext>
                </a:extLst>
              </p:cNvPr>
              <p:cNvSpPr/>
              <p:nvPr/>
            </p:nvSpPr>
            <p:spPr>
              <a:xfrm>
                <a:off x="1248338" y="801858"/>
                <a:ext cx="6649372" cy="2036648"/>
              </a:xfrm>
              <a:prstGeom prst="triangle">
                <a:avLst>
                  <a:gd name="adj" fmla="val 49818"/>
                </a:avLst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7B3180-225E-485C-B9C5-F6DB6BB4C976}"/>
                  </a:ext>
                </a:extLst>
              </p:cNvPr>
              <p:cNvSpPr/>
              <p:nvPr/>
            </p:nvSpPr>
            <p:spPr>
              <a:xfrm>
                <a:off x="1440357" y="2881902"/>
                <a:ext cx="6265333" cy="1951342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8780FF4-D4FC-4D05-8765-C382B6D963F7}"/>
                </a:ext>
              </a:extLst>
            </p:cNvPr>
            <p:cNvGrpSpPr/>
            <p:nvPr/>
          </p:nvGrpSpPr>
          <p:grpSpPr>
            <a:xfrm>
              <a:off x="0" y="-1"/>
              <a:ext cx="9144000" cy="6858000"/>
              <a:chOff x="0" y="-1"/>
              <a:chExt cx="9144000" cy="6858000"/>
            </a:xfrm>
          </p:grpSpPr>
          <p:sp>
            <p:nvSpPr>
              <p:cNvPr id="3" name="Frame 2">
                <a:extLst>
                  <a:ext uri="{FF2B5EF4-FFF2-40B4-BE49-F238E27FC236}">
                    <a16:creationId xmlns:a16="http://schemas.microsoft.com/office/drawing/2014/main" id="{B66F20FB-D226-44F5-B7F7-C0D31A9684C7}"/>
                  </a:ext>
                </a:extLst>
              </p:cNvPr>
              <p:cNvSpPr/>
              <p:nvPr/>
            </p:nvSpPr>
            <p:spPr>
              <a:xfrm>
                <a:off x="0" y="-1"/>
                <a:ext cx="9144000" cy="6858000"/>
              </a:xfrm>
              <a:prstGeom prst="frame">
                <a:avLst>
                  <a:gd name="adj1" fmla="val 3322"/>
                </a:avLst>
              </a:prstGeom>
              <a:solidFill>
                <a:srgbClr val="92D05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036D0A9B-D5E9-4817-B5C1-2F51E67B3361}"/>
                  </a:ext>
                </a:extLst>
              </p:cNvPr>
              <p:cNvSpPr/>
              <p:nvPr/>
            </p:nvSpPr>
            <p:spPr>
              <a:xfrm>
                <a:off x="249381" y="240475"/>
                <a:ext cx="8645237" cy="6377049"/>
              </a:xfrm>
              <a:prstGeom prst="frame">
                <a:avLst>
                  <a:gd name="adj1" fmla="val 3189"/>
                </a:avLst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3EA790-879B-4AB8-9B7D-8D1BB4347F9A}"/>
                </a:ext>
              </a:extLst>
            </p:cNvPr>
            <p:cNvSpPr txBox="1"/>
            <p:nvPr/>
          </p:nvSpPr>
          <p:spPr>
            <a:xfrm>
              <a:off x="2127586" y="4862257"/>
              <a:ext cx="5023556" cy="95410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1971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সালের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25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শে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মার্চের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কালোরাতের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ঘটনা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লিখে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আনবে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। 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ABC37C-E789-4537-ABF2-4EBACE601137}"/>
                </a:ext>
              </a:extLst>
            </p:cNvPr>
            <p:cNvSpPr txBox="1"/>
            <p:nvPr/>
          </p:nvSpPr>
          <p:spPr>
            <a:xfrm>
              <a:off x="3446791" y="1903446"/>
              <a:ext cx="2564400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4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4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4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355DE03-CF61-4BD3-9C2D-DBE3E34E5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73498" flipH="1">
              <a:off x="452263" y="302734"/>
              <a:ext cx="763042" cy="9183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B21BF2-B992-4CA0-9CE0-A5ABF958B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09564" flipH="1">
              <a:off x="7931017" y="5668771"/>
              <a:ext cx="763042" cy="9183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9D9753-0C4A-4531-96CE-E7A553400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67933" flipH="1">
              <a:off x="8027386" y="250878"/>
              <a:ext cx="763042" cy="9183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96AD3C-0E0E-46AF-9C22-9887324D3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3671" flipH="1">
              <a:off x="361112" y="5648093"/>
              <a:ext cx="763042" cy="9183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982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5">
            <a:extLst>
              <a:ext uri="{FF2B5EF4-FFF2-40B4-BE49-F238E27FC236}">
                <a16:creationId xmlns:a16="http://schemas.microsoft.com/office/drawing/2014/main" id="{BA2B91AC-9122-4006-8493-2DB69DE93B3F}"/>
              </a:ext>
            </a:extLst>
          </p:cNvPr>
          <p:cNvSpPr/>
          <p:nvPr/>
        </p:nvSpPr>
        <p:spPr>
          <a:xfrm>
            <a:off x="1207910" y="-135467"/>
            <a:ext cx="6208889" cy="6129867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66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6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শুভকামনা</a:t>
            </a:r>
            <a:r>
              <a:rPr lang="en-US" sz="400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রইলো</a:t>
            </a:r>
            <a:r>
              <a:rPr lang="en-US" sz="400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বিদায়</a:t>
            </a:r>
            <a:endParaRPr lang="en-US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708BF2-82D8-43D0-9D5F-F045F2B18B0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1AE09CD-417E-472B-9CFD-587665648ACB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-1"/>
              <a:chExt cx="9144000" cy="6858000"/>
            </a:xfrm>
          </p:grpSpPr>
          <p:sp>
            <p:nvSpPr>
              <p:cNvPr id="3" name="Frame 2">
                <a:extLst>
                  <a:ext uri="{FF2B5EF4-FFF2-40B4-BE49-F238E27FC236}">
                    <a16:creationId xmlns:a16="http://schemas.microsoft.com/office/drawing/2014/main" id="{C7B6B688-D0B6-4FD9-9A39-FE2C9F180810}"/>
                  </a:ext>
                </a:extLst>
              </p:cNvPr>
              <p:cNvSpPr/>
              <p:nvPr/>
            </p:nvSpPr>
            <p:spPr>
              <a:xfrm>
                <a:off x="0" y="-1"/>
                <a:ext cx="9144000" cy="6858000"/>
              </a:xfrm>
              <a:prstGeom prst="frame">
                <a:avLst>
                  <a:gd name="adj1" fmla="val 3322"/>
                </a:avLst>
              </a:prstGeom>
              <a:solidFill>
                <a:srgbClr val="92D05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0E28981C-5ECA-498A-8EE8-CBFCB5C790C5}"/>
                  </a:ext>
                </a:extLst>
              </p:cNvPr>
              <p:cNvSpPr/>
              <p:nvPr/>
            </p:nvSpPr>
            <p:spPr>
              <a:xfrm>
                <a:off x="249381" y="240475"/>
                <a:ext cx="8645237" cy="6377049"/>
              </a:xfrm>
              <a:prstGeom prst="frame">
                <a:avLst>
                  <a:gd name="adj1" fmla="val 3189"/>
                </a:avLst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517BA5-1DA9-4AB0-A537-3679FED6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679" y="2171350"/>
              <a:ext cx="5082639" cy="3171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7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FC610A-26F9-4ACB-ADF5-4718360894C5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233A3D8-0CF9-4D4A-9A94-A4FEEC0135D2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94D0D2F7-412F-4E66-9470-E2B3B360BF48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B5A51E-8C8A-4FA8-A1C7-CD0D06332205}"/>
              </a:ext>
            </a:extLst>
          </p:cNvPr>
          <p:cNvGrpSpPr/>
          <p:nvPr/>
        </p:nvGrpSpPr>
        <p:grpSpPr>
          <a:xfrm>
            <a:off x="505592" y="35625"/>
            <a:ext cx="8132816" cy="6258647"/>
            <a:chOff x="505592" y="35625"/>
            <a:chExt cx="8132816" cy="62586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212D70-4056-4C18-B944-B07CBA05F2C2}"/>
                </a:ext>
              </a:extLst>
            </p:cNvPr>
            <p:cNvSpPr txBox="1"/>
            <p:nvPr/>
          </p:nvSpPr>
          <p:spPr>
            <a:xfrm>
              <a:off x="2222602" y="35625"/>
              <a:ext cx="4531138" cy="1651000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prstTxWarp prst="textChevron">
                <a:avLst/>
              </a:prstTxWarp>
              <a:spAutoFit/>
            </a:bodyPr>
            <a:lstStyle/>
            <a:p>
              <a:pPr algn="ctr" defTabSz="685800">
                <a:defRPr/>
              </a:pPr>
              <a:r>
                <a:rPr lang="bn-BD" sz="6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উপস্থাপনায়</a:t>
              </a:r>
              <a:endPara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85FA67-77BF-40F0-B413-9CF2C592EEC4}"/>
                </a:ext>
              </a:extLst>
            </p:cNvPr>
            <p:cNvSpPr txBox="1"/>
            <p:nvPr/>
          </p:nvSpPr>
          <p:spPr>
            <a:xfrm>
              <a:off x="5206648" y="4124447"/>
              <a:ext cx="3431760" cy="216982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defTabSz="342900">
                <a:defRPr/>
              </a:pPr>
              <a:r>
                <a:rPr lang="bn-IN" sz="2700" b="1" dirty="0">
                  <a:ln/>
                  <a:latin typeface="Corbel" panose="020B0503020204020204"/>
                  <a:cs typeface="Vrinda" panose="020B0502040204020203" pitchFamily="34" charset="0"/>
                </a:rPr>
                <a:t>রেহানা পারভীন।</a:t>
              </a:r>
            </a:p>
            <a:p>
              <a:pPr defTabSz="342900">
                <a:defRPr/>
              </a:pPr>
              <a:r>
                <a:rPr lang="bn-IN" sz="2700" b="1" dirty="0">
                  <a:ln/>
                  <a:latin typeface="Corbel" panose="020B0503020204020204"/>
                  <a:cs typeface="Vrinda" panose="020B0502040204020203" pitchFamily="34" charset="0"/>
                </a:rPr>
                <a:t>সহকারী শিক্ষক।</a:t>
              </a:r>
            </a:p>
            <a:p>
              <a:pPr defTabSz="342900">
                <a:defRPr/>
              </a:pPr>
              <a:r>
                <a:rPr lang="bn-IN" sz="2700" b="1" dirty="0">
                  <a:ln/>
                  <a:latin typeface="Corbel" panose="020B0503020204020204"/>
                  <a:cs typeface="Vrinda" panose="020B0502040204020203" pitchFamily="34" charset="0"/>
                </a:rPr>
                <a:t>জামতলা দাখিল মাদ্রাসা</a:t>
              </a:r>
              <a:r>
                <a:rPr lang="en-US" sz="2700" b="1" dirty="0">
                  <a:ln/>
                  <a:latin typeface="Corbel" panose="020B0503020204020204"/>
                </a:rPr>
                <a:t>। </a:t>
              </a:r>
              <a:endParaRPr lang="bn-IN" sz="2700" b="1" dirty="0">
                <a:ln/>
                <a:latin typeface="Corbel" panose="020B0503020204020204"/>
                <a:cs typeface="Vrinda" panose="020B0502040204020203" pitchFamily="34" charset="0"/>
              </a:endParaRPr>
            </a:p>
            <a:p>
              <a:pPr defTabSz="342900">
                <a:defRPr/>
              </a:pPr>
              <a:r>
                <a:rPr lang="bn-IN" sz="2700" b="1" dirty="0">
                  <a:ln/>
                  <a:latin typeface="Corbel" panose="020B0503020204020204"/>
                  <a:cs typeface="Vrinda" panose="020B0502040204020203" pitchFamily="34" charset="0"/>
                </a:rPr>
                <a:t>গোয়ালন্দ,রাজবাড়ী। </a:t>
              </a:r>
              <a:endParaRPr lang="en-US" sz="2700" b="1" dirty="0">
                <a:ln/>
                <a:latin typeface="Corbel" panose="020B0503020204020204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BFFBFA-D8DB-428D-BE81-378294F32D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7" r="2604"/>
            <a:stretch/>
          </p:blipFill>
          <p:spPr>
            <a:xfrm>
              <a:off x="505592" y="3653690"/>
              <a:ext cx="2609711" cy="26405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2970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5B95EC-6BB6-4720-B6EA-66C5BCD234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8FE2B26-CDF0-4D42-81CE-20BF60A0D485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-1"/>
              <a:chExt cx="9144000" cy="6858000"/>
            </a:xfrm>
          </p:grpSpPr>
          <p:sp>
            <p:nvSpPr>
              <p:cNvPr id="3" name="Frame 2">
                <a:extLst>
                  <a:ext uri="{FF2B5EF4-FFF2-40B4-BE49-F238E27FC236}">
                    <a16:creationId xmlns:a16="http://schemas.microsoft.com/office/drawing/2014/main" id="{1E355091-6598-40BD-8631-16723178B158}"/>
                  </a:ext>
                </a:extLst>
              </p:cNvPr>
              <p:cNvSpPr/>
              <p:nvPr/>
            </p:nvSpPr>
            <p:spPr>
              <a:xfrm>
                <a:off x="0" y="-1"/>
                <a:ext cx="9144000" cy="6858000"/>
              </a:xfrm>
              <a:prstGeom prst="frame">
                <a:avLst>
                  <a:gd name="adj1" fmla="val 3322"/>
                </a:avLst>
              </a:prstGeom>
              <a:solidFill>
                <a:srgbClr val="92D05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711B19BD-6780-4C36-938D-33336BB040EC}"/>
                  </a:ext>
                </a:extLst>
              </p:cNvPr>
              <p:cNvSpPr/>
              <p:nvPr/>
            </p:nvSpPr>
            <p:spPr>
              <a:xfrm>
                <a:off x="249381" y="240475"/>
                <a:ext cx="8645237" cy="6377049"/>
              </a:xfrm>
              <a:prstGeom prst="frame">
                <a:avLst>
                  <a:gd name="adj1" fmla="val 3189"/>
                </a:avLst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41FF13-0438-403A-98D1-B5EBC855B8AA}"/>
                </a:ext>
              </a:extLst>
            </p:cNvPr>
            <p:cNvSpPr txBox="1"/>
            <p:nvPr/>
          </p:nvSpPr>
          <p:spPr>
            <a:xfrm>
              <a:off x="1154128" y="988690"/>
              <a:ext cx="7222227" cy="362937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6000" b="1" dirty="0" err="1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চলে</a:t>
              </a:r>
              <a:r>
                <a:rPr lang="en-US" sz="60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60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60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60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6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098" name="Picture 2" descr="Image result for ৮ম শ্রেণির বাংলাদেশ বিশ্বপরিচয় বই">
              <a:extLst>
                <a:ext uri="{FF2B5EF4-FFF2-40B4-BE49-F238E27FC236}">
                  <a16:creationId xmlns:a16="http://schemas.microsoft.com/office/drawing/2014/main" id="{00FD2F92-A72E-4E40-8674-B6D5A4CFE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8" t="33053" r="60896" b="30006"/>
            <a:stretch/>
          </p:blipFill>
          <p:spPr bwMode="auto">
            <a:xfrm>
              <a:off x="557880" y="4207263"/>
              <a:ext cx="1624269" cy="19748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শাপলা ">
              <a:extLst>
                <a:ext uri="{FF2B5EF4-FFF2-40B4-BE49-F238E27FC236}">
                  <a16:creationId xmlns:a16="http://schemas.microsoft.com/office/drawing/2014/main" id="{9DC37BAC-90B3-4D2D-BD00-D71292E3C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716" y="4452229"/>
              <a:ext cx="2238375" cy="197488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73A488-5EF8-435E-8198-20ECDE680C62}"/>
                </a:ext>
              </a:extLst>
            </p:cNvPr>
            <p:cNvSpPr txBox="1"/>
            <p:nvPr/>
          </p:nvSpPr>
          <p:spPr>
            <a:xfrm>
              <a:off x="2513226" y="5457618"/>
              <a:ext cx="3860800" cy="9694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dirty="0"/>
                <a:t>শ্রেনিঃ ৮ম</a:t>
              </a:r>
            </a:p>
            <a:p>
              <a:endParaRPr lang="bn-BD" sz="300" dirty="0"/>
            </a:p>
            <a:p>
              <a:r>
                <a:rPr lang="bn-BD" dirty="0"/>
                <a:t>বিষয়ঃবাংলাদেশ ও বিশ্বপরিচয়</a:t>
              </a:r>
              <a:endParaRPr lang="en-US" dirty="0"/>
            </a:p>
            <a:p>
              <a:r>
                <a:rPr lang="bn-BD" dirty="0"/>
                <a:t>অধ্যায়ঃ২য়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7F6D1D-8AEC-4C07-A3C1-E2D50B726DC3}"/>
                </a:ext>
              </a:extLst>
            </p:cNvPr>
            <p:cNvSpPr txBox="1"/>
            <p:nvPr/>
          </p:nvSpPr>
          <p:spPr>
            <a:xfrm>
              <a:off x="2028825" y="3068227"/>
              <a:ext cx="5086350" cy="85594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>
                  <a:ln w="11430"/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পাঠের বিষয় </a:t>
              </a:r>
              <a:endParaRPr lang="en-US" sz="54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0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F1A6DE-8EC6-42B7-8471-52318F5163CA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64EB68EA-DEEA-4E54-81B6-93A9F702141E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F6FA5861-1429-47DA-ABEF-9EAFC6C35770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A08408-CA4E-4D22-B770-D2B7EE02CF9B}"/>
              </a:ext>
            </a:extLst>
          </p:cNvPr>
          <p:cNvGrpSpPr/>
          <p:nvPr/>
        </p:nvGrpSpPr>
        <p:grpSpPr>
          <a:xfrm>
            <a:off x="508698" y="711233"/>
            <a:ext cx="8126604" cy="5604861"/>
            <a:chOff x="508698" y="711233"/>
            <a:chExt cx="8126604" cy="56048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A11254-5DFE-46C2-AE1B-522DE8BA7FD6}"/>
                </a:ext>
              </a:extLst>
            </p:cNvPr>
            <p:cNvSpPr/>
            <p:nvPr/>
          </p:nvSpPr>
          <p:spPr>
            <a:xfrm>
              <a:off x="1872069" y="711233"/>
              <a:ext cx="5399860" cy="4900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bn-BD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দেখে </a:t>
              </a:r>
              <a:r>
                <a:rPr lang="en-US" sz="5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বলার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চেষ্টা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CC20CD-67E0-4295-BE2E-41A7CED40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98" y="4086011"/>
              <a:ext cx="2611397" cy="21878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329448-18E7-4C8A-ADD0-2FA878C96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177" y="4086011"/>
              <a:ext cx="2524125" cy="2187810"/>
            </a:xfrm>
            <a:prstGeom prst="rect">
              <a:avLst/>
            </a:prstGeom>
          </p:spPr>
        </p:pic>
        <p:pic>
          <p:nvPicPr>
            <p:cNvPr id="10" name="Picture 6" descr="images11">
              <a:extLst>
                <a:ext uri="{FF2B5EF4-FFF2-40B4-BE49-F238E27FC236}">
                  <a16:creationId xmlns:a16="http://schemas.microsoft.com/office/drawing/2014/main" id="{9BDB89F2-ABE1-435E-84A7-4DF4686AC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938" y="4086011"/>
              <a:ext cx="2608118" cy="223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528CC1-30EA-4401-BD51-D096161A7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513" y="1451174"/>
              <a:ext cx="2608118" cy="23489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3732AF-12B0-48BC-9FEE-241A67052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799" y="1451175"/>
              <a:ext cx="2533650" cy="234894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1537AD-DD2C-4A43-813B-AB97B31AB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40" y="1441742"/>
              <a:ext cx="2102889" cy="2392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5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48C8A7-E30E-4018-9397-9CD741561A6F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E01345E4-A364-4968-BCAC-50F765314944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A422023F-0436-4F40-964E-DD84BB40AE82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517BB1-C123-4D33-BBD2-0BCD8E3D5333}"/>
              </a:ext>
            </a:extLst>
          </p:cNvPr>
          <p:cNvGrpSpPr/>
          <p:nvPr/>
        </p:nvGrpSpPr>
        <p:grpSpPr>
          <a:xfrm>
            <a:off x="913052" y="408160"/>
            <a:ext cx="7317892" cy="6024329"/>
            <a:chOff x="913052" y="408160"/>
            <a:chExt cx="7317892" cy="6024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3494D9-3EFE-447B-9627-74A9638507CB}"/>
                </a:ext>
              </a:extLst>
            </p:cNvPr>
            <p:cNvSpPr txBox="1"/>
            <p:nvPr/>
          </p:nvSpPr>
          <p:spPr>
            <a:xfrm>
              <a:off x="913052" y="408160"/>
              <a:ext cx="7317892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/>
                <a:t>আজকের বিষয়ঃ বাংলাদেশের মুক্তিযুদ্ধ</a:t>
              </a:r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9ACC28-D435-4534-A8BD-2B4E535456D5}"/>
                </a:ext>
              </a:extLst>
            </p:cNvPr>
            <p:cNvSpPr/>
            <p:nvPr/>
          </p:nvSpPr>
          <p:spPr>
            <a:xfrm>
              <a:off x="2217256" y="5376061"/>
              <a:ext cx="4750819" cy="105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err="1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5400" b="1" dirty="0" err="1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</a:t>
              </a:r>
              <a:r>
                <a:rPr lang="en-US" sz="5400" b="1" dirty="0" err="1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</a:t>
              </a:r>
              <a:r>
                <a:rPr lang="en-US" sz="5400" b="1" dirty="0" err="1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b="1" dirty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</a:t>
              </a:r>
              <a:r>
                <a:rPr lang="en-US" sz="5400" b="1" dirty="0" err="1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ক্তি</a:t>
              </a:r>
              <a:r>
                <a:rPr lang="en-US" sz="5400" b="1" dirty="0" err="1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</a:t>
              </a:r>
              <a:r>
                <a:rPr lang="en-US" sz="54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দ্ধ</a:t>
              </a:r>
              <a:endPara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470B00-5269-4305-8AE9-957B6F060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630" y="1449107"/>
              <a:ext cx="4120736" cy="37419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756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CF430B-52FE-4608-AE35-E3D7207B7CF5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B439522-B469-40DF-BC72-83B8CFAD4485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5326C18-F496-4928-A808-8AB91FC924D5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6E735C1-03FA-4AB9-B8C3-FA369E37D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58" y="3116211"/>
            <a:ext cx="7490257" cy="29854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মুক্তিযুদ্ধ কী তা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400" dirty="0"/>
              <a:t>১৯৭০ এর নির্বাচন </a:t>
            </a:r>
            <a:r>
              <a:rPr lang="bn-BD" sz="2000" dirty="0"/>
              <a:t>স</a:t>
            </a:r>
            <a:r>
              <a:rPr lang="en-US" sz="2000" dirty="0" err="1"/>
              <a:t>ম্পর্কে</a:t>
            </a:r>
            <a:r>
              <a:rPr lang="en-US" sz="2000" dirty="0"/>
              <a:t>  </a:t>
            </a:r>
            <a:r>
              <a:rPr lang="en-US" sz="2000" dirty="0" err="1"/>
              <a:t>বলতে</a:t>
            </a:r>
            <a:r>
              <a:rPr lang="en-US" sz="2000" dirty="0"/>
              <a:t> </a:t>
            </a:r>
            <a:r>
              <a:rPr lang="bn-BD" sz="2000" dirty="0"/>
              <a:t> </a:t>
            </a:r>
            <a:r>
              <a:rPr lang="bn-BD" sz="2400" dirty="0"/>
              <a:t>পারবে</a:t>
            </a:r>
            <a:r>
              <a:rPr lang="en-US" sz="2400" dirty="0"/>
              <a:t> ,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000" dirty="0" err="1"/>
              <a:t>স্বাধীনতা</a:t>
            </a:r>
            <a:r>
              <a:rPr lang="en-US" sz="2000" dirty="0"/>
              <a:t> </a:t>
            </a:r>
            <a:r>
              <a:rPr lang="en-US" sz="2000" dirty="0" err="1"/>
              <a:t>অর্জনে</a:t>
            </a:r>
            <a:r>
              <a:rPr lang="en-US" sz="2000" dirty="0"/>
              <a:t> </a:t>
            </a:r>
            <a:r>
              <a:rPr lang="en-US" sz="2000" dirty="0" err="1"/>
              <a:t>নানা</a:t>
            </a:r>
            <a:r>
              <a:rPr lang="en-US" sz="2000" dirty="0"/>
              <a:t> </a:t>
            </a:r>
            <a:r>
              <a:rPr lang="en-US" sz="2000" dirty="0" err="1"/>
              <a:t>পেশার</a:t>
            </a:r>
            <a:r>
              <a:rPr lang="en-US" sz="2000" dirty="0"/>
              <a:t> </a:t>
            </a:r>
            <a:r>
              <a:rPr lang="en-US" sz="2000" dirty="0" err="1"/>
              <a:t>মানুষের</a:t>
            </a:r>
            <a:r>
              <a:rPr lang="en-US" sz="2000" dirty="0"/>
              <a:t> </a:t>
            </a:r>
            <a:r>
              <a:rPr lang="en-US" sz="2000" dirty="0" err="1"/>
              <a:t>অবদান</a:t>
            </a:r>
            <a:r>
              <a:rPr lang="en-US" sz="2000" dirty="0"/>
              <a:t> </a:t>
            </a:r>
            <a:r>
              <a:rPr lang="en-US" sz="2000" dirty="0" err="1"/>
              <a:t>সম্পর্কে</a:t>
            </a:r>
            <a:r>
              <a:rPr lang="en-US" sz="2000" dirty="0"/>
              <a:t> </a:t>
            </a:r>
            <a:r>
              <a:rPr lang="en-US" sz="2000" dirty="0" err="1"/>
              <a:t>বলতে</a:t>
            </a:r>
            <a:r>
              <a:rPr lang="en-US" sz="2000" dirty="0"/>
              <a:t> </a:t>
            </a:r>
            <a:r>
              <a:rPr lang="en-US" sz="2000" dirty="0" err="1"/>
              <a:t>পারবে</a:t>
            </a:r>
            <a:r>
              <a:rPr lang="en-US" sz="1600" dirty="0"/>
              <a:t>,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2400" dirty="0"/>
              <a:t>গণহত্যা সম্পর্কে </a:t>
            </a:r>
            <a:r>
              <a:rPr lang="en-US" sz="2000" dirty="0" err="1"/>
              <a:t>বলতে</a:t>
            </a:r>
            <a:r>
              <a:rPr lang="en-US" sz="2400" dirty="0"/>
              <a:t> </a:t>
            </a:r>
            <a:r>
              <a:rPr lang="bn-IN" sz="2400" dirty="0"/>
              <a:t> পারবে</a:t>
            </a:r>
            <a:r>
              <a:rPr lang="en-US" sz="2400" dirty="0"/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10C34-D53C-4BF8-BB0A-35EF1125E20A}"/>
              </a:ext>
            </a:extLst>
          </p:cNvPr>
          <p:cNvSpPr/>
          <p:nvPr/>
        </p:nvSpPr>
        <p:spPr>
          <a:xfrm>
            <a:off x="3081867" y="756356"/>
            <a:ext cx="2122311" cy="614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0">
              <a:srgbClr val="FF0000"/>
            </a:gs>
            <a:gs pos="93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39F47BA-B035-4097-B7AD-7D8B94E93973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5A673F5-BB30-409F-99D8-E408B6F8431E}"/>
                </a:ext>
              </a:extLst>
            </p:cNvPr>
            <p:cNvGrpSpPr/>
            <p:nvPr/>
          </p:nvGrpSpPr>
          <p:grpSpPr>
            <a:xfrm>
              <a:off x="0" y="-1"/>
              <a:ext cx="9144000" cy="6858000"/>
              <a:chOff x="0" y="-1"/>
              <a:chExt cx="9144000" cy="6858000"/>
            </a:xfrm>
          </p:grpSpPr>
          <p:sp>
            <p:nvSpPr>
              <p:cNvPr id="3" name="Frame 2">
                <a:extLst>
                  <a:ext uri="{FF2B5EF4-FFF2-40B4-BE49-F238E27FC236}">
                    <a16:creationId xmlns:a16="http://schemas.microsoft.com/office/drawing/2014/main" id="{732B7784-4D9C-4B9B-A14F-B592215A0FCA}"/>
                  </a:ext>
                </a:extLst>
              </p:cNvPr>
              <p:cNvSpPr/>
              <p:nvPr/>
            </p:nvSpPr>
            <p:spPr>
              <a:xfrm>
                <a:off x="0" y="-1"/>
                <a:ext cx="9144000" cy="6858000"/>
              </a:xfrm>
              <a:prstGeom prst="frame">
                <a:avLst>
                  <a:gd name="adj1" fmla="val 3322"/>
                </a:avLst>
              </a:prstGeom>
              <a:solidFill>
                <a:srgbClr val="92D05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AC7F7821-4492-406B-A6C7-AE636415484C}"/>
                  </a:ext>
                </a:extLst>
              </p:cNvPr>
              <p:cNvSpPr/>
              <p:nvPr/>
            </p:nvSpPr>
            <p:spPr>
              <a:xfrm>
                <a:off x="249381" y="240475"/>
                <a:ext cx="8645237" cy="6377049"/>
              </a:xfrm>
              <a:prstGeom prst="frame">
                <a:avLst>
                  <a:gd name="adj1" fmla="val 3189"/>
                </a:avLst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A6247E-189A-4D41-8CAA-082E9476B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89"/>
            <a:stretch/>
          </p:blipFill>
          <p:spPr>
            <a:xfrm>
              <a:off x="6136001" y="1313560"/>
              <a:ext cx="2400532" cy="28831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81EED2-92FC-4B5A-B282-E13CE0D66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094" y="2984546"/>
              <a:ext cx="2412949" cy="23876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1E051D4-F4DF-4F50-8162-055E89AF3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84" y="606025"/>
              <a:ext cx="2400532" cy="222284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5E0D2C-BF7E-4998-A3A6-04853DAF66D9}"/>
                </a:ext>
              </a:extLst>
            </p:cNvPr>
            <p:cNvSpPr txBox="1"/>
            <p:nvPr/>
          </p:nvSpPr>
          <p:spPr>
            <a:xfrm>
              <a:off x="709970" y="5527922"/>
              <a:ext cx="2207941" cy="64633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পরাধীনতা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701168-B112-4C14-9574-4860D93D664A}"/>
                </a:ext>
              </a:extLst>
            </p:cNvPr>
            <p:cNvSpPr txBox="1"/>
            <p:nvPr/>
          </p:nvSpPr>
          <p:spPr>
            <a:xfrm>
              <a:off x="4840059" y="4699652"/>
              <a:ext cx="3200400" cy="64633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হাত বাধাঁ, চোখ বাধাঁ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Image result for মুক্তি যুদ্ধ বাংলা দেশ">
              <a:extLst>
                <a:ext uri="{FF2B5EF4-FFF2-40B4-BE49-F238E27FC236}">
                  <a16:creationId xmlns:a16="http://schemas.microsoft.com/office/drawing/2014/main" id="{958FDF76-A539-409B-8070-E385D7967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734" y="544964"/>
              <a:ext cx="2055815" cy="288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42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0544E-09ED-4A65-8107-D0BD37537396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8D6514B-BFD1-46D9-A322-5938CD0AD8D3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112061A-B02F-4660-9F63-6F1F168BBFB6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3DCE6E-7AA1-4C14-9BF8-97E798806E84}"/>
              </a:ext>
            </a:extLst>
          </p:cNvPr>
          <p:cNvGrpSpPr/>
          <p:nvPr/>
        </p:nvGrpSpPr>
        <p:grpSpPr>
          <a:xfrm>
            <a:off x="598310" y="633777"/>
            <a:ext cx="7385775" cy="5737995"/>
            <a:chOff x="598310" y="633777"/>
            <a:chExt cx="7385775" cy="5737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70C9F5-AA92-4724-A789-9ECA0B1D3AD6}"/>
                </a:ext>
              </a:extLst>
            </p:cNvPr>
            <p:cNvSpPr txBox="1"/>
            <p:nvPr/>
          </p:nvSpPr>
          <p:spPr>
            <a:xfrm>
              <a:off x="598310" y="633777"/>
              <a:ext cx="2246489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দেশমাতৃকা রক্ষা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7FA399-BFBA-4CBC-8334-08603DA44B23}"/>
                </a:ext>
              </a:extLst>
            </p:cNvPr>
            <p:cNvSpPr txBox="1"/>
            <p:nvPr/>
          </p:nvSpPr>
          <p:spPr>
            <a:xfrm>
              <a:off x="6460085" y="5528218"/>
              <a:ext cx="1524000" cy="64633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 যুদ্ধ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Image result for মানচিত্র বাংলাদেশ">
              <a:extLst>
                <a:ext uri="{FF2B5EF4-FFF2-40B4-BE49-F238E27FC236}">
                  <a16:creationId xmlns:a16="http://schemas.microsoft.com/office/drawing/2014/main" id="{2728998D-0FFC-46CD-9215-D9126BCD2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10" y="1307161"/>
              <a:ext cx="3488266" cy="230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মানচিত্র বাংলাদেশ">
              <a:extLst>
                <a:ext uri="{FF2B5EF4-FFF2-40B4-BE49-F238E27FC236}">
                  <a16:creationId xmlns:a16="http://schemas.microsoft.com/office/drawing/2014/main" id="{42A35078-E64F-4F13-8684-C9012CBD1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505" y="1386183"/>
              <a:ext cx="3094184" cy="2226261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D66AB8-AB2F-4912-99CD-A6D987BBB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15" y="4352587"/>
              <a:ext cx="3364638" cy="2019185"/>
            </a:xfrm>
            <a:prstGeom prst="rect">
              <a:avLst/>
            </a:prstGeom>
            <a:ln w="76200">
              <a:solidFill>
                <a:schemeClr val="accent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665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FFB54A-7102-4785-8881-3A71B6B4EAFE}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91CEDC68-3AF9-4628-8DFA-E9C5A51327F8}"/>
                </a:ext>
              </a:extLst>
            </p:cNvPr>
            <p:cNvSpPr/>
            <p:nvPr/>
          </p:nvSpPr>
          <p:spPr>
            <a:xfrm>
              <a:off x="0" y="-1"/>
              <a:ext cx="9144000" cy="6858000"/>
            </a:xfrm>
            <a:prstGeom prst="frame">
              <a:avLst>
                <a:gd name="adj1" fmla="val 3322"/>
              </a:avLst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D308F021-68B0-4A5E-A3F6-75CAF9822BC0}"/>
                </a:ext>
              </a:extLst>
            </p:cNvPr>
            <p:cNvSpPr/>
            <p:nvPr/>
          </p:nvSpPr>
          <p:spPr>
            <a:xfrm>
              <a:off x="249381" y="240475"/>
              <a:ext cx="8645237" cy="6377049"/>
            </a:xfrm>
            <a:prstGeom prst="frame">
              <a:avLst>
                <a:gd name="adj1" fmla="val 31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A8D38-C89A-495C-B13A-65EAE60ED453}"/>
              </a:ext>
            </a:extLst>
          </p:cNvPr>
          <p:cNvGrpSpPr/>
          <p:nvPr/>
        </p:nvGrpSpPr>
        <p:grpSpPr>
          <a:xfrm>
            <a:off x="523347" y="490997"/>
            <a:ext cx="8141689" cy="5786663"/>
            <a:chOff x="523347" y="490997"/>
            <a:chExt cx="8141689" cy="5786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9D3EA6-690D-40BA-A56E-E72F7BFA7207}"/>
                </a:ext>
              </a:extLst>
            </p:cNvPr>
            <p:cNvSpPr txBox="1"/>
            <p:nvPr/>
          </p:nvSpPr>
          <p:spPr>
            <a:xfrm>
              <a:off x="1340556" y="2593064"/>
              <a:ext cx="914400" cy="52322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ছাত্র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08A5B-E01E-4254-80B7-B34B362F48D8}"/>
                </a:ext>
              </a:extLst>
            </p:cNvPr>
            <p:cNvSpPr txBox="1"/>
            <p:nvPr/>
          </p:nvSpPr>
          <p:spPr>
            <a:xfrm>
              <a:off x="6362423" y="5349825"/>
              <a:ext cx="2126821" cy="52322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কৃষক-শ্রমিক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7AF435-6223-4187-A2A2-E64F39AABF74}"/>
                </a:ext>
              </a:extLst>
            </p:cNvPr>
            <p:cNvSpPr txBox="1"/>
            <p:nvPr/>
          </p:nvSpPr>
          <p:spPr>
            <a:xfrm>
              <a:off x="1035756" y="5754440"/>
              <a:ext cx="1219200" cy="52322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যুবক</a:t>
              </a:r>
              <a:r>
                <a:rPr lang="bn-BD" sz="2800" dirty="0"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D4C2EA-BC9E-48CD-B439-2837B22D9459}"/>
                </a:ext>
              </a:extLst>
            </p:cNvPr>
            <p:cNvSpPr txBox="1"/>
            <p:nvPr/>
          </p:nvSpPr>
          <p:spPr>
            <a:xfrm>
              <a:off x="6733308" y="2612562"/>
              <a:ext cx="1524001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bn-BD" sz="2800" dirty="0"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30D68B-4973-4320-964E-4226E4B3F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627" y="537346"/>
              <a:ext cx="2111409" cy="207521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3501B7-4EB2-46A3-B478-AAA502ED3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993" y="3296356"/>
              <a:ext cx="2152650" cy="181299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A15510-BDFD-4923-B93F-283FC7976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" y="3551967"/>
              <a:ext cx="2655321" cy="2028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D17FE1-29B7-4D75-83E2-E998C9B2C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" y="490997"/>
              <a:ext cx="3010093" cy="19812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C97B00-D979-486D-B1C9-B7F01B26B0DB}"/>
                </a:ext>
              </a:extLst>
            </p:cNvPr>
            <p:cNvSpPr txBox="1"/>
            <p:nvPr/>
          </p:nvSpPr>
          <p:spPr>
            <a:xfrm>
              <a:off x="4357466" y="2614244"/>
              <a:ext cx="1524001" cy="46166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সেনা বাহিনী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C438FF-A447-4843-BC01-03B952763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47" b="55124"/>
            <a:stretch/>
          </p:blipFill>
          <p:spPr>
            <a:xfrm>
              <a:off x="3807406" y="537346"/>
              <a:ext cx="2324441" cy="189629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2500FD-0FE9-41A3-9197-6C48FBAD7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081" y="3583035"/>
              <a:ext cx="2324441" cy="2028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8F8695-9F7A-4EF8-9206-0F543AEA933E}"/>
                </a:ext>
              </a:extLst>
            </p:cNvPr>
            <p:cNvSpPr txBox="1"/>
            <p:nvPr/>
          </p:nvSpPr>
          <p:spPr>
            <a:xfrm>
              <a:off x="3696834" y="5713120"/>
              <a:ext cx="1952934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সকল</a:t>
              </a:r>
              <a:r>
                <a:rPr lang="en-US" dirty="0"/>
                <a:t> </a:t>
              </a:r>
              <a:r>
                <a:rPr lang="en-US" dirty="0" err="1"/>
                <a:t>স্তরের</a:t>
              </a:r>
              <a:r>
                <a:rPr lang="en-US" dirty="0"/>
                <a:t> </a:t>
              </a:r>
              <a:r>
                <a:rPr lang="en-US" dirty="0" err="1"/>
                <a:t>মানুষ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3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479</Words>
  <Application>Microsoft Office PowerPoint</Application>
  <PresentationFormat>On-screen Show (4:3)</PresentationFormat>
  <Paragraphs>69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NikoshBAN</vt:lpstr>
      <vt:lpstr>Wingdings</vt:lpstr>
      <vt:lpstr>Custom Design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32</cp:revision>
  <dcterms:created xsi:type="dcterms:W3CDTF">2020-08-14T06:49:27Z</dcterms:created>
  <dcterms:modified xsi:type="dcterms:W3CDTF">2020-08-16T05:02:30Z</dcterms:modified>
</cp:coreProperties>
</file>