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8" autoAdjust="0"/>
    <p:restoredTop sz="86473" autoAdjust="0"/>
  </p:normalViewPr>
  <p:slideViewPr>
    <p:cSldViewPr snapToGrid="0">
      <p:cViewPr varScale="1">
        <p:scale>
          <a:sx n="64" d="100"/>
          <a:sy n="64" d="100"/>
        </p:scale>
        <p:origin x="1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567A6-BBB2-428C-99C9-E8953868D762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42737-97AF-45E0-898D-A7C1AFB5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3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2737-97AF-45E0-898D-A7C1AFB552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0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6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5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418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5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18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9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63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8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54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845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2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1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420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8759-1D3A-4930-ACED-1D083B4F7D5F}" type="datetimeFigureOut">
              <a:rPr lang="en-US" smtClean="0"/>
              <a:t>16-Aug-20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1D94B-9017-46C9-B142-A287D58C2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77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-40704"/>
            <a:ext cx="30008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endParaRPr kumimoji="0" lang="en-US" sz="6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-238891" y="-40704"/>
            <a:ext cx="12517381" cy="6898704"/>
            <a:chOff x="-238891" y="-40704"/>
            <a:chExt cx="12517381" cy="689870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891" y="-40704"/>
              <a:ext cx="12517381" cy="689870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167306" y="2753139"/>
              <a:ext cx="282785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s-IN" sz="2000" dirty="0">
                  <a:solidFill>
                    <a:schemeClr val="bg1"/>
                  </a:solidFill>
                  <a:latin typeface="SolaimanLipi" panose="03000609000000000000" pitchFamily="65" charset="0"/>
                </a:rPr>
                <a:t>নাজমুন্নাহার শিউলি</a:t>
              </a:r>
            </a:p>
            <a:p>
              <a:r>
                <a:rPr lang="en-US" sz="2000" dirty="0">
                  <a:solidFill>
                    <a:schemeClr val="bg1"/>
                  </a:solidFill>
                  <a:latin typeface="SolaimanLipi" panose="03000609000000000000" pitchFamily="65" charset="0"/>
                  <a:cs typeface="SolaimanLipi" panose="03000609000000000000" pitchFamily="65" charset="0"/>
                </a:rPr>
                <a:t> </a:t>
              </a:r>
              <a:endParaRPr lang="as-IN" sz="2000" b="0" i="0" dirty="0">
                <a:solidFill>
                  <a:schemeClr val="bg1"/>
                </a:solidFill>
                <a:effectLst/>
                <a:latin typeface="SolaimanLipi" panose="03000609000000000000" pitchFamily="65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80960" y="2760754"/>
              <a:ext cx="21333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s-IN" sz="2000" dirty="0">
                  <a:solidFill>
                    <a:schemeClr val="bg2">
                      <a:lumMod val="50000"/>
                    </a:schemeClr>
                  </a:solidFill>
                  <a:latin typeface="SolaimanLipi" panose="03000609000000000000" pitchFamily="65" charset="0"/>
                </a:rPr>
                <a:t>মোঃ নূরবখ্‌ত মিয়া</a:t>
              </a:r>
              <a:endParaRPr lang="as-IN" sz="2000" b="0" i="0" dirty="0">
                <a:solidFill>
                  <a:schemeClr val="bg1"/>
                </a:solidFill>
                <a:effectLst/>
                <a:latin typeface="SolaimanLipi" panose="03000609000000000000" pitchFamily="65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8067510" y="3212186"/>
              <a:ext cx="1663767" cy="3702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s-IN" dirty="0">
                  <a:solidFill>
                    <a:srgbClr val="FF0000"/>
                  </a:solidFill>
                  <a:latin typeface="SolaimanLipi" panose="03000609000000000000" pitchFamily="65" charset="0"/>
                </a:rPr>
                <a:t>নেতৃত্বের গল্প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569210" y="3263336"/>
              <a:ext cx="1769135" cy="370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s-IN" dirty="0">
                  <a:solidFill>
                    <a:srgbClr val="FF0000"/>
                  </a:solidFill>
                </a:rPr>
                <a:t>সেরা কনটেন্ট</a:t>
              </a:r>
            </a:p>
          </p:txBody>
        </p:sp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062275B4-52A6-4B74-962F-95037540F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202" y="4061431"/>
              <a:ext cx="1622854" cy="198877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Vertical Scroll 6"/>
            <p:cNvSpPr/>
            <p:nvPr/>
          </p:nvSpPr>
          <p:spPr>
            <a:xfrm>
              <a:off x="2707240" y="3749758"/>
              <a:ext cx="2881868" cy="571144"/>
            </a:xfrm>
            <a:prstGeom prst="verticalScroll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4000" dirty="0" err="1" smtClean="0">
                  <a:solidFill>
                    <a:srgbClr val="FF0000"/>
                  </a:solidFill>
                </a:rPr>
                <a:t>অভিনন্দনে</a:t>
              </a:r>
              <a:r>
                <a:rPr lang="en-US" sz="4000" dirty="0" smtClean="0">
                  <a:solidFill>
                    <a:srgbClr val="FF0000"/>
                  </a:solidFill>
                </a:rPr>
                <a:t> </a:t>
              </a:r>
              <a:endParaRPr lang="en-US" sz="3200" dirty="0">
                <a:solidFill>
                  <a:srgbClr val="00206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92680" y="2752159"/>
              <a:ext cx="212726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s-IN" sz="2000" dirty="0">
                  <a:solidFill>
                    <a:schemeClr val="bg1"/>
                  </a:solidFill>
                  <a:latin typeface="SolaimanLipi" panose="03000609000000000000" pitchFamily="65" charset="0"/>
                </a:rPr>
                <a:t>শামীমা আক্তার</a:t>
              </a:r>
            </a:p>
            <a:p>
              <a:pPr algn="ctr"/>
              <a:r>
                <a:rPr lang="as-IN" dirty="0">
                  <a:solidFill>
                    <a:schemeClr val="bg1"/>
                  </a:solidFill>
                  <a:latin typeface="SolaimanLipi" panose="03000609000000000000" pitchFamily="65" charset="0"/>
                </a:rPr>
                <a:t> </a:t>
              </a:r>
              <a:endParaRPr lang="as-IN" b="0" i="0" dirty="0">
                <a:solidFill>
                  <a:schemeClr val="bg1"/>
                </a:solidFill>
                <a:effectLst/>
                <a:latin typeface="SolaimanLipi" panose="03000609000000000000" pitchFamily="65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67400" y="2758839"/>
              <a:ext cx="24079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s-IN" sz="2000" dirty="0">
                  <a:solidFill>
                    <a:schemeClr val="bg2">
                      <a:lumMod val="50000"/>
                    </a:schemeClr>
                  </a:solidFill>
                  <a:latin typeface="SolaimanLipi" panose="03000609000000000000" pitchFamily="65" charset="0"/>
                </a:rPr>
                <a:t>মাসুদ হাসান </a:t>
              </a:r>
              <a:r>
                <a:rPr lang="as-IN" dirty="0">
                  <a:solidFill>
                    <a:schemeClr val="bg1"/>
                  </a:solidFill>
                  <a:latin typeface="SolaimanLipi" panose="03000609000000000000" pitchFamily="65" charset="0"/>
                </a:rPr>
                <a:t> </a:t>
              </a:r>
              <a:endParaRPr lang="as-IN" b="0" i="0" dirty="0">
                <a:solidFill>
                  <a:schemeClr val="bg1"/>
                </a:solidFill>
                <a:effectLst/>
                <a:latin typeface="SolaimanLipi" panose="03000609000000000000" pitchFamily="65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34900" y="3245850"/>
              <a:ext cx="1757942" cy="3702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s-IN" dirty="0" smtClean="0">
                  <a:solidFill>
                    <a:srgbClr val="FF0000"/>
                  </a:solidFill>
                </a:rPr>
                <a:t>সেরা</a:t>
              </a:r>
              <a:r>
                <a:rPr lang="bn-BD" dirty="0" smtClean="0">
                  <a:solidFill>
                    <a:srgbClr val="FF0000"/>
                  </a:solidFill>
                </a:rPr>
                <a:t> উদ্ভাবক 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56528" y="3223974"/>
              <a:ext cx="16831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s-IN" dirty="0">
                  <a:solidFill>
                    <a:srgbClr val="FF0000"/>
                  </a:solidFill>
                </a:rPr>
                <a:t>সেরা কনটেন্ট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4609" y="1219200"/>
              <a:ext cx="1143738" cy="148798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5" r="32404"/>
            <a:stretch/>
          </p:blipFill>
          <p:spPr>
            <a:xfrm>
              <a:off x="6126480" y="1325880"/>
              <a:ext cx="1189375" cy="14422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800" y="1158240"/>
              <a:ext cx="1281747" cy="15946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1367" y="1310640"/>
              <a:ext cx="1061610" cy="142702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Rectangle 12"/>
            <p:cNvSpPr/>
            <p:nvPr/>
          </p:nvSpPr>
          <p:spPr>
            <a:xfrm>
              <a:off x="2524675" y="4595039"/>
              <a:ext cx="357508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মোহাম্মদ</a:t>
              </a:r>
              <a:r>
                <a:rPr lang="en-US" sz="3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জাহাঙ্গীর</a:t>
              </a:r>
              <a:r>
                <a:rPr lang="en-US" sz="3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আলম</a:t>
              </a:r>
              <a:r>
                <a:rPr lang="en-US" sz="3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BD" sz="24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সিনিয়র</a:t>
              </a:r>
              <a:r>
                <a:rPr lang="en-US" sz="24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কাপ্তাই</a:t>
              </a:r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আল</a:t>
              </a:r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আমিন</a:t>
              </a:r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নুরিয়া</a:t>
              </a:r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মাদ্রাসা</a:t>
              </a:r>
              <a:endPara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16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কাপ্তাই</a:t>
              </a:r>
              <a:r>
                <a:rPr lang="en-US" sz="16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6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রাঙ্গামাটি</a:t>
              </a:r>
              <a:r>
                <a:rPr lang="bn-BD" sz="1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1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DE232626-7063-499E-AF02-F28697C8072A}"/>
                </a:ext>
              </a:extLst>
            </p:cNvPr>
            <p:cNvSpPr txBox="1"/>
            <p:nvPr/>
          </p:nvSpPr>
          <p:spPr>
            <a:xfrm>
              <a:off x="5697661" y="3563150"/>
              <a:ext cx="4055663" cy="2616101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ও</a:t>
              </a:r>
              <a:endParaRPr lang="en-US" sz="2400" dirty="0">
                <a:solidFill>
                  <a:schemeClr val="bg1"/>
                </a:solidFill>
              </a:endParaRPr>
            </a:p>
            <a:p>
              <a:pPr algn="r"/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মাষ্টার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ট্রেইনার</a:t>
              </a:r>
              <a:r>
                <a:rPr lang="en-US" sz="24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হাতে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কলমে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বিজ্ঞান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endPara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টিচার্স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কারিকুলাম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গাইড</a:t>
              </a:r>
              <a:endPara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r"/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জীবন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দক্ষতা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শিক্ষা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r"/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মোবাইলঃ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০১৮১৫৪১১৭৬২</a:t>
              </a:r>
            </a:p>
            <a:p>
              <a:pPr algn="r"/>
              <a:r>
                <a:rPr lang="en-US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Email</a:t>
              </a:r>
              <a:r>
                <a:rPr lang="en-US" sz="2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. </a:t>
              </a:r>
              <a:r>
                <a:rPr lang="en-US" sz="16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mjahangirkaptai@gmail.com</a:t>
              </a:r>
              <a:endPara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4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4298</TotalTime>
  <Words>55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NikoshBAN</vt:lpstr>
      <vt:lpstr>SolaimanLipi</vt:lpstr>
      <vt:lpstr>Trebuchet MS</vt:lpstr>
      <vt:lpstr>Tw Cen MT</vt:lpstr>
      <vt:lpstr>Vrinda</vt:lpstr>
      <vt:lpstr>Circuit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879</cp:revision>
  <dcterms:created xsi:type="dcterms:W3CDTF">2020-06-06T17:34:34Z</dcterms:created>
  <dcterms:modified xsi:type="dcterms:W3CDTF">2020-08-16T16:53:21Z</dcterms:modified>
</cp:coreProperties>
</file>