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3" r:id="rId3"/>
    <p:sldId id="263" r:id="rId4"/>
    <p:sldId id="264" r:id="rId5"/>
    <p:sldId id="272" r:id="rId6"/>
    <p:sldId id="267" r:id="rId7"/>
    <p:sldId id="282" r:id="rId8"/>
    <p:sldId id="261" r:id="rId9"/>
    <p:sldId id="262" r:id="rId10"/>
    <p:sldId id="266" r:id="rId11"/>
    <p:sldId id="276" r:id="rId12"/>
    <p:sldId id="277" r:id="rId13"/>
    <p:sldId id="281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8B80C"/>
    <a:srgbClr val="00FF00"/>
    <a:srgbClr val="009900"/>
    <a:srgbClr val="FF00FF"/>
    <a:srgbClr val="FE32EF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C1C71-0908-4018-97E4-1C4FE265B260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B5B2AF1-9E38-4255-A283-30ABFA3E1B8C}">
      <dgm:prSet phldrT="[Text]" custT="1"/>
      <dgm:spPr/>
      <dgm:t>
        <a:bodyPr/>
        <a:lstStyle/>
        <a:p>
          <a:pPr algn="l"/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২৪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শে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১৮৯৯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4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১১ই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জ্যৈষ্ঠ্য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১৩০৬ </a:t>
          </a:r>
          <a:r>
            <a:rPr lang="en-US" sz="24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বঙ্গাব্দ</a:t>
          </a:r>
          <a:endParaRPr lang="en-US" sz="24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চুরুলিয়াগ্রামে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859127-E058-4DA1-9794-FF24D789D047}" type="parTrans" cxnId="{130DE343-B3E8-4FA4-A11D-24A9B9C44F7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0B8929-B98D-46D5-B78E-69AA35BF90C3}" type="sibTrans" cxnId="{130DE343-B3E8-4FA4-A11D-24A9B9C44F7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522B2A-8AD1-4C39-90C6-85600422F028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en-US" sz="24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অগ্নি-বীনা</a:t>
          </a:r>
          <a:r>
            <a:rPr lang="en-US" sz="24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বিষের</a:t>
          </a:r>
          <a:r>
            <a:rPr lang="en-US" sz="24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বাঁশী</a:t>
          </a:r>
          <a:r>
            <a:rPr lang="en-US" sz="24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সাম্যবাদী</a:t>
          </a:r>
          <a:r>
            <a:rPr lang="en-US" sz="24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সর্বহারা</a:t>
          </a:r>
          <a:r>
            <a:rPr lang="en-US" sz="24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সিন্দু-হিন্দুল</a:t>
          </a:r>
          <a:endParaRPr lang="en-US" sz="2400" dirty="0">
            <a:solidFill>
              <a:srgbClr val="FF006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9D814E-AAC3-4CC3-8EF8-72F739B12646}" type="parTrans" cxnId="{9CCB570E-C780-44A9-BF5B-EB2E57EE660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D5C853-ACB1-46DC-BA9C-9AB1454FF68E}" type="sibTrans" cxnId="{9CCB570E-C780-44A9-BF5B-EB2E57EE660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30AD02-169A-4C2E-97F3-CC599C17D31C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উপন্যাসঃ</a:t>
          </a:r>
          <a:r>
            <a:rPr lang="en-US" sz="24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মৃত্যুক্ষুধা</a:t>
          </a:r>
          <a:r>
            <a:rPr lang="en-US" sz="24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কুহেলিকা</a:t>
          </a:r>
          <a:r>
            <a:rPr lang="en-US" sz="24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r>
            <a:rPr lang="en-US" sz="24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গল্পগ্রন্থঃ</a:t>
          </a:r>
          <a:r>
            <a:rPr lang="en-US" sz="24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ব্যথার</a:t>
          </a:r>
          <a:r>
            <a:rPr lang="en-US" sz="24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দান</a:t>
          </a:r>
          <a:r>
            <a:rPr lang="en-US" sz="24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শিউলিমালা</a:t>
          </a:r>
          <a:r>
            <a:rPr lang="en-US" sz="24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400" dirty="0">
            <a:solidFill>
              <a:srgbClr val="0000C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88BAA5-7548-4588-98FB-1CDFDC50FE8A}" type="parTrans" cxnId="{DBDCB002-A5E4-45BD-84A6-C5CA4796F15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99C14C-16E2-43A4-8681-1BE9C87A4B3E}" type="sibTrans" cxnId="{DBDCB002-A5E4-45BD-84A6-C5CA4796F15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343A38-72BA-4B16-997F-CE74DAE6FF1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 ৯৭৪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বিঃ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ডি,লিট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ডিগ্রি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১৯৭৬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নাগরিকত্ব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একুশে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পদক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009E1-B2FA-4F5F-A2A0-F99D743D7246}" type="parTrans" cxnId="{241B016E-50B6-4DC7-B9B8-7E5449857D5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CC5A5-6654-4DEE-BA17-12533C265EC3}" type="sibTrans" cxnId="{241B016E-50B6-4DC7-B9B8-7E5449857D5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FB58F0-9FD3-4556-B0E7-011659858EC4}">
      <dgm:prSet phldrT="[Text]" custT="1"/>
      <dgm:spPr/>
      <dgm:t>
        <a:bodyPr/>
        <a:lstStyle/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২৯শে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মৃত্যুবরন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6E72E4-4F5A-498E-95D7-9086BCFFB3CC}" type="parTrans" cxnId="{36A4F7F3-B727-489D-9FA7-E1477AF7B9A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71AC90-9032-4999-9018-88D077240F37}" type="sibTrans" cxnId="{36A4F7F3-B727-489D-9FA7-E1477AF7B9A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4B0D48-8E48-4DF3-895C-776669739B8A}" type="pres">
      <dgm:prSet presAssocID="{CD5C1C71-0908-4018-97E4-1C4FE265B2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B009A-30AB-4ED3-9C2C-8CBAC2D69789}" type="pres">
      <dgm:prSet presAssocID="{CD5C1C71-0908-4018-97E4-1C4FE265B260}" presName="cycle" presStyleCnt="0"/>
      <dgm:spPr/>
    </dgm:pt>
    <dgm:pt modelId="{3F6566A0-7E69-48BB-B991-534D01E2D4EF}" type="pres">
      <dgm:prSet presAssocID="{6B5B2AF1-9E38-4255-A283-30ABFA3E1B8C}" presName="nodeFirstNode" presStyleLbl="node1" presStyleIdx="0" presStyleCnt="5" custScaleX="98850" custScaleY="84896" custRadScaleRad="64522" custRadScaleInc="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92C05-0529-46BB-91BD-5410375760E4}" type="pres">
      <dgm:prSet presAssocID="{280B8929-B98D-46D5-B78E-69AA35BF90C3}" presName="sibTransFirstNode" presStyleLbl="bgShp" presStyleIdx="0" presStyleCnt="1" custScaleX="112362" custScaleY="79351" custLinFactNeighborX="-4075" custLinFactNeighborY="5303"/>
      <dgm:spPr/>
      <dgm:t>
        <a:bodyPr/>
        <a:lstStyle/>
        <a:p>
          <a:endParaRPr lang="en-US"/>
        </a:p>
      </dgm:t>
    </dgm:pt>
    <dgm:pt modelId="{685EBF6C-5FED-4217-81EF-DC8EBD2F21DC}" type="pres">
      <dgm:prSet presAssocID="{C0522B2A-8AD1-4C39-90C6-85600422F028}" presName="nodeFollowingNodes" presStyleLbl="node1" presStyleIdx="1" presStyleCnt="5" custScaleX="82862" custScaleY="82876" custRadScaleRad="95459" custRadScaleInc="24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C1736-B35A-43D4-B4CC-EAD2BF594FF1}" type="pres">
      <dgm:prSet presAssocID="{9430AD02-169A-4C2E-97F3-CC599C17D31C}" presName="nodeFollowingNodes" presStyleLbl="node1" presStyleIdx="2" presStyleCnt="5" custScaleX="87373" custScaleY="88736" custRadScaleRad="107827" custRadScaleInc="-18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A0166-AE3E-4251-A7E2-C1194D71101A}" type="pres">
      <dgm:prSet presAssocID="{80343A38-72BA-4B16-997F-CE74DAE6FF13}" presName="nodeFollowingNodes" presStyleLbl="node1" presStyleIdx="3" presStyleCnt="5" custScaleX="99944" custScaleY="84738" custRadScaleRad="104080" custRadScaleInc="13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B7C25-1491-4A1C-9DB8-B1AE4D9173BD}" type="pres">
      <dgm:prSet presAssocID="{E6FB58F0-9FD3-4556-B0E7-011659858EC4}" presName="nodeFollowingNodes" presStyleLbl="node1" presStyleIdx="4" presStyleCnt="5" custScaleX="82648" custScaleY="83023" custRadScaleRad="96222" custRadScaleInc="-26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E2C1D-9FCF-42CD-8AFD-3120759C1C6C}" type="presOf" srcId="{C0522B2A-8AD1-4C39-90C6-85600422F028}" destId="{685EBF6C-5FED-4217-81EF-DC8EBD2F21DC}" srcOrd="0" destOrd="0" presId="urn:microsoft.com/office/officeart/2005/8/layout/cycle3"/>
    <dgm:cxn modelId="{9CCB570E-C780-44A9-BF5B-EB2E57EE6602}" srcId="{CD5C1C71-0908-4018-97E4-1C4FE265B260}" destId="{C0522B2A-8AD1-4C39-90C6-85600422F028}" srcOrd="1" destOrd="0" parTransId="{979D814E-AAC3-4CC3-8EF8-72F739B12646}" sibTransId="{23D5C853-ACB1-46DC-BA9C-9AB1454FF68E}"/>
    <dgm:cxn modelId="{B64CB261-9233-48ED-A369-2A7BD882F281}" type="presOf" srcId="{E6FB58F0-9FD3-4556-B0E7-011659858EC4}" destId="{79EB7C25-1491-4A1C-9DB8-B1AE4D9173BD}" srcOrd="0" destOrd="0" presId="urn:microsoft.com/office/officeart/2005/8/layout/cycle3"/>
    <dgm:cxn modelId="{241B016E-50B6-4DC7-B9B8-7E5449857D5B}" srcId="{CD5C1C71-0908-4018-97E4-1C4FE265B260}" destId="{80343A38-72BA-4B16-997F-CE74DAE6FF13}" srcOrd="3" destOrd="0" parTransId="{505009E1-B2FA-4F5F-A2A0-F99D743D7246}" sibTransId="{1B2CC5A5-6654-4DEE-BA17-12533C265EC3}"/>
    <dgm:cxn modelId="{36A4F7F3-B727-489D-9FA7-E1477AF7B9A2}" srcId="{CD5C1C71-0908-4018-97E4-1C4FE265B260}" destId="{E6FB58F0-9FD3-4556-B0E7-011659858EC4}" srcOrd="4" destOrd="0" parTransId="{DF6E72E4-4F5A-498E-95D7-9086BCFFB3CC}" sibTransId="{0C71AC90-9032-4999-9018-88D077240F37}"/>
    <dgm:cxn modelId="{ABDF61D5-C762-4C77-B500-7CDFE00D0113}" type="presOf" srcId="{CD5C1C71-0908-4018-97E4-1C4FE265B260}" destId="{954B0D48-8E48-4DF3-895C-776669739B8A}" srcOrd="0" destOrd="0" presId="urn:microsoft.com/office/officeart/2005/8/layout/cycle3"/>
    <dgm:cxn modelId="{DBDCB002-A5E4-45BD-84A6-C5CA4796F159}" srcId="{CD5C1C71-0908-4018-97E4-1C4FE265B260}" destId="{9430AD02-169A-4C2E-97F3-CC599C17D31C}" srcOrd="2" destOrd="0" parTransId="{9888BAA5-7548-4588-98FB-1CDFDC50FE8A}" sibTransId="{FE99C14C-16E2-43A4-8681-1BE9C87A4B3E}"/>
    <dgm:cxn modelId="{AE49AADB-5330-4013-BDA3-7A6AC88FDA47}" type="presOf" srcId="{6B5B2AF1-9E38-4255-A283-30ABFA3E1B8C}" destId="{3F6566A0-7E69-48BB-B991-534D01E2D4EF}" srcOrd="0" destOrd="0" presId="urn:microsoft.com/office/officeart/2005/8/layout/cycle3"/>
    <dgm:cxn modelId="{C8AAF109-8858-44B9-8C2A-F509265EEAE5}" type="presOf" srcId="{280B8929-B98D-46D5-B78E-69AA35BF90C3}" destId="{DC092C05-0529-46BB-91BD-5410375760E4}" srcOrd="0" destOrd="0" presId="urn:microsoft.com/office/officeart/2005/8/layout/cycle3"/>
    <dgm:cxn modelId="{130DE343-B3E8-4FA4-A11D-24A9B9C44F77}" srcId="{CD5C1C71-0908-4018-97E4-1C4FE265B260}" destId="{6B5B2AF1-9E38-4255-A283-30ABFA3E1B8C}" srcOrd="0" destOrd="0" parTransId="{D1859127-E058-4DA1-9794-FF24D789D047}" sibTransId="{280B8929-B98D-46D5-B78E-69AA35BF90C3}"/>
    <dgm:cxn modelId="{4F842504-5C01-403B-9C70-57A954784681}" type="presOf" srcId="{80343A38-72BA-4B16-997F-CE74DAE6FF13}" destId="{D68A0166-AE3E-4251-A7E2-C1194D71101A}" srcOrd="0" destOrd="0" presId="urn:microsoft.com/office/officeart/2005/8/layout/cycle3"/>
    <dgm:cxn modelId="{D82FB406-E230-4863-9265-75EECDCE112D}" type="presOf" srcId="{9430AD02-169A-4C2E-97F3-CC599C17D31C}" destId="{70EC1736-B35A-43D4-B4CC-EAD2BF594FF1}" srcOrd="0" destOrd="0" presId="urn:microsoft.com/office/officeart/2005/8/layout/cycle3"/>
    <dgm:cxn modelId="{54FF279B-1380-4FCD-89FF-C5C52F110FC9}" type="presParOf" srcId="{954B0D48-8E48-4DF3-895C-776669739B8A}" destId="{62FB009A-30AB-4ED3-9C2C-8CBAC2D69789}" srcOrd="0" destOrd="0" presId="urn:microsoft.com/office/officeart/2005/8/layout/cycle3"/>
    <dgm:cxn modelId="{5B9BA830-07A0-4469-A124-01AA80B48905}" type="presParOf" srcId="{62FB009A-30AB-4ED3-9C2C-8CBAC2D69789}" destId="{3F6566A0-7E69-48BB-B991-534D01E2D4EF}" srcOrd="0" destOrd="0" presId="urn:microsoft.com/office/officeart/2005/8/layout/cycle3"/>
    <dgm:cxn modelId="{7D2AB442-CFC3-49A0-BC7F-704F60EDE635}" type="presParOf" srcId="{62FB009A-30AB-4ED3-9C2C-8CBAC2D69789}" destId="{DC092C05-0529-46BB-91BD-5410375760E4}" srcOrd="1" destOrd="0" presId="urn:microsoft.com/office/officeart/2005/8/layout/cycle3"/>
    <dgm:cxn modelId="{9A4AE305-DFAA-4633-98E7-4B95C5336F04}" type="presParOf" srcId="{62FB009A-30AB-4ED3-9C2C-8CBAC2D69789}" destId="{685EBF6C-5FED-4217-81EF-DC8EBD2F21DC}" srcOrd="2" destOrd="0" presId="urn:microsoft.com/office/officeart/2005/8/layout/cycle3"/>
    <dgm:cxn modelId="{D0529849-084D-444C-93F4-C08FF83AB2A3}" type="presParOf" srcId="{62FB009A-30AB-4ED3-9C2C-8CBAC2D69789}" destId="{70EC1736-B35A-43D4-B4CC-EAD2BF594FF1}" srcOrd="3" destOrd="0" presId="urn:microsoft.com/office/officeart/2005/8/layout/cycle3"/>
    <dgm:cxn modelId="{B9F5DE00-FA81-406F-BC99-C5F88A791B34}" type="presParOf" srcId="{62FB009A-30AB-4ED3-9C2C-8CBAC2D69789}" destId="{D68A0166-AE3E-4251-A7E2-C1194D71101A}" srcOrd="4" destOrd="0" presId="urn:microsoft.com/office/officeart/2005/8/layout/cycle3"/>
    <dgm:cxn modelId="{6E15B432-4963-4749-8F28-A34700E0CFBE}" type="presParOf" srcId="{62FB009A-30AB-4ED3-9C2C-8CBAC2D69789}" destId="{79EB7C25-1491-4A1C-9DB8-B1AE4D9173BD}" srcOrd="5" destOrd="0" presId="urn:microsoft.com/office/officeart/2005/8/layout/cycle3"/>
  </dgm:cxnLst>
  <dgm:bg/>
  <dgm:whole>
    <a:ln w="57150">
      <a:solidFill>
        <a:srgbClr val="0099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92C05-0529-46BB-91BD-5410375760E4}">
      <dsp:nvSpPr>
        <dsp:cNvPr id="0" name=""/>
        <dsp:cNvSpPr/>
      </dsp:nvSpPr>
      <dsp:spPr>
        <a:xfrm>
          <a:off x="1473299" y="1907687"/>
          <a:ext cx="7138705" cy="5041414"/>
        </a:xfrm>
        <a:prstGeom prst="leftCircularArrow">
          <a:avLst>
            <a:gd name="adj1" fmla="val 5544"/>
            <a:gd name="adj2" fmla="val 330680"/>
            <a:gd name="adj3" fmla="val 13762276"/>
            <a:gd name="adj4" fmla="val 17394276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566A0-7E69-48BB-B991-534D01E2D4EF}">
      <dsp:nvSpPr>
        <dsp:cNvPr id="0" name=""/>
        <dsp:cNvSpPr/>
      </dsp:nvSpPr>
      <dsp:spPr>
        <a:xfrm>
          <a:off x="3805291" y="1061388"/>
          <a:ext cx="2992517" cy="12850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২৪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শে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১৮৯৯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4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১১ই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জ্যৈষ্ঠ্য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১৩০৬ </a:t>
          </a:r>
          <a:r>
            <a:rPr lang="en-US" sz="24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বঙ্গাব্দ</a:t>
          </a:r>
          <a:endParaRPr lang="en-US" sz="24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চুরুলিয়াগ্রামে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8022" y="1124119"/>
        <a:ext cx="2867055" cy="1159579"/>
      </dsp:txXfrm>
    </dsp:sp>
    <dsp:sp modelId="{685EBF6C-5FED-4217-81EF-DC8EBD2F21DC}">
      <dsp:nvSpPr>
        <dsp:cNvPr id="0" name=""/>
        <dsp:cNvSpPr/>
      </dsp:nvSpPr>
      <dsp:spPr>
        <a:xfrm>
          <a:off x="6597684" y="2666994"/>
          <a:ext cx="2508507" cy="1254465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en-US" sz="2400" kern="1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অগ্নি-বীনা</a:t>
          </a:r>
          <a:r>
            <a:rPr lang="en-US" sz="2400" kern="1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বিষের</a:t>
          </a:r>
          <a:r>
            <a:rPr lang="en-US" sz="2400" kern="1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বাঁশী</a:t>
          </a:r>
          <a:r>
            <a:rPr lang="en-US" sz="2400" kern="1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সাম্যবাদী</a:t>
          </a:r>
          <a:r>
            <a:rPr lang="en-US" sz="2400" kern="1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সর্বহারা</a:t>
          </a:r>
          <a:r>
            <a:rPr lang="en-US" sz="2400" kern="1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সিন্দু-হিন্দুল</a:t>
          </a:r>
          <a:endParaRPr lang="en-US" sz="2400" kern="1200" dirty="0">
            <a:solidFill>
              <a:srgbClr val="FF006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58922" y="2728232"/>
        <a:ext cx="2386031" cy="1131989"/>
      </dsp:txXfrm>
    </dsp:sp>
    <dsp:sp modelId="{70EC1736-B35A-43D4-B4CC-EAD2BF594FF1}">
      <dsp:nvSpPr>
        <dsp:cNvPr id="0" name=""/>
        <dsp:cNvSpPr/>
      </dsp:nvSpPr>
      <dsp:spPr>
        <a:xfrm>
          <a:off x="6078159" y="4779259"/>
          <a:ext cx="2645070" cy="1343166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উপন্যাসঃ</a:t>
          </a:r>
          <a:r>
            <a:rPr lang="en-US" sz="2400" kern="1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মৃত্যুক্ষুধা</a:t>
          </a:r>
          <a:r>
            <a:rPr lang="en-US" sz="2400" kern="1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কুহেলিকা</a:t>
          </a:r>
          <a:r>
            <a:rPr lang="en-US" sz="2400" kern="1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গল্পগ্রন্থঃ</a:t>
          </a:r>
          <a:r>
            <a:rPr lang="en-US" sz="2400" kern="1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ব্যথার</a:t>
          </a:r>
          <a:r>
            <a:rPr lang="en-US" sz="2400" kern="1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দান</a:t>
          </a:r>
          <a:r>
            <a:rPr lang="en-US" sz="2400" kern="1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শিউলিমালা</a:t>
          </a:r>
          <a:r>
            <a:rPr lang="en-US" sz="2400" kern="1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400" kern="1200" dirty="0">
            <a:solidFill>
              <a:srgbClr val="0000C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3727" y="4844827"/>
        <a:ext cx="2513934" cy="1212030"/>
      </dsp:txXfrm>
    </dsp:sp>
    <dsp:sp modelId="{D68A0166-AE3E-4251-A7E2-C1194D71101A}">
      <dsp:nvSpPr>
        <dsp:cNvPr id="0" name=""/>
        <dsp:cNvSpPr/>
      </dsp:nvSpPr>
      <dsp:spPr>
        <a:xfrm>
          <a:off x="1793252" y="4833429"/>
          <a:ext cx="3025636" cy="1282650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 ৯৭৪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বিঃ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ডি,লিট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ডিগ্রি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১৯৭৬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নাগরিকত্ব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একুশে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পদক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5866" y="4896043"/>
        <a:ext cx="2900408" cy="1157422"/>
      </dsp:txXfrm>
    </dsp:sp>
    <dsp:sp modelId="{79EB7C25-1491-4A1C-9DB8-B1AE4D9173BD}">
      <dsp:nvSpPr>
        <dsp:cNvPr id="0" name=""/>
        <dsp:cNvSpPr/>
      </dsp:nvSpPr>
      <dsp:spPr>
        <a:xfrm>
          <a:off x="1413892" y="2738521"/>
          <a:ext cx="2502028" cy="125669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২৯শে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মৃত্যুবরন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75239" y="2799868"/>
        <a:ext cx="2379334" cy="113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761C-17B9-4799-87F4-117D30F804B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817C5-63AF-4B47-9957-105A58E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1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17C5-63AF-4B47-9957-105A58E88B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8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0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1353800" y="111579"/>
            <a:ext cx="72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6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9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DB4-50D0-458F-888F-A148FB00651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12DB4-50D0-458F-888F-A148FB00651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CA47-AFAD-4F61-B72C-9FDDABE4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2966" r="11283" b="17111"/>
          <a:stretch/>
        </p:blipFill>
        <p:spPr bwMode="auto">
          <a:xfrm>
            <a:off x="1157288" y="328611"/>
            <a:ext cx="9846468" cy="6043613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4456" y="635793"/>
            <a:ext cx="2128839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Red Roses GIF - Red Roses White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53" y="1752005"/>
            <a:ext cx="7958138" cy="41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5000" r="11098" b="18800"/>
          <a:stretch/>
        </p:blipFill>
        <p:spPr bwMode="auto">
          <a:xfrm>
            <a:off x="928688" y="403759"/>
            <a:ext cx="107727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দোকলাম থেকে গালওয়ান” যুদ্ধ নাকি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99" y="1370910"/>
            <a:ext cx="3056113" cy="15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টানা ৪০ দিন যুদ্ধ করার অস্ত্র মজুত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99" y="3136648"/>
            <a:ext cx="3056112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5932" b="6884"/>
          <a:stretch/>
        </p:blipFill>
        <p:spPr>
          <a:xfrm>
            <a:off x="4294099" y="4988880"/>
            <a:ext cx="3056113" cy="1415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0321" y="1717366"/>
            <a:ext cx="1064715" cy="830997"/>
          </a:xfrm>
          <a:prstGeom prst="rect">
            <a:avLst/>
          </a:prstGeom>
          <a:ln w="12700"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7398378" y="1609766"/>
            <a:ext cx="1284326" cy="830997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0239" y="3535517"/>
            <a:ext cx="724878" cy="830997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7398378" y="3489859"/>
            <a:ext cx="2119491" cy="830997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2513585" y="5206337"/>
            <a:ext cx="1114408" cy="830997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ডঙ্কা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7518960" y="5119528"/>
            <a:ext cx="1598515" cy="830997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জয়ঢাক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408" y="552690"/>
            <a:ext cx="4129495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শব্দার্থসমূহ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5000" r="11098" b="18800"/>
          <a:stretch/>
        </p:blipFill>
        <p:spPr bwMode="auto">
          <a:xfrm>
            <a:off x="795338" y="435458"/>
            <a:ext cx="11006137" cy="64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09255" y="1320396"/>
            <a:ext cx="3174267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9255" y="3207353"/>
            <a:ext cx="2319866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09255" y="4882132"/>
            <a:ext cx="3841789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স্বমীকে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হারিয়েছে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128412" y="1274833"/>
            <a:ext cx="1053494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পীড়ন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3250241" y="3207353"/>
            <a:ext cx="931665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পীড়া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750602" y="5017779"/>
            <a:ext cx="2431304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সিঁথির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সিঁদুর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1026" name="Picture 2" descr="অদেখা কান্না – বটগা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42" y="2736834"/>
            <a:ext cx="2757487" cy="18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কোথা থেকে আসলো বিধবার সাদা শাড়ি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/>
          <a:stretch/>
        </p:blipFill>
        <p:spPr bwMode="auto">
          <a:xfrm>
            <a:off x="4666642" y="4714555"/>
            <a:ext cx="2757487" cy="16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ফিলিস্তিনী নারী যোদ্ধা ও আমাদে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42" y="642938"/>
            <a:ext cx="2757487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5000" r="11098" b="18800"/>
          <a:stretch/>
        </p:blipFill>
        <p:spPr bwMode="auto">
          <a:xfrm>
            <a:off x="742950" y="485775"/>
            <a:ext cx="11015662" cy="61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057651" y="689371"/>
            <a:ext cx="3786187" cy="1064419"/>
          </a:xfrm>
          <a:prstGeom prst="cloudCallout">
            <a:avLst/>
          </a:prstGeom>
          <a:solidFill>
            <a:srgbClr val="00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9713" y="1957386"/>
            <a:ext cx="9482136" cy="4524315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আস্থাবান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পৃথীবিতে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সব্যতা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নির্মানে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পরুষের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খুণ্ন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বভিষ্য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সম্মিলিতভাবে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485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5000" r="11098" b="18800"/>
          <a:stretch/>
        </p:blipFill>
        <p:spPr bwMode="auto">
          <a:xfrm>
            <a:off x="735806" y="228599"/>
            <a:ext cx="10772775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9137" y="451098"/>
            <a:ext cx="318611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81" y="1543049"/>
            <a:ext cx="6829424" cy="31146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985962" y="5274169"/>
            <a:ext cx="8272463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যা-কিছু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কল্যাণকর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করিয়াছে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 ----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চরণটি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5416" r="10148" b="3751"/>
          <a:stretch/>
        </p:blipFill>
        <p:spPr bwMode="auto">
          <a:xfrm>
            <a:off x="1295400" y="342900"/>
            <a:ext cx="96012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3044" y="657225"/>
            <a:ext cx="1585913" cy="769441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8357" y="2303413"/>
            <a:ext cx="8015287" cy="2308324"/>
          </a:xfrm>
          <a:prstGeom prst="rect">
            <a:avLst/>
          </a:prstGeom>
          <a:noFill/>
          <a:ln w="57150" cmpd="thickThin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005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5000" r="11098" b="18800"/>
          <a:stretch/>
        </p:blipFill>
        <p:spPr bwMode="auto">
          <a:xfrm>
            <a:off x="942976" y="416417"/>
            <a:ext cx="107727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4910" y="681461"/>
            <a:ext cx="2257425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7387" y="5512261"/>
            <a:ext cx="9001125" cy="707886"/>
          </a:xfrm>
          <a:prstGeom prst="rect">
            <a:avLst/>
          </a:prstGeom>
          <a:solidFill>
            <a:schemeClr val="accent4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ere's What to Do if You're Inheriting a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4" y="1715946"/>
            <a:ext cx="7329485" cy="3427845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494" y="689162"/>
            <a:ext cx="182879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Reflecting Three Pink Rose Buds | Çiçek, Güller, Res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31" y="1831816"/>
            <a:ext cx="8243887" cy="4286249"/>
          </a:xfrm>
          <a:prstGeom prst="rect">
            <a:avLst/>
          </a:prstGeom>
          <a:ln w="228600" cap="sq" cmpd="thickThin">
            <a:solidFill>
              <a:srgbClr val="FE32E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2966" r="11283" b="2755"/>
          <a:stretch/>
        </p:blipFill>
        <p:spPr bwMode="auto">
          <a:xfrm>
            <a:off x="1102519" y="185736"/>
            <a:ext cx="9986962" cy="6357939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4588669" y="372508"/>
            <a:ext cx="3014663" cy="92333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11564" y="1601391"/>
            <a:ext cx="3975312" cy="2616101"/>
          </a:xfrm>
          <a:prstGeom prst="rect">
            <a:avLst/>
          </a:prstGeom>
          <a:ln w="38100">
            <a:solidFill>
              <a:srgbClr val="0099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শোলাপ্রতিমা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সখিপুর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1138" y="408386"/>
            <a:ext cx="2469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482610"/>
            <a:ext cx="2591057" cy="3003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lum contrast="40000"/>
          </a:blip>
          <a:srcRect l="2039" r="9827" b="4901"/>
          <a:stretch/>
        </p:blipFill>
        <p:spPr>
          <a:xfrm>
            <a:off x="5311563" y="4381353"/>
            <a:ext cx="3975312" cy="8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54869" y="2086881"/>
            <a:ext cx="357187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42950" y="225015"/>
            <a:ext cx="10801350" cy="6485009"/>
          </a:xfrm>
          <a:prstGeom prst="roundRect">
            <a:avLst/>
          </a:prstGeom>
          <a:ln w="76200" cmpd="thickThin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6" y="4033011"/>
            <a:ext cx="4086224" cy="2496377"/>
          </a:xfrm>
          <a:prstGeom prst="rect">
            <a:avLst/>
          </a:prstGeom>
        </p:spPr>
      </p:pic>
      <p:pic>
        <p:nvPicPr>
          <p:cNvPr id="1030" name="Picture 6" descr="দশ মহীয়সী নারী - শামসুজ্জামান শামস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25284" b="3340"/>
          <a:stretch/>
        </p:blipFill>
        <p:spPr bwMode="auto">
          <a:xfrm>
            <a:off x="1569244" y="1061214"/>
            <a:ext cx="4419600" cy="29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মহান মুক্তিযুদ্ধের মহীয়সী নারীর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6" y="1125888"/>
            <a:ext cx="4086224" cy="28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সেনাবাহিনীর নারীরা সুনাম অর্জন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33011"/>
            <a:ext cx="431958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3357" y="353328"/>
            <a:ext cx="420528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514" y="5427010"/>
            <a:ext cx="559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0677" y="5427010"/>
            <a:ext cx="465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0677" y="2194196"/>
            <a:ext cx="47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729" y="2198872"/>
            <a:ext cx="507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3386" r="10559" b="3386"/>
          <a:stretch/>
        </p:blipFill>
        <p:spPr bwMode="auto">
          <a:xfrm>
            <a:off x="1371600" y="357188"/>
            <a:ext cx="99155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710358" y="1174921"/>
            <a:ext cx="4157663" cy="4351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0703" y="899498"/>
            <a:ext cx="2643187" cy="7694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নারী কবিতা-কাজী নজরুল ইসলাম-Nari-Kazi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9" r="46529" b="13210"/>
          <a:stretch/>
        </p:blipFill>
        <p:spPr bwMode="auto">
          <a:xfrm>
            <a:off x="3335520" y="2286647"/>
            <a:ext cx="4096957" cy="1878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3141" r="9617" b="4941"/>
          <a:stretch/>
        </p:blipFill>
        <p:spPr bwMode="auto">
          <a:xfrm>
            <a:off x="1228725" y="185737"/>
            <a:ext cx="9644062" cy="66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1764" y="1671637"/>
            <a:ext cx="7072313" cy="4154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 cmpd="thickThin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4286250" y="640258"/>
            <a:ext cx="2514600" cy="800100"/>
          </a:xfrm>
          <a:prstGeom prst="wave">
            <a:avLst/>
          </a:prstGeom>
          <a:solidFill>
            <a:schemeClr val="accent4"/>
          </a:solidFill>
          <a:ln w="5715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3616" r="11389" b="20799"/>
          <a:stretch/>
        </p:blipFill>
        <p:spPr bwMode="auto">
          <a:xfrm>
            <a:off x="1485900" y="271463"/>
            <a:ext cx="8815388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6840667"/>
              </p:ext>
            </p:extLst>
          </p:nvPr>
        </p:nvGraphicFramePr>
        <p:xfrm>
          <a:off x="785813" y="271463"/>
          <a:ext cx="10544175" cy="641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Kazi Nazrul Islam`s 119th birth anniversary tomorrow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6281" r="25041"/>
          <a:stretch/>
        </p:blipFill>
        <p:spPr bwMode="auto">
          <a:xfrm>
            <a:off x="4943470" y="2728913"/>
            <a:ext cx="2271711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9155" y="459284"/>
            <a:ext cx="2700338" cy="76944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3386" r="10559" b="3386"/>
          <a:stretch/>
        </p:blipFill>
        <p:spPr bwMode="auto">
          <a:xfrm>
            <a:off x="1178718" y="228600"/>
            <a:ext cx="9915525" cy="65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186237" y="500063"/>
            <a:ext cx="4286250" cy="13430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07755" y="685800"/>
            <a:ext cx="2843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সরব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3" y="2141044"/>
            <a:ext cx="6243636" cy="30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t="3467" r="10853" b="21229"/>
          <a:stretch/>
        </p:blipFill>
        <p:spPr bwMode="auto">
          <a:xfrm>
            <a:off x="1443037" y="0"/>
            <a:ext cx="9215438" cy="668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contrast="40000"/>
          </a:blip>
          <a:srcRect l="7491" t="20321" r="5227"/>
          <a:stretch/>
        </p:blipFill>
        <p:spPr>
          <a:xfrm>
            <a:off x="2171700" y="1663006"/>
            <a:ext cx="7758114" cy="5023543"/>
          </a:xfrm>
          <a:prstGeom prst="rect">
            <a:avLst/>
          </a:prstGeom>
          <a:ln w="76200" cmpd="thickThin">
            <a:solidFill>
              <a:srgbClr val="C00000"/>
            </a:solidFill>
          </a:ln>
        </p:spPr>
      </p:pic>
      <p:sp>
        <p:nvSpPr>
          <p:cNvPr id="3" name="AutoShape 4" descr="fleur d'amour - en monde triste"/>
          <p:cNvSpPr>
            <a:spLocks noChangeAspect="1" noChangeArrowheads="1"/>
          </p:cNvSpPr>
          <p:nvPr/>
        </p:nvSpPr>
        <p:spPr bwMode="auto">
          <a:xfrm>
            <a:off x="21272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3419" y="405707"/>
            <a:ext cx="2914650" cy="1077218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ge Borders, Frames Png, Wallpaper Backgrounds,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3141" r="9617" b="4941"/>
          <a:stretch/>
        </p:blipFill>
        <p:spPr bwMode="auto">
          <a:xfrm>
            <a:off x="857250" y="185737"/>
            <a:ext cx="10358438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contrast="40000"/>
          </a:blip>
          <a:srcRect r="3913" b="3523"/>
          <a:stretch/>
        </p:blipFill>
        <p:spPr>
          <a:xfrm>
            <a:off x="2193131" y="1042987"/>
            <a:ext cx="7715250" cy="5086350"/>
          </a:xfrm>
          <a:prstGeom prst="rect">
            <a:avLst/>
          </a:prstGeom>
          <a:ln w="57150" cmpd="thickThin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55134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317</Words>
  <Application>Microsoft Office PowerPoint</Application>
  <PresentationFormat>Widescreen</PresentationFormat>
  <Paragraphs>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138</cp:revision>
  <dcterms:created xsi:type="dcterms:W3CDTF">2020-07-28T17:14:01Z</dcterms:created>
  <dcterms:modified xsi:type="dcterms:W3CDTF">2020-08-16T10:46:57Z</dcterms:modified>
</cp:coreProperties>
</file>