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101D4-C224-45E0-A758-A607CA66641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536D8-C113-485A-B47C-42A790E60D1A}">
      <dgm:prSet phldrT="[Text]" custT="1"/>
      <dgm:spPr/>
      <dgm:t>
        <a:bodyPr/>
        <a:lstStyle/>
        <a:p>
          <a:r>
            <a:rPr lang="bn-BD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শারীরিক গুনাবলি</a:t>
          </a:r>
          <a:endParaRPr lang="en-US" sz="48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33E1A6-14F9-4ACA-9135-AEF11566D2BB}" type="parTrans" cxnId="{C24C6AE9-CFF9-4510-BE3D-5CB9E22F9174}">
      <dgm:prSet/>
      <dgm:spPr/>
      <dgm:t>
        <a:bodyPr/>
        <a:lstStyle/>
        <a:p>
          <a:endParaRPr lang="en-US"/>
        </a:p>
      </dgm:t>
    </dgm:pt>
    <dgm:pt modelId="{15D80CBC-E457-4A9B-A4AC-7328A6264C0D}" type="sibTrans" cxnId="{C24C6AE9-CFF9-4510-BE3D-5CB9E22F9174}">
      <dgm:prSet/>
      <dgm:spPr/>
      <dgm:t>
        <a:bodyPr/>
        <a:lstStyle/>
        <a:p>
          <a:endParaRPr lang="en-US"/>
        </a:p>
      </dgm:t>
    </dgm:pt>
    <dgm:pt modelId="{05B3242D-0455-4B99-A79A-D82C52DF7984}">
      <dgm:prSet phldrT="[Tex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সুন্দর চেহারা</a:t>
          </a:r>
          <a:endParaRPr lang="en-US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A45B8C-BD6F-4393-BE76-97FFA01A8EFD}" type="parTrans" cxnId="{52903337-6F8A-4BC3-8399-9F7870BF3042}">
      <dgm:prSet/>
      <dgm:spPr/>
      <dgm:t>
        <a:bodyPr/>
        <a:lstStyle/>
        <a:p>
          <a:endParaRPr lang="en-US"/>
        </a:p>
      </dgm:t>
    </dgm:pt>
    <dgm:pt modelId="{F307FB47-B70D-4D35-B5EF-8EDA89259DD6}" type="sibTrans" cxnId="{52903337-6F8A-4BC3-8399-9F7870BF3042}">
      <dgm:prSet/>
      <dgm:spPr>
        <a:ln w="5715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E59FC450-853F-4DD1-A306-ADCA1B235E85}">
      <dgm:prSet phldrT="[Text]"/>
      <dgm:spPr>
        <a:ln w="38100"/>
      </dgm:spPr>
      <dgm:t>
        <a:bodyPr/>
        <a:lstStyle/>
        <a:p>
          <a:r>
            <a:rPr lang="bn-BD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সুস্বাস্থ্য</a:t>
          </a:r>
          <a:endParaRPr lang="en-US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A5A622-D9F1-49CD-AAC0-39CE40A749E3}" type="parTrans" cxnId="{DE48F4AC-6BC1-47B8-8824-775EF0B7821E}">
      <dgm:prSet/>
      <dgm:spPr/>
      <dgm:t>
        <a:bodyPr/>
        <a:lstStyle/>
        <a:p>
          <a:endParaRPr lang="en-US"/>
        </a:p>
      </dgm:t>
    </dgm:pt>
    <dgm:pt modelId="{B0C978FA-CDBF-4D32-B4B0-E322BC9C1CC3}" type="sibTrans" cxnId="{DE48F4AC-6BC1-47B8-8824-775EF0B7821E}">
      <dgm:prSet/>
      <dgm:spPr/>
      <dgm:t>
        <a:bodyPr/>
        <a:lstStyle/>
        <a:p>
          <a:endParaRPr lang="en-US"/>
        </a:p>
      </dgm:t>
    </dgm:pt>
    <dgm:pt modelId="{49F95EF2-EBAB-42B9-AE9E-00C0FD0D1D83}">
      <dgm:prSet phldrT="[Text]"/>
      <dgm:spPr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সুন্দর হাসি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16C83E-8D2B-42C4-B851-9574B809E9DB}" type="parTrans" cxnId="{318D1E3F-0F17-42C5-B7A3-98096081AE43}">
      <dgm:prSet/>
      <dgm:spPr/>
      <dgm:t>
        <a:bodyPr/>
        <a:lstStyle/>
        <a:p>
          <a:endParaRPr lang="en-US"/>
        </a:p>
      </dgm:t>
    </dgm:pt>
    <dgm:pt modelId="{B4177887-7059-426F-B533-68D2ED7C3ACD}" type="sibTrans" cxnId="{318D1E3F-0F17-42C5-B7A3-98096081AE43}">
      <dgm:prSet/>
      <dgm:spPr>
        <a:ln w="57150"/>
      </dgm:spPr>
      <dgm:t>
        <a:bodyPr/>
        <a:lstStyle/>
        <a:p>
          <a:endParaRPr lang="en-US"/>
        </a:p>
      </dgm:t>
    </dgm:pt>
    <dgm:pt modelId="{E95100E3-F66F-4DFE-B705-0DBDB9527178}" type="pres">
      <dgm:prSet presAssocID="{4B4101D4-C224-45E0-A758-A607CA66641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BF50A6-0741-4AA5-A9E4-64D1102AE976}" type="pres">
      <dgm:prSet presAssocID="{FF9536D8-C113-485A-B47C-42A790E60D1A}" presName="centerShape" presStyleLbl="node0" presStyleIdx="0" presStyleCnt="1" custScaleX="124650" custScaleY="128767"/>
      <dgm:spPr/>
      <dgm:t>
        <a:bodyPr/>
        <a:lstStyle/>
        <a:p>
          <a:endParaRPr lang="en-US"/>
        </a:p>
      </dgm:t>
    </dgm:pt>
    <dgm:pt modelId="{BF72BC40-30D4-4504-9CD8-8916A144F927}" type="pres">
      <dgm:prSet presAssocID="{05B3242D-0455-4B99-A79A-D82C52DF7984}" presName="node" presStyleLbl="node1" presStyleIdx="0" presStyleCnt="3" custScaleX="135598" custScaleY="110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96B52-FB7F-4194-BCF6-0AFA9D52D8B3}" type="pres">
      <dgm:prSet presAssocID="{05B3242D-0455-4B99-A79A-D82C52DF7984}" presName="dummy" presStyleCnt="0"/>
      <dgm:spPr/>
    </dgm:pt>
    <dgm:pt modelId="{17FDA4F0-FC8B-44D6-9D8A-0FF2D7ACC935}" type="pres">
      <dgm:prSet presAssocID="{F307FB47-B70D-4D35-B5EF-8EDA89259DD6}" presName="sibTrans" presStyleLbl="sibTrans2D1" presStyleIdx="0" presStyleCnt="3"/>
      <dgm:spPr/>
    </dgm:pt>
    <dgm:pt modelId="{01119838-F002-497A-9648-D7806A313C20}" type="pres">
      <dgm:prSet presAssocID="{E59FC450-853F-4DD1-A306-ADCA1B235E85}" presName="node" presStyleLbl="node1" presStyleIdx="1" presStyleCnt="3" custScaleX="123956" custScaleY="118815" custRadScaleRad="101886" custRadScaleInc="-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A9D4B-8A3E-4393-9CC5-688A7086A576}" type="pres">
      <dgm:prSet presAssocID="{E59FC450-853F-4DD1-A306-ADCA1B235E85}" presName="dummy" presStyleCnt="0"/>
      <dgm:spPr/>
    </dgm:pt>
    <dgm:pt modelId="{8A914F94-DC05-4340-9311-C345BC8C569C}" type="pres">
      <dgm:prSet presAssocID="{B0C978FA-CDBF-4D32-B4B0-E322BC9C1CC3}" presName="sibTrans" presStyleLbl="sibTrans2D1" presStyleIdx="1" presStyleCnt="3"/>
      <dgm:spPr/>
    </dgm:pt>
    <dgm:pt modelId="{B6F69F10-3AB1-4C6C-9AB8-B0AD7B614B43}" type="pres">
      <dgm:prSet presAssocID="{49F95EF2-EBAB-42B9-AE9E-00C0FD0D1D83}" presName="node" presStyleLbl="node1" presStyleIdx="2" presStyleCnt="3" custScaleX="122079" custScaleY="123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DC68A-7074-4986-95AF-398DFA815255}" type="pres">
      <dgm:prSet presAssocID="{49F95EF2-EBAB-42B9-AE9E-00C0FD0D1D83}" presName="dummy" presStyleCnt="0"/>
      <dgm:spPr/>
    </dgm:pt>
    <dgm:pt modelId="{796EB65E-675F-4F09-9F6E-617603995122}" type="pres">
      <dgm:prSet presAssocID="{B4177887-7059-426F-B533-68D2ED7C3ACD}" presName="sibTrans" presStyleLbl="sibTrans2D1" presStyleIdx="2" presStyleCnt="3"/>
      <dgm:spPr/>
    </dgm:pt>
  </dgm:ptLst>
  <dgm:cxnLst>
    <dgm:cxn modelId="{CC0133B6-5063-4FC3-ACF5-A74E526D19D9}" type="presOf" srcId="{49F95EF2-EBAB-42B9-AE9E-00C0FD0D1D83}" destId="{B6F69F10-3AB1-4C6C-9AB8-B0AD7B614B43}" srcOrd="0" destOrd="0" presId="urn:microsoft.com/office/officeart/2005/8/layout/radial6"/>
    <dgm:cxn modelId="{FE52CF37-3B97-4E50-87BC-BEF3662A9ED5}" type="presOf" srcId="{E59FC450-853F-4DD1-A306-ADCA1B235E85}" destId="{01119838-F002-497A-9648-D7806A313C20}" srcOrd="0" destOrd="0" presId="urn:microsoft.com/office/officeart/2005/8/layout/radial6"/>
    <dgm:cxn modelId="{DE48F4AC-6BC1-47B8-8824-775EF0B7821E}" srcId="{FF9536D8-C113-485A-B47C-42A790E60D1A}" destId="{E59FC450-853F-4DD1-A306-ADCA1B235E85}" srcOrd="1" destOrd="0" parTransId="{93A5A622-D9F1-49CD-AAC0-39CE40A749E3}" sibTransId="{B0C978FA-CDBF-4D32-B4B0-E322BC9C1CC3}"/>
    <dgm:cxn modelId="{52903337-6F8A-4BC3-8399-9F7870BF3042}" srcId="{FF9536D8-C113-485A-B47C-42A790E60D1A}" destId="{05B3242D-0455-4B99-A79A-D82C52DF7984}" srcOrd="0" destOrd="0" parTransId="{5DA45B8C-BD6F-4393-BE76-97FFA01A8EFD}" sibTransId="{F307FB47-B70D-4D35-B5EF-8EDA89259DD6}"/>
    <dgm:cxn modelId="{318D1E3F-0F17-42C5-B7A3-98096081AE43}" srcId="{FF9536D8-C113-485A-B47C-42A790E60D1A}" destId="{49F95EF2-EBAB-42B9-AE9E-00C0FD0D1D83}" srcOrd="2" destOrd="0" parTransId="{CA16C83E-8D2B-42C4-B851-9574B809E9DB}" sibTransId="{B4177887-7059-426F-B533-68D2ED7C3ACD}"/>
    <dgm:cxn modelId="{B70343AD-D749-4644-B60F-EE18BE9B0C1C}" type="presOf" srcId="{B4177887-7059-426F-B533-68D2ED7C3ACD}" destId="{796EB65E-675F-4F09-9F6E-617603995122}" srcOrd="0" destOrd="0" presId="urn:microsoft.com/office/officeart/2005/8/layout/radial6"/>
    <dgm:cxn modelId="{3E0EFCDD-3F24-475A-930F-55C2D2AA716E}" type="presOf" srcId="{F307FB47-B70D-4D35-B5EF-8EDA89259DD6}" destId="{17FDA4F0-FC8B-44D6-9D8A-0FF2D7ACC935}" srcOrd="0" destOrd="0" presId="urn:microsoft.com/office/officeart/2005/8/layout/radial6"/>
    <dgm:cxn modelId="{B106C7D3-A586-4456-9A5E-10D23115D3D3}" type="presOf" srcId="{05B3242D-0455-4B99-A79A-D82C52DF7984}" destId="{BF72BC40-30D4-4504-9CD8-8916A144F927}" srcOrd="0" destOrd="0" presId="urn:microsoft.com/office/officeart/2005/8/layout/radial6"/>
    <dgm:cxn modelId="{C24C6AE9-CFF9-4510-BE3D-5CB9E22F9174}" srcId="{4B4101D4-C224-45E0-A758-A607CA66641F}" destId="{FF9536D8-C113-485A-B47C-42A790E60D1A}" srcOrd="0" destOrd="0" parTransId="{2533E1A6-14F9-4ACA-9135-AEF11566D2BB}" sibTransId="{15D80CBC-E457-4A9B-A4AC-7328A6264C0D}"/>
    <dgm:cxn modelId="{90E1A02D-E6A0-412B-8329-EC34506585C1}" type="presOf" srcId="{B0C978FA-CDBF-4D32-B4B0-E322BC9C1CC3}" destId="{8A914F94-DC05-4340-9311-C345BC8C569C}" srcOrd="0" destOrd="0" presId="urn:microsoft.com/office/officeart/2005/8/layout/radial6"/>
    <dgm:cxn modelId="{4BCB7FCC-6143-4D00-8881-1A82CC2EFD3D}" type="presOf" srcId="{4B4101D4-C224-45E0-A758-A607CA66641F}" destId="{E95100E3-F66F-4DFE-B705-0DBDB9527178}" srcOrd="0" destOrd="0" presId="urn:microsoft.com/office/officeart/2005/8/layout/radial6"/>
    <dgm:cxn modelId="{7E6BA75E-0788-4E10-BC95-496B710029B6}" type="presOf" srcId="{FF9536D8-C113-485A-B47C-42A790E60D1A}" destId="{B8BF50A6-0741-4AA5-A9E4-64D1102AE976}" srcOrd="0" destOrd="0" presId="urn:microsoft.com/office/officeart/2005/8/layout/radial6"/>
    <dgm:cxn modelId="{3944EFEC-1002-4E5B-BF16-AD817C399CFE}" type="presParOf" srcId="{E95100E3-F66F-4DFE-B705-0DBDB9527178}" destId="{B8BF50A6-0741-4AA5-A9E4-64D1102AE976}" srcOrd="0" destOrd="0" presId="urn:microsoft.com/office/officeart/2005/8/layout/radial6"/>
    <dgm:cxn modelId="{551901A6-46A1-40B5-BD4C-B166A549A0BF}" type="presParOf" srcId="{E95100E3-F66F-4DFE-B705-0DBDB9527178}" destId="{BF72BC40-30D4-4504-9CD8-8916A144F927}" srcOrd="1" destOrd="0" presId="urn:microsoft.com/office/officeart/2005/8/layout/radial6"/>
    <dgm:cxn modelId="{E1D5D4C3-8104-49E1-AA55-32815385ADC7}" type="presParOf" srcId="{E95100E3-F66F-4DFE-B705-0DBDB9527178}" destId="{33196B52-FB7F-4194-BCF6-0AFA9D52D8B3}" srcOrd="2" destOrd="0" presId="urn:microsoft.com/office/officeart/2005/8/layout/radial6"/>
    <dgm:cxn modelId="{3D93513C-2C50-4448-9167-EE8A3420BCBA}" type="presParOf" srcId="{E95100E3-F66F-4DFE-B705-0DBDB9527178}" destId="{17FDA4F0-FC8B-44D6-9D8A-0FF2D7ACC935}" srcOrd="3" destOrd="0" presId="urn:microsoft.com/office/officeart/2005/8/layout/radial6"/>
    <dgm:cxn modelId="{13C54533-C4A6-4990-BDC1-56A7C0DBA109}" type="presParOf" srcId="{E95100E3-F66F-4DFE-B705-0DBDB9527178}" destId="{01119838-F002-497A-9648-D7806A313C20}" srcOrd="4" destOrd="0" presId="urn:microsoft.com/office/officeart/2005/8/layout/radial6"/>
    <dgm:cxn modelId="{B489623C-B192-459C-8100-1269CFE92EE5}" type="presParOf" srcId="{E95100E3-F66F-4DFE-B705-0DBDB9527178}" destId="{C96A9D4B-8A3E-4393-9CC5-688A7086A576}" srcOrd="5" destOrd="0" presId="urn:microsoft.com/office/officeart/2005/8/layout/radial6"/>
    <dgm:cxn modelId="{C1508B6E-2B3F-4C2A-AF1C-EC76B93D23E8}" type="presParOf" srcId="{E95100E3-F66F-4DFE-B705-0DBDB9527178}" destId="{8A914F94-DC05-4340-9311-C345BC8C569C}" srcOrd="6" destOrd="0" presId="urn:microsoft.com/office/officeart/2005/8/layout/radial6"/>
    <dgm:cxn modelId="{9601472B-BC82-47E2-980F-465F595A9CA0}" type="presParOf" srcId="{E95100E3-F66F-4DFE-B705-0DBDB9527178}" destId="{B6F69F10-3AB1-4C6C-9AB8-B0AD7B614B43}" srcOrd="7" destOrd="0" presId="urn:microsoft.com/office/officeart/2005/8/layout/radial6"/>
    <dgm:cxn modelId="{3A6DEFA8-DA8C-4AEF-A192-10270B53F029}" type="presParOf" srcId="{E95100E3-F66F-4DFE-B705-0DBDB9527178}" destId="{1CDDC68A-7074-4986-95AF-398DFA815255}" srcOrd="8" destOrd="0" presId="urn:microsoft.com/office/officeart/2005/8/layout/radial6"/>
    <dgm:cxn modelId="{17387295-81EB-411F-9050-E752DD4307E1}" type="presParOf" srcId="{E95100E3-F66F-4DFE-B705-0DBDB9527178}" destId="{796EB65E-675F-4F09-9F6E-61760399512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C0BBE-CFEE-4A15-BC40-4729DD15831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EBA36-C213-4C1B-B627-C5B33416183C}">
      <dgm:prSet phldrT="[Text]" custT="1"/>
      <dgm:spPr/>
      <dgm:t>
        <a:bodyPr/>
        <a:lstStyle/>
        <a:p>
          <a:r>
            <a:rPr lang="bn-BD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  <a:r>
            <a:rPr lang="bn-BD" sz="4000" baseline="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গুনাবলি</a:t>
          </a:r>
          <a:endParaRPr lang="en-US" sz="40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6FCE59-8B0D-4BD3-9FBD-0AD890D3EFCB}" type="parTrans" cxnId="{366E6D71-F911-4574-950F-420354F9BB24}">
      <dgm:prSet/>
      <dgm:spPr/>
      <dgm:t>
        <a:bodyPr/>
        <a:lstStyle/>
        <a:p>
          <a:endParaRPr lang="en-US"/>
        </a:p>
      </dgm:t>
    </dgm:pt>
    <dgm:pt modelId="{17812B6A-32E2-4981-9266-DE212DD461BC}" type="sibTrans" cxnId="{366E6D71-F911-4574-950F-420354F9BB24}">
      <dgm:prSet/>
      <dgm:spPr/>
      <dgm:t>
        <a:bodyPr/>
        <a:lstStyle/>
        <a:p>
          <a:endParaRPr lang="en-US"/>
        </a:p>
      </dgm:t>
    </dgm:pt>
    <dgm:pt modelId="{1CE19C7F-2AC5-486E-BF52-B837EC51592E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আগ্রহ</a:t>
          </a:r>
          <a:r>
            <a:rPr lang="bn-BD" sz="24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আন্তরিকতা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AB1994-6A74-4F50-9784-114013E6814A}" type="parTrans" cxnId="{1E896430-EF40-4091-B95C-1EF4912E2DFC}">
      <dgm:prSet/>
      <dgm:spPr/>
      <dgm:t>
        <a:bodyPr/>
        <a:lstStyle/>
        <a:p>
          <a:endParaRPr lang="en-US"/>
        </a:p>
      </dgm:t>
    </dgm:pt>
    <dgm:pt modelId="{0B65895D-35C0-4A06-8EE3-680056590183}" type="sibTrans" cxnId="{1E896430-EF40-4091-B95C-1EF4912E2DFC}">
      <dgm:prSet/>
      <dgm:spPr/>
      <dgm:t>
        <a:bodyPr/>
        <a:lstStyle/>
        <a:p>
          <a:endParaRPr lang="en-US"/>
        </a:p>
      </dgm:t>
    </dgm:pt>
    <dgm:pt modelId="{1CA49C76-7CD6-4F01-9FA4-0D4D4844EB5C}">
      <dgm:prSet phldrT="[Text]" custT="1"/>
      <dgm:spPr/>
      <dgm:t>
        <a:bodyPr/>
        <a:lstStyle/>
        <a:p>
          <a:r>
            <a:rPr lang="bn-BD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আত্মবিশ্বাস</a:t>
          </a:r>
          <a:endParaRPr lang="en-US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935BA6-192B-4413-B63B-4EB94E2C0AF8}" type="parTrans" cxnId="{55A65E5D-9B83-47CA-8779-54949E0FDF2F}">
      <dgm:prSet/>
      <dgm:spPr/>
      <dgm:t>
        <a:bodyPr/>
        <a:lstStyle/>
        <a:p>
          <a:endParaRPr lang="en-US"/>
        </a:p>
      </dgm:t>
    </dgm:pt>
    <dgm:pt modelId="{9AC23833-5D8A-4C4E-AC7A-42B26523C6F1}" type="sibTrans" cxnId="{55A65E5D-9B83-47CA-8779-54949E0FDF2F}">
      <dgm:prSet/>
      <dgm:spPr/>
      <dgm:t>
        <a:bodyPr/>
        <a:lstStyle/>
        <a:p>
          <a:endParaRPr lang="en-US"/>
        </a:p>
      </dgm:t>
    </dgm:pt>
    <dgm:pt modelId="{E2CCFDF8-05C9-403C-9D26-900DAA5707B3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তীক্ষ্ণ বুদ্ধিমত্তা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88A36D-8C56-486D-A0CD-A6A74B673249}" type="parTrans" cxnId="{CA5577A6-F68F-4564-90EB-F0C74A70D290}">
      <dgm:prSet/>
      <dgm:spPr/>
      <dgm:t>
        <a:bodyPr/>
        <a:lstStyle/>
        <a:p>
          <a:endParaRPr lang="en-US"/>
        </a:p>
      </dgm:t>
    </dgm:pt>
    <dgm:pt modelId="{367DECAF-9A52-4FB0-AFB4-565DF49D68B1}" type="sibTrans" cxnId="{CA5577A6-F68F-4564-90EB-F0C74A70D290}">
      <dgm:prSet/>
      <dgm:spPr/>
      <dgm:t>
        <a:bodyPr/>
        <a:lstStyle/>
        <a:p>
          <a:endParaRPr lang="en-US"/>
        </a:p>
      </dgm:t>
    </dgm:pt>
    <dgm:pt modelId="{44A37CE4-463D-4734-8190-44EA9ADD4CE5}">
      <dgm:prSet phldrT="[Text]" custT="1"/>
      <dgm:spPr/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ধৈর্যশীলতা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5DCDB1-C851-4234-B715-86F29FEC8C22}" type="parTrans" cxnId="{00370486-585A-4925-A3EF-E0C2EEDE1999}">
      <dgm:prSet/>
      <dgm:spPr/>
      <dgm:t>
        <a:bodyPr/>
        <a:lstStyle/>
        <a:p>
          <a:endParaRPr lang="en-US"/>
        </a:p>
      </dgm:t>
    </dgm:pt>
    <dgm:pt modelId="{298F579D-47D6-4E87-AEB2-D391376A8BE5}" type="sibTrans" cxnId="{00370486-585A-4925-A3EF-E0C2EEDE1999}">
      <dgm:prSet/>
      <dgm:spPr/>
      <dgm:t>
        <a:bodyPr/>
        <a:lstStyle/>
        <a:p>
          <a:endParaRPr lang="en-US"/>
        </a:p>
      </dgm:t>
    </dgm:pt>
    <dgm:pt modelId="{25CDF765-991D-4CE8-9CA8-7A6A7C3D3E4A}" type="pres">
      <dgm:prSet presAssocID="{10EC0BBE-CFEE-4A15-BC40-4729DD15831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D8A068-BAA7-46FD-89EE-D8E72BF60E1A}" type="pres">
      <dgm:prSet presAssocID="{2E4EBA36-C213-4C1B-B627-C5B33416183C}" presName="centerShape" presStyleLbl="node0" presStyleIdx="0" presStyleCnt="1" custScaleX="123995" custScaleY="111645" custLinFactNeighborX="4054" custLinFactNeighborY="-338"/>
      <dgm:spPr/>
    </dgm:pt>
    <dgm:pt modelId="{014338A0-6B78-4FF2-930A-DF41195875F7}" type="pres">
      <dgm:prSet presAssocID="{1CE19C7F-2AC5-486E-BF52-B837EC51592E}" presName="node" presStyleLbl="node1" presStyleIdx="0" presStyleCnt="4" custScaleX="130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58175-F86B-4E1D-A534-C53407DCB54B}" type="pres">
      <dgm:prSet presAssocID="{1CE19C7F-2AC5-486E-BF52-B837EC51592E}" presName="dummy" presStyleCnt="0"/>
      <dgm:spPr/>
    </dgm:pt>
    <dgm:pt modelId="{3DE373CB-A43E-4AC1-AEBD-1FA9CA7B25B5}" type="pres">
      <dgm:prSet presAssocID="{0B65895D-35C0-4A06-8EE3-680056590183}" presName="sibTrans" presStyleLbl="sibTrans2D1" presStyleIdx="0" presStyleCnt="4"/>
      <dgm:spPr/>
    </dgm:pt>
    <dgm:pt modelId="{77B22A46-860F-4DB8-B901-2FD7F46AC505}" type="pres">
      <dgm:prSet presAssocID="{1CA49C76-7CD6-4F01-9FA4-0D4D4844EB5C}" presName="node" presStyleLbl="node1" presStyleIdx="1" presStyleCnt="4" custScaleX="120647" custScaleY="106249" custRadScaleRad="110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997BA-323D-4BAB-B832-FA9F9C745B85}" type="pres">
      <dgm:prSet presAssocID="{1CA49C76-7CD6-4F01-9FA4-0D4D4844EB5C}" presName="dummy" presStyleCnt="0"/>
      <dgm:spPr/>
    </dgm:pt>
    <dgm:pt modelId="{A1437BDB-0B6F-42B0-9BE7-2898B244FFE3}" type="pres">
      <dgm:prSet presAssocID="{9AC23833-5D8A-4C4E-AC7A-42B26523C6F1}" presName="sibTrans" presStyleLbl="sibTrans2D1" presStyleIdx="1" presStyleCnt="4"/>
      <dgm:spPr/>
    </dgm:pt>
    <dgm:pt modelId="{3634366B-4860-44A3-928A-240C60B59C44}" type="pres">
      <dgm:prSet presAssocID="{E2CCFDF8-05C9-403C-9D26-900DAA5707B3}" presName="node" presStyleLbl="node1" presStyleIdx="2" presStyleCnt="4" custScaleX="130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C6A2C-F6D7-4E0E-8FD0-58F0BDE2CE99}" type="pres">
      <dgm:prSet presAssocID="{E2CCFDF8-05C9-403C-9D26-900DAA5707B3}" presName="dummy" presStyleCnt="0"/>
      <dgm:spPr/>
    </dgm:pt>
    <dgm:pt modelId="{3082D70A-9E46-45AD-AEA0-B9A21D0BF0CE}" type="pres">
      <dgm:prSet presAssocID="{367DECAF-9A52-4FB0-AFB4-565DF49D68B1}" presName="sibTrans" presStyleLbl="sibTrans2D1" presStyleIdx="2" presStyleCnt="4"/>
      <dgm:spPr/>
    </dgm:pt>
    <dgm:pt modelId="{A3AAF310-79F7-472A-A645-6E3E5B4A16CA}" type="pres">
      <dgm:prSet presAssocID="{44A37CE4-463D-4734-8190-44EA9ADD4CE5}" presName="node" presStyleLbl="node1" presStyleIdx="3" presStyleCnt="4" custScaleX="155220" custScaleY="132871" custRadScaleRad="106115" custRadScaleInc="4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9F5CF-CB99-41BB-B91E-604B90F6717C}" type="pres">
      <dgm:prSet presAssocID="{44A37CE4-463D-4734-8190-44EA9ADD4CE5}" presName="dummy" presStyleCnt="0"/>
      <dgm:spPr/>
    </dgm:pt>
    <dgm:pt modelId="{A3FDF470-1239-451C-9920-5BF8262A1D70}" type="pres">
      <dgm:prSet presAssocID="{298F579D-47D6-4E87-AEB2-D391376A8BE5}" presName="sibTrans" presStyleLbl="sibTrans2D1" presStyleIdx="3" presStyleCnt="4"/>
      <dgm:spPr/>
    </dgm:pt>
  </dgm:ptLst>
  <dgm:cxnLst>
    <dgm:cxn modelId="{81F3B7A8-1191-4A4B-AD14-D0B5FBB1E0CB}" type="presOf" srcId="{0B65895D-35C0-4A06-8EE3-680056590183}" destId="{3DE373CB-A43E-4AC1-AEBD-1FA9CA7B25B5}" srcOrd="0" destOrd="0" presId="urn:microsoft.com/office/officeart/2005/8/layout/radial6"/>
    <dgm:cxn modelId="{21CACBCF-67AD-4F0A-AC05-35CB599CDEC1}" type="presOf" srcId="{44A37CE4-463D-4734-8190-44EA9ADD4CE5}" destId="{A3AAF310-79F7-472A-A645-6E3E5B4A16CA}" srcOrd="0" destOrd="0" presId="urn:microsoft.com/office/officeart/2005/8/layout/radial6"/>
    <dgm:cxn modelId="{00370486-585A-4925-A3EF-E0C2EEDE1999}" srcId="{2E4EBA36-C213-4C1B-B627-C5B33416183C}" destId="{44A37CE4-463D-4734-8190-44EA9ADD4CE5}" srcOrd="3" destOrd="0" parTransId="{D15DCDB1-C851-4234-B715-86F29FEC8C22}" sibTransId="{298F579D-47D6-4E87-AEB2-D391376A8BE5}"/>
    <dgm:cxn modelId="{CBBA8D8B-D08E-411E-9914-4C4B098D72DC}" type="presOf" srcId="{1CE19C7F-2AC5-486E-BF52-B837EC51592E}" destId="{014338A0-6B78-4FF2-930A-DF41195875F7}" srcOrd="0" destOrd="0" presId="urn:microsoft.com/office/officeart/2005/8/layout/radial6"/>
    <dgm:cxn modelId="{575EE610-DB7A-454D-ADF5-CF2FAB7CFAC9}" type="presOf" srcId="{2E4EBA36-C213-4C1B-B627-C5B33416183C}" destId="{54D8A068-BAA7-46FD-89EE-D8E72BF60E1A}" srcOrd="0" destOrd="0" presId="urn:microsoft.com/office/officeart/2005/8/layout/radial6"/>
    <dgm:cxn modelId="{55A65E5D-9B83-47CA-8779-54949E0FDF2F}" srcId="{2E4EBA36-C213-4C1B-B627-C5B33416183C}" destId="{1CA49C76-7CD6-4F01-9FA4-0D4D4844EB5C}" srcOrd="1" destOrd="0" parTransId="{E8935BA6-192B-4413-B63B-4EB94E2C0AF8}" sibTransId="{9AC23833-5D8A-4C4E-AC7A-42B26523C6F1}"/>
    <dgm:cxn modelId="{FF42D620-B68C-4723-AB68-69CEEE6C4D15}" type="presOf" srcId="{367DECAF-9A52-4FB0-AFB4-565DF49D68B1}" destId="{3082D70A-9E46-45AD-AEA0-B9A21D0BF0CE}" srcOrd="0" destOrd="0" presId="urn:microsoft.com/office/officeart/2005/8/layout/radial6"/>
    <dgm:cxn modelId="{B3A2EFFB-E873-4912-99D9-AD5ED01A4A43}" type="presOf" srcId="{10EC0BBE-CFEE-4A15-BC40-4729DD158310}" destId="{25CDF765-991D-4CE8-9CA8-7A6A7C3D3E4A}" srcOrd="0" destOrd="0" presId="urn:microsoft.com/office/officeart/2005/8/layout/radial6"/>
    <dgm:cxn modelId="{ACA87004-767A-4F4A-8970-CFB168920870}" type="presOf" srcId="{9AC23833-5D8A-4C4E-AC7A-42B26523C6F1}" destId="{A1437BDB-0B6F-42B0-9BE7-2898B244FFE3}" srcOrd="0" destOrd="0" presId="urn:microsoft.com/office/officeart/2005/8/layout/radial6"/>
    <dgm:cxn modelId="{1E896430-EF40-4091-B95C-1EF4912E2DFC}" srcId="{2E4EBA36-C213-4C1B-B627-C5B33416183C}" destId="{1CE19C7F-2AC5-486E-BF52-B837EC51592E}" srcOrd="0" destOrd="0" parTransId="{5CAB1994-6A74-4F50-9784-114013E6814A}" sibTransId="{0B65895D-35C0-4A06-8EE3-680056590183}"/>
    <dgm:cxn modelId="{CA5577A6-F68F-4564-90EB-F0C74A70D290}" srcId="{2E4EBA36-C213-4C1B-B627-C5B33416183C}" destId="{E2CCFDF8-05C9-403C-9D26-900DAA5707B3}" srcOrd="2" destOrd="0" parTransId="{C088A36D-8C56-486D-A0CD-A6A74B673249}" sibTransId="{367DECAF-9A52-4FB0-AFB4-565DF49D68B1}"/>
    <dgm:cxn modelId="{3F4AB931-5D1F-40B9-8B98-F8249F88F2AA}" type="presOf" srcId="{1CA49C76-7CD6-4F01-9FA4-0D4D4844EB5C}" destId="{77B22A46-860F-4DB8-B901-2FD7F46AC505}" srcOrd="0" destOrd="0" presId="urn:microsoft.com/office/officeart/2005/8/layout/radial6"/>
    <dgm:cxn modelId="{59A425F7-E580-4177-988C-980865078CA2}" type="presOf" srcId="{298F579D-47D6-4E87-AEB2-D391376A8BE5}" destId="{A3FDF470-1239-451C-9920-5BF8262A1D70}" srcOrd="0" destOrd="0" presId="urn:microsoft.com/office/officeart/2005/8/layout/radial6"/>
    <dgm:cxn modelId="{366E6D71-F911-4574-950F-420354F9BB24}" srcId="{10EC0BBE-CFEE-4A15-BC40-4729DD158310}" destId="{2E4EBA36-C213-4C1B-B627-C5B33416183C}" srcOrd="0" destOrd="0" parTransId="{B96FCE59-8B0D-4BD3-9FBD-0AD890D3EFCB}" sibTransId="{17812B6A-32E2-4981-9266-DE212DD461BC}"/>
    <dgm:cxn modelId="{94935E2B-D0C2-429D-ACB4-B0DEC40056A6}" type="presOf" srcId="{E2CCFDF8-05C9-403C-9D26-900DAA5707B3}" destId="{3634366B-4860-44A3-928A-240C60B59C44}" srcOrd="0" destOrd="0" presId="urn:microsoft.com/office/officeart/2005/8/layout/radial6"/>
    <dgm:cxn modelId="{78E2FEAF-75DE-4183-967D-364CFAE12124}" type="presParOf" srcId="{25CDF765-991D-4CE8-9CA8-7A6A7C3D3E4A}" destId="{54D8A068-BAA7-46FD-89EE-D8E72BF60E1A}" srcOrd="0" destOrd="0" presId="urn:microsoft.com/office/officeart/2005/8/layout/radial6"/>
    <dgm:cxn modelId="{6E9CB695-57B8-416D-AD1B-E90C17E05CFA}" type="presParOf" srcId="{25CDF765-991D-4CE8-9CA8-7A6A7C3D3E4A}" destId="{014338A0-6B78-4FF2-930A-DF41195875F7}" srcOrd="1" destOrd="0" presId="urn:microsoft.com/office/officeart/2005/8/layout/radial6"/>
    <dgm:cxn modelId="{CCD5417D-C2E3-4EDE-919D-79A9B5E893FB}" type="presParOf" srcId="{25CDF765-991D-4CE8-9CA8-7A6A7C3D3E4A}" destId="{5FD58175-F86B-4E1D-A534-C53407DCB54B}" srcOrd="2" destOrd="0" presId="urn:microsoft.com/office/officeart/2005/8/layout/radial6"/>
    <dgm:cxn modelId="{46CA6173-D7EA-44F8-8577-D42F6CCA8DA7}" type="presParOf" srcId="{25CDF765-991D-4CE8-9CA8-7A6A7C3D3E4A}" destId="{3DE373CB-A43E-4AC1-AEBD-1FA9CA7B25B5}" srcOrd="3" destOrd="0" presId="urn:microsoft.com/office/officeart/2005/8/layout/radial6"/>
    <dgm:cxn modelId="{8DA459B1-8E0C-41E1-9148-816F55BCFA2D}" type="presParOf" srcId="{25CDF765-991D-4CE8-9CA8-7A6A7C3D3E4A}" destId="{77B22A46-860F-4DB8-B901-2FD7F46AC505}" srcOrd="4" destOrd="0" presId="urn:microsoft.com/office/officeart/2005/8/layout/radial6"/>
    <dgm:cxn modelId="{E47D25DA-05C9-41F2-ACD5-681F995C3D66}" type="presParOf" srcId="{25CDF765-991D-4CE8-9CA8-7A6A7C3D3E4A}" destId="{F22997BA-323D-4BAB-B832-FA9F9C745B85}" srcOrd="5" destOrd="0" presId="urn:microsoft.com/office/officeart/2005/8/layout/radial6"/>
    <dgm:cxn modelId="{6DAEC867-FDBA-47C5-8E91-C7AECA0D3063}" type="presParOf" srcId="{25CDF765-991D-4CE8-9CA8-7A6A7C3D3E4A}" destId="{A1437BDB-0B6F-42B0-9BE7-2898B244FFE3}" srcOrd="6" destOrd="0" presId="urn:microsoft.com/office/officeart/2005/8/layout/radial6"/>
    <dgm:cxn modelId="{6F20952C-04AC-439A-BCB8-4A9C5BFD80EF}" type="presParOf" srcId="{25CDF765-991D-4CE8-9CA8-7A6A7C3D3E4A}" destId="{3634366B-4860-44A3-928A-240C60B59C44}" srcOrd="7" destOrd="0" presId="urn:microsoft.com/office/officeart/2005/8/layout/radial6"/>
    <dgm:cxn modelId="{25CACF8E-260D-4AD5-839E-A957D4E4F1EA}" type="presParOf" srcId="{25CDF765-991D-4CE8-9CA8-7A6A7C3D3E4A}" destId="{3FDC6A2C-F6D7-4E0E-8FD0-58F0BDE2CE99}" srcOrd="8" destOrd="0" presId="urn:microsoft.com/office/officeart/2005/8/layout/radial6"/>
    <dgm:cxn modelId="{44234AD4-F9AD-42BD-ADC1-1530EE8FF950}" type="presParOf" srcId="{25CDF765-991D-4CE8-9CA8-7A6A7C3D3E4A}" destId="{3082D70A-9E46-45AD-AEA0-B9A21D0BF0CE}" srcOrd="9" destOrd="0" presId="urn:microsoft.com/office/officeart/2005/8/layout/radial6"/>
    <dgm:cxn modelId="{41CB6E03-5BE9-4175-AFAE-BF490E51F278}" type="presParOf" srcId="{25CDF765-991D-4CE8-9CA8-7A6A7C3D3E4A}" destId="{A3AAF310-79F7-472A-A645-6E3E5B4A16CA}" srcOrd="10" destOrd="0" presId="urn:microsoft.com/office/officeart/2005/8/layout/radial6"/>
    <dgm:cxn modelId="{4EB47258-7351-4AF4-BE82-016D52B40038}" type="presParOf" srcId="{25CDF765-991D-4CE8-9CA8-7A6A7C3D3E4A}" destId="{0EE9F5CF-CB99-41BB-B91E-604B90F6717C}" srcOrd="11" destOrd="0" presId="urn:microsoft.com/office/officeart/2005/8/layout/radial6"/>
    <dgm:cxn modelId="{770CCE39-370E-4588-95E6-8D91CDEB9A6E}" type="presParOf" srcId="{25CDF765-991D-4CE8-9CA8-7A6A7C3D3E4A}" destId="{A3FDF470-1239-451C-9920-5BF8262A1D70}" srcOrd="12" destOrd="0" presId="urn:microsoft.com/office/officeart/2005/8/layout/radial6"/>
  </dgm:cxnLst>
  <dgm:bg/>
  <dgm:whole>
    <a:ln w="57150"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6F491-51D2-430B-B238-EC263E2AC82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DFA4D-11FC-441E-B5FD-8D6702E40D40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সততা ও বিশ্বাস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32F1CD-1696-4741-B9EB-92494526ED91}" type="parTrans" cxnId="{A75F22D1-832D-4CE0-ACB1-504AF68364A0}">
      <dgm:prSet/>
      <dgm:spPr/>
      <dgm:t>
        <a:bodyPr/>
        <a:lstStyle/>
        <a:p>
          <a:endParaRPr lang="en-US"/>
        </a:p>
      </dgm:t>
    </dgm:pt>
    <dgm:pt modelId="{7531C30E-555C-4AFF-8F9F-911D92A2A67D}" type="sibTrans" cxnId="{A75F22D1-832D-4CE0-ACB1-504AF68364A0}">
      <dgm:prSet/>
      <dgm:spPr/>
      <dgm:t>
        <a:bodyPr/>
        <a:lstStyle/>
        <a:p>
          <a:endParaRPr lang="en-US"/>
        </a:p>
      </dgm:t>
    </dgm:pt>
    <dgm:pt modelId="{BF9F8B81-D0DA-4EBD-9F4F-A581707C4624}">
      <dgm:prSet phldrT="[Text]"/>
      <dgm:spPr/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মার্জিত ব্যবহার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9D18D9-7BE8-4A84-BE0E-79BDD76C3840}" type="parTrans" cxnId="{8FB79726-0075-4E19-85EC-A5DD281ED336}">
      <dgm:prSet/>
      <dgm:spPr/>
      <dgm:t>
        <a:bodyPr/>
        <a:lstStyle/>
        <a:p>
          <a:endParaRPr lang="en-US"/>
        </a:p>
      </dgm:t>
    </dgm:pt>
    <dgm:pt modelId="{146D0A60-43A6-4A7B-B6FD-48842BC928D3}" type="sibTrans" cxnId="{8FB79726-0075-4E19-85EC-A5DD281ED336}">
      <dgm:prSet/>
      <dgm:spPr/>
      <dgm:t>
        <a:bodyPr/>
        <a:lstStyle/>
        <a:p>
          <a:endParaRPr lang="en-US"/>
        </a:p>
      </dgm:t>
    </dgm:pt>
    <dgm:pt modelId="{5887876F-D2EA-4AB1-B180-FD69FE044BA0}">
      <dgm:prSet phldrT="[Text]"/>
      <dgm:spPr/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মেলামেশার ক্ষমতা</a:t>
          </a:r>
          <a:endParaRPr lang="en-US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78DF58-807E-48CF-B5D7-135C3083B936}" type="parTrans" cxnId="{588CF133-1D90-4D8D-B6F6-748B7C7E78EE}">
      <dgm:prSet/>
      <dgm:spPr/>
      <dgm:t>
        <a:bodyPr/>
        <a:lstStyle/>
        <a:p>
          <a:endParaRPr lang="en-US"/>
        </a:p>
      </dgm:t>
    </dgm:pt>
    <dgm:pt modelId="{E83EDB0F-BB72-4FD7-9F0A-944FECFF1D7F}" type="sibTrans" cxnId="{588CF133-1D90-4D8D-B6F6-748B7C7E78EE}">
      <dgm:prSet/>
      <dgm:spPr/>
      <dgm:t>
        <a:bodyPr/>
        <a:lstStyle/>
        <a:p>
          <a:endParaRPr lang="en-US"/>
        </a:p>
      </dgm:t>
    </dgm:pt>
    <dgm:pt modelId="{4A46E87B-4049-4902-9C17-9A49A88B7F36}" type="pres">
      <dgm:prSet presAssocID="{8AF6F491-51D2-430B-B238-EC263E2AC828}" presName="Name0" presStyleCnt="0">
        <dgm:presLayoutVars>
          <dgm:chMax val="7"/>
          <dgm:chPref val="7"/>
          <dgm:dir/>
        </dgm:presLayoutVars>
      </dgm:prSet>
      <dgm:spPr/>
    </dgm:pt>
    <dgm:pt modelId="{CBC265A3-0359-4A30-88EF-7BA8157E1CED}" type="pres">
      <dgm:prSet presAssocID="{8AF6F491-51D2-430B-B238-EC263E2AC828}" presName="Name1" presStyleCnt="0"/>
      <dgm:spPr/>
    </dgm:pt>
    <dgm:pt modelId="{44A599A4-AD6B-4495-921A-D46FEFA3AD40}" type="pres">
      <dgm:prSet presAssocID="{8AF6F491-51D2-430B-B238-EC263E2AC828}" presName="cycle" presStyleCnt="0"/>
      <dgm:spPr/>
    </dgm:pt>
    <dgm:pt modelId="{8A63C273-CC34-485D-8B85-B2C87107F5B9}" type="pres">
      <dgm:prSet presAssocID="{8AF6F491-51D2-430B-B238-EC263E2AC828}" presName="srcNode" presStyleLbl="node1" presStyleIdx="0" presStyleCnt="3"/>
      <dgm:spPr/>
    </dgm:pt>
    <dgm:pt modelId="{0C2115FE-E21E-4044-8A10-54C2F54A3E39}" type="pres">
      <dgm:prSet presAssocID="{8AF6F491-51D2-430B-B238-EC263E2AC828}" presName="conn" presStyleLbl="parChTrans1D2" presStyleIdx="0" presStyleCnt="1"/>
      <dgm:spPr/>
    </dgm:pt>
    <dgm:pt modelId="{D9DB5AAD-E047-4526-A848-E5C5254317DB}" type="pres">
      <dgm:prSet presAssocID="{8AF6F491-51D2-430B-B238-EC263E2AC828}" presName="extraNode" presStyleLbl="node1" presStyleIdx="0" presStyleCnt="3"/>
      <dgm:spPr/>
    </dgm:pt>
    <dgm:pt modelId="{30B137B8-56AF-476D-9118-CD00FED51C68}" type="pres">
      <dgm:prSet presAssocID="{8AF6F491-51D2-430B-B238-EC263E2AC828}" presName="dstNode" presStyleLbl="node1" presStyleIdx="0" presStyleCnt="3"/>
      <dgm:spPr/>
    </dgm:pt>
    <dgm:pt modelId="{54A0DFE7-72E3-4E6A-8143-1E13278F4043}" type="pres">
      <dgm:prSet presAssocID="{88CDFA4D-11FC-441E-B5FD-8D6702E40D4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A761A-75B6-487F-8738-39AF0814CF08}" type="pres">
      <dgm:prSet presAssocID="{88CDFA4D-11FC-441E-B5FD-8D6702E40D40}" presName="accent_1" presStyleCnt="0"/>
      <dgm:spPr/>
    </dgm:pt>
    <dgm:pt modelId="{DD0E9CFC-E881-4CBC-AA27-E2E9D03B84CB}" type="pres">
      <dgm:prSet presAssocID="{88CDFA4D-11FC-441E-B5FD-8D6702E40D40}" presName="accentRepeatNode" presStyleLbl="solidFgAcc1" presStyleIdx="0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A9C5E0-1EF0-49E3-9725-C32915350DC9}" type="pres">
      <dgm:prSet presAssocID="{BF9F8B81-D0DA-4EBD-9F4F-A581707C462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03551-81C9-42F2-871A-35720EF15939}" type="pres">
      <dgm:prSet presAssocID="{BF9F8B81-D0DA-4EBD-9F4F-A581707C4624}" presName="accent_2" presStyleCnt="0"/>
      <dgm:spPr/>
    </dgm:pt>
    <dgm:pt modelId="{52A52BF7-75B1-4574-B22F-8F670E0B315A}" type="pres">
      <dgm:prSet presAssocID="{BF9F8B81-D0DA-4EBD-9F4F-A581707C4624}" presName="accentRepeatNode" presStyleLbl="solidFgAcc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303A820-F9BE-4C0C-8A18-CEEE8466F095}" type="pres">
      <dgm:prSet presAssocID="{5887876F-D2EA-4AB1-B180-FD69FE044BA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858E6-7A26-49D9-8196-55EC811698F8}" type="pres">
      <dgm:prSet presAssocID="{5887876F-D2EA-4AB1-B180-FD69FE044BA0}" presName="accent_3" presStyleCnt="0"/>
      <dgm:spPr/>
    </dgm:pt>
    <dgm:pt modelId="{662C2DCE-5103-468C-BCF3-3828D5D8889A}" type="pres">
      <dgm:prSet presAssocID="{5887876F-D2EA-4AB1-B180-FD69FE044BA0}" presName="accentRepeatNode" presStyleLbl="solidFgAcc1" presStyleIdx="2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41340EA-1970-44E7-9F9F-70CC04EA767A}" type="presOf" srcId="{5887876F-D2EA-4AB1-B180-FD69FE044BA0}" destId="{9303A820-F9BE-4C0C-8A18-CEEE8466F095}" srcOrd="0" destOrd="0" presId="urn:microsoft.com/office/officeart/2008/layout/VerticalCurvedList"/>
    <dgm:cxn modelId="{A75F22D1-832D-4CE0-ACB1-504AF68364A0}" srcId="{8AF6F491-51D2-430B-B238-EC263E2AC828}" destId="{88CDFA4D-11FC-441E-B5FD-8D6702E40D40}" srcOrd="0" destOrd="0" parTransId="{BB32F1CD-1696-4741-B9EB-92494526ED91}" sibTransId="{7531C30E-555C-4AFF-8F9F-911D92A2A67D}"/>
    <dgm:cxn modelId="{C4E0A68D-1343-445D-B0EF-8836FC220299}" type="presOf" srcId="{88CDFA4D-11FC-441E-B5FD-8D6702E40D40}" destId="{54A0DFE7-72E3-4E6A-8143-1E13278F4043}" srcOrd="0" destOrd="0" presId="urn:microsoft.com/office/officeart/2008/layout/VerticalCurvedList"/>
    <dgm:cxn modelId="{588CF133-1D90-4D8D-B6F6-748B7C7E78EE}" srcId="{8AF6F491-51D2-430B-B238-EC263E2AC828}" destId="{5887876F-D2EA-4AB1-B180-FD69FE044BA0}" srcOrd="2" destOrd="0" parTransId="{8978DF58-807E-48CF-B5D7-135C3083B936}" sibTransId="{E83EDB0F-BB72-4FD7-9F0A-944FECFF1D7F}"/>
    <dgm:cxn modelId="{4C832D59-EFF0-4EA8-857E-D62576A50FB2}" type="presOf" srcId="{BF9F8B81-D0DA-4EBD-9F4F-A581707C4624}" destId="{FCA9C5E0-1EF0-49E3-9725-C32915350DC9}" srcOrd="0" destOrd="0" presId="urn:microsoft.com/office/officeart/2008/layout/VerticalCurvedList"/>
    <dgm:cxn modelId="{8FB79726-0075-4E19-85EC-A5DD281ED336}" srcId="{8AF6F491-51D2-430B-B238-EC263E2AC828}" destId="{BF9F8B81-D0DA-4EBD-9F4F-A581707C4624}" srcOrd="1" destOrd="0" parTransId="{559D18D9-7BE8-4A84-BE0E-79BDD76C3840}" sibTransId="{146D0A60-43A6-4A7B-B6FD-48842BC928D3}"/>
    <dgm:cxn modelId="{9A59F1D3-5FFC-4005-83FE-5860FB71D72E}" type="presOf" srcId="{7531C30E-555C-4AFF-8F9F-911D92A2A67D}" destId="{0C2115FE-E21E-4044-8A10-54C2F54A3E39}" srcOrd="0" destOrd="0" presId="urn:microsoft.com/office/officeart/2008/layout/VerticalCurvedList"/>
    <dgm:cxn modelId="{3CE80B7F-486E-477B-9A9C-F22E04BBC797}" type="presOf" srcId="{8AF6F491-51D2-430B-B238-EC263E2AC828}" destId="{4A46E87B-4049-4902-9C17-9A49A88B7F36}" srcOrd="0" destOrd="0" presId="urn:microsoft.com/office/officeart/2008/layout/VerticalCurvedList"/>
    <dgm:cxn modelId="{AA20D7D0-A8D4-4BC1-8049-5ECE035FCA7B}" type="presParOf" srcId="{4A46E87B-4049-4902-9C17-9A49A88B7F36}" destId="{CBC265A3-0359-4A30-88EF-7BA8157E1CED}" srcOrd="0" destOrd="0" presId="urn:microsoft.com/office/officeart/2008/layout/VerticalCurvedList"/>
    <dgm:cxn modelId="{23107600-200B-41C5-B636-383ECB6886D1}" type="presParOf" srcId="{CBC265A3-0359-4A30-88EF-7BA8157E1CED}" destId="{44A599A4-AD6B-4495-921A-D46FEFA3AD40}" srcOrd="0" destOrd="0" presId="urn:microsoft.com/office/officeart/2008/layout/VerticalCurvedList"/>
    <dgm:cxn modelId="{860CD815-2CA2-4BB5-A555-343CF3A19E97}" type="presParOf" srcId="{44A599A4-AD6B-4495-921A-D46FEFA3AD40}" destId="{8A63C273-CC34-485D-8B85-B2C87107F5B9}" srcOrd="0" destOrd="0" presId="urn:microsoft.com/office/officeart/2008/layout/VerticalCurvedList"/>
    <dgm:cxn modelId="{C69A733F-4F9C-4BD3-8609-5C7EF350CEBB}" type="presParOf" srcId="{44A599A4-AD6B-4495-921A-D46FEFA3AD40}" destId="{0C2115FE-E21E-4044-8A10-54C2F54A3E39}" srcOrd="1" destOrd="0" presId="urn:microsoft.com/office/officeart/2008/layout/VerticalCurvedList"/>
    <dgm:cxn modelId="{AFD73245-7F16-46C5-9B05-98BF7C584A0A}" type="presParOf" srcId="{44A599A4-AD6B-4495-921A-D46FEFA3AD40}" destId="{D9DB5AAD-E047-4526-A848-E5C5254317DB}" srcOrd="2" destOrd="0" presId="urn:microsoft.com/office/officeart/2008/layout/VerticalCurvedList"/>
    <dgm:cxn modelId="{202FBBB1-35AC-4646-A42A-BFAD1CC26371}" type="presParOf" srcId="{44A599A4-AD6B-4495-921A-D46FEFA3AD40}" destId="{30B137B8-56AF-476D-9118-CD00FED51C68}" srcOrd="3" destOrd="0" presId="urn:microsoft.com/office/officeart/2008/layout/VerticalCurvedList"/>
    <dgm:cxn modelId="{8AF45580-F0DA-4D5D-A6A4-102B5DE0E7FF}" type="presParOf" srcId="{CBC265A3-0359-4A30-88EF-7BA8157E1CED}" destId="{54A0DFE7-72E3-4E6A-8143-1E13278F4043}" srcOrd="1" destOrd="0" presId="urn:microsoft.com/office/officeart/2008/layout/VerticalCurvedList"/>
    <dgm:cxn modelId="{AF1F1E5D-140F-4E8A-BC5B-8EE1804C4BDB}" type="presParOf" srcId="{CBC265A3-0359-4A30-88EF-7BA8157E1CED}" destId="{4D7A761A-75B6-487F-8738-39AF0814CF08}" srcOrd="2" destOrd="0" presId="urn:microsoft.com/office/officeart/2008/layout/VerticalCurvedList"/>
    <dgm:cxn modelId="{B9440A9D-75C8-4689-9D6F-6B0699BDD27D}" type="presParOf" srcId="{4D7A761A-75B6-487F-8738-39AF0814CF08}" destId="{DD0E9CFC-E881-4CBC-AA27-E2E9D03B84CB}" srcOrd="0" destOrd="0" presId="urn:microsoft.com/office/officeart/2008/layout/VerticalCurvedList"/>
    <dgm:cxn modelId="{CEE14B1F-CF1D-461E-9F0B-27D6632BC31D}" type="presParOf" srcId="{CBC265A3-0359-4A30-88EF-7BA8157E1CED}" destId="{FCA9C5E0-1EF0-49E3-9725-C32915350DC9}" srcOrd="3" destOrd="0" presId="urn:microsoft.com/office/officeart/2008/layout/VerticalCurvedList"/>
    <dgm:cxn modelId="{5FBAF598-12BE-4CDE-8971-8479D8F0D0F7}" type="presParOf" srcId="{CBC265A3-0359-4A30-88EF-7BA8157E1CED}" destId="{3FC03551-81C9-42F2-871A-35720EF15939}" srcOrd="4" destOrd="0" presId="urn:microsoft.com/office/officeart/2008/layout/VerticalCurvedList"/>
    <dgm:cxn modelId="{0BA607F1-7D3C-4621-99A9-D6D769801440}" type="presParOf" srcId="{3FC03551-81C9-42F2-871A-35720EF15939}" destId="{52A52BF7-75B1-4574-B22F-8F670E0B315A}" srcOrd="0" destOrd="0" presId="urn:microsoft.com/office/officeart/2008/layout/VerticalCurvedList"/>
    <dgm:cxn modelId="{DFE2D3E5-A8BF-4C46-8D53-570DAE259C2C}" type="presParOf" srcId="{CBC265A3-0359-4A30-88EF-7BA8157E1CED}" destId="{9303A820-F9BE-4C0C-8A18-CEEE8466F095}" srcOrd="5" destOrd="0" presId="urn:microsoft.com/office/officeart/2008/layout/VerticalCurvedList"/>
    <dgm:cxn modelId="{6BF19662-C5EA-41E9-83D7-3B4313598750}" type="presParOf" srcId="{CBC265A3-0359-4A30-88EF-7BA8157E1CED}" destId="{962858E6-7A26-49D9-8196-55EC811698F8}" srcOrd="6" destOrd="0" presId="urn:microsoft.com/office/officeart/2008/layout/VerticalCurvedList"/>
    <dgm:cxn modelId="{986D9F07-9948-4947-BFF0-7047450C19B7}" type="presParOf" srcId="{962858E6-7A26-49D9-8196-55EC811698F8}" destId="{662C2DCE-5103-468C-BCF3-3828D5D888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5273C-4A0D-4DC0-9AF4-E8CAAD497AA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35379-4CAF-471E-BEBC-CC6E30772553}">
      <dgm:prSet phldrT="[Text]"/>
      <dgm:spPr/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জেন্ডার সচেতনতা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BA649B-3C44-41CD-B4BE-BA44A1D38A25}" type="parTrans" cxnId="{8BFF5B51-F6FB-4088-A583-D1C0BFEC6971}">
      <dgm:prSet/>
      <dgm:spPr/>
      <dgm:t>
        <a:bodyPr/>
        <a:lstStyle/>
        <a:p>
          <a:endParaRPr lang="en-US"/>
        </a:p>
      </dgm:t>
    </dgm:pt>
    <dgm:pt modelId="{7E657B64-773B-4605-A765-FF3C737C008C}" type="sibTrans" cxnId="{8BFF5B51-F6FB-4088-A583-D1C0BFEC6971}">
      <dgm:prSet/>
      <dgm:spPr/>
      <dgm:t>
        <a:bodyPr/>
        <a:lstStyle/>
        <a:p>
          <a:endParaRPr lang="en-US"/>
        </a:p>
      </dgm:t>
    </dgm:pt>
    <dgm:pt modelId="{EE986863-0095-4D37-94DE-A1E52B6845C9}">
      <dgm:prSet phldrT="[Text]"/>
      <dgm:spPr/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ইতিবাচক</a:t>
          </a:r>
          <a:r>
            <a:rPr lang="bn-BD" baseline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দৃষ্টিভঙ্গি</a:t>
          </a:r>
          <a:endParaRPr lang="en-US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BB3527-B110-41A2-A02D-DEEF7DF8956D}" type="parTrans" cxnId="{31090D16-B50C-46BD-B669-0F9D76CB145D}">
      <dgm:prSet/>
      <dgm:spPr/>
      <dgm:t>
        <a:bodyPr/>
        <a:lstStyle/>
        <a:p>
          <a:endParaRPr lang="en-US"/>
        </a:p>
      </dgm:t>
    </dgm:pt>
    <dgm:pt modelId="{DE5EF249-E0D3-4A53-B496-695748CA9D1F}" type="sibTrans" cxnId="{31090D16-B50C-46BD-B669-0F9D76CB145D}">
      <dgm:prSet/>
      <dgm:spPr/>
      <dgm:t>
        <a:bodyPr/>
        <a:lstStyle/>
        <a:p>
          <a:endParaRPr lang="en-US"/>
        </a:p>
      </dgm:t>
    </dgm:pt>
    <dgm:pt modelId="{55A62F84-9BC4-4241-BB10-6FD180FA04FD}" type="pres">
      <dgm:prSet presAssocID="{DBB5273C-4A0D-4DC0-9AF4-E8CAAD497AA1}" presName="Name0" presStyleCnt="0">
        <dgm:presLayoutVars>
          <dgm:chMax val="7"/>
          <dgm:chPref val="7"/>
          <dgm:dir/>
        </dgm:presLayoutVars>
      </dgm:prSet>
      <dgm:spPr/>
    </dgm:pt>
    <dgm:pt modelId="{54CC4F12-5063-4B25-A1C2-2850C1A9B62E}" type="pres">
      <dgm:prSet presAssocID="{DBB5273C-4A0D-4DC0-9AF4-E8CAAD497AA1}" presName="Name1" presStyleCnt="0"/>
      <dgm:spPr/>
    </dgm:pt>
    <dgm:pt modelId="{4611D52A-083A-4885-8E23-F1BEA646A210}" type="pres">
      <dgm:prSet presAssocID="{DBB5273C-4A0D-4DC0-9AF4-E8CAAD497AA1}" presName="cycle" presStyleCnt="0"/>
      <dgm:spPr/>
    </dgm:pt>
    <dgm:pt modelId="{E48DB87E-5438-4096-80EB-0B6077A80B15}" type="pres">
      <dgm:prSet presAssocID="{DBB5273C-4A0D-4DC0-9AF4-E8CAAD497AA1}" presName="srcNode" presStyleLbl="node1" presStyleIdx="0" presStyleCnt="2"/>
      <dgm:spPr/>
    </dgm:pt>
    <dgm:pt modelId="{ED98BDA3-30F4-481A-A33A-EAC2CBF0E3AA}" type="pres">
      <dgm:prSet presAssocID="{DBB5273C-4A0D-4DC0-9AF4-E8CAAD497AA1}" presName="conn" presStyleLbl="parChTrans1D2" presStyleIdx="0" presStyleCnt="1"/>
      <dgm:spPr/>
    </dgm:pt>
    <dgm:pt modelId="{505ACD84-06D2-4CB8-AC7F-8C69514B1E0D}" type="pres">
      <dgm:prSet presAssocID="{DBB5273C-4A0D-4DC0-9AF4-E8CAAD497AA1}" presName="extraNode" presStyleLbl="node1" presStyleIdx="0" presStyleCnt="2"/>
      <dgm:spPr/>
    </dgm:pt>
    <dgm:pt modelId="{402CA842-9832-4728-8B0F-CFBF1B083B8F}" type="pres">
      <dgm:prSet presAssocID="{DBB5273C-4A0D-4DC0-9AF4-E8CAAD497AA1}" presName="dstNode" presStyleLbl="node1" presStyleIdx="0" presStyleCnt="2"/>
      <dgm:spPr/>
    </dgm:pt>
    <dgm:pt modelId="{87411131-064C-4BF0-9ED7-8D413130AE09}" type="pres">
      <dgm:prSet presAssocID="{D0635379-4CAF-471E-BEBC-CC6E3077255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24B1C-FC4A-47B0-85C3-55C81025104B}" type="pres">
      <dgm:prSet presAssocID="{D0635379-4CAF-471E-BEBC-CC6E30772553}" presName="accent_1" presStyleCnt="0"/>
      <dgm:spPr/>
    </dgm:pt>
    <dgm:pt modelId="{BC50F6B6-5120-4687-860F-2B893B6B73E2}" type="pres">
      <dgm:prSet presAssocID="{D0635379-4CAF-471E-BEBC-CC6E30772553}" presName="accentRepeatNode" presStyleLbl="solidFgAcc1" presStyleIdx="0" presStyleCnt="2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1632F6-D68D-4707-8FC8-5439DE4DA72A}" type="pres">
      <dgm:prSet presAssocID="{EE986863-0095-4D37-94DE-A1E52B6845C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23962-6F0D-4FCE-B452-4A3AC26DCFB3}" type="pres">
      <dgm:prSet presAssocID="{EE986863-0095-4D37-94DE-A1E52B6845C9}" presName="accent_2" presStyleCnt="0"/>
      <dgm:spPr/>
    </dgm:pt>
    <dgm:pt modelId="{E4671FE5-4FC8-47E7-A337-8E645237AD81}" type="pres">
      <dgm:prSet presAssocID="{EE986863-0095-4D37-94DE-A1E52B6845C9}" presName="accentRepeatNode" presStyleLbl="solidFgAcc1" presStyleIdx="1" presStyleCnt="2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1090D16-B50C-46BD-B669-0F9D76CB145D}" srcId="{DBB5273C-4A0D-4DC0-9AF4-E8CAAD497AA1}" destId="{EE986863-0095-4D37-94DE-A1E52B6845C9}" srcOrd="1" destOrd="0" parTransId="{0ABB3527-B110-41A2-A02D-DEEF7DF8956D}" sibTransId="{DE5EF249-E0D3-4A53-B496-695748CA9D1F}"/>
    <dgm:cxn modelId="{F0883847-39FB-4E59-8556-0C1D2F22AA19}" type="presOf" srcId="{D0635379-4CAF-471E-BEBC-CC6E30772553}" destId="{87411131-064C-4BF0-9ED7-8D413130AE09}" srcOrd="0" destOrd="0" presId="urn:microsoft.com/office/officeart/2008/layout/VerticalCurvedList"/>
    <dgm:cxn modelId="{CB7ED08F-C326-49A8-9E08-F0667DAEBF2B}" type="presOf" srcId="{DBB5273C-4A0D-4DC0-9AF4-E8CAAD497AA1}" destId="{55A62F84-9BC4-4241-BB10-6FD180FA04FD}" srcOrd="0" destOrd="0" presId="urn:microsoft.com/office/officeart/2008/layout/VerticalCurvedList"/>
    <dgm:cxn modelId="{8BFF5B51-F6FB-4088-A583-D1C0BFEC6971}" srcId="{DBB5273C-4A0D-4DC0-9AF4-E8CAAD497AA1}" destId="{D0635379-4CAF-471E-BEBC-CC6E30772553}" srcOrd="0" destOrd="0" parTransId="{85BA649B-3C44-41CD-B4BE-BA44A1D38A25}" sibTransId="{7E657B64-773B-4605-A765-FF3C737C008C}"/>
    <dgm:cxn modelId="{31B6A54B-7CBE-48F5-AA55-89791F274D6C}" type="presOf" srcId="{7E657B64-773B-4605-A765-FF3C737C008C}" destId="{ED98BDA3-30F4-481A-A33A-EAC2CBF0E3AA}" srcOrd="0" destOrd="0" presId="urn:microsoft.com/office/officeart/2008/layout/VerticalCurvedList"/>
    <dgm:cxn modelId="{5F67F85F-5DDA-44E6-8536-7D5023427C3E}" type="presOf" srcId="{EE986863-0095-4D37-94DE-A1E52B6845C9}" destId="{3F1632F6-D68D-4707-8FC8-5439DE4DA72A}" srcOrd="0" destOrd="0" presId="urn:microsoft.com/office/officeart/2008/layout/VerticalCurvedList"/>
    <dgm:cxn modelId="{F2A9A1B4-0623-4570-818C-2B806B4BA62D}" type="presParOf" srcId="{55A62F84-9BC4-4241-BB10-6FD180FA04FD}" destId="{54CC4F12-5063-4B25-A1C2-2850C1A9B62E}" srcOrd="0" destOrd="0" presId="urn:microsoft.com/office/officeart/2008/layout/VerticalCurvedList"/>
    <dgm:cxn modelId="{6F583042-9501-41F6-AB05-1851121540BA}" type="presParOf" srcId="{54CC4F12-5063-4B25-A1C2-2850C1A9B62E}" destId="{4611D52A-083A-4885-8E23-F1BEA646A210}" srcOrd="0" destOrd="0" presId="urn:microsoft.com/office/officeart/2008/layout/VerticalCurvedList"/>
    <dgm:cxn modelId="{0B64C4B8-FD88-496F-89B7-14DB98E285CA}" type="presParOf" srcId="{4611D52A-083A-4885-8E23-F1BEA646A210}" destId="{E48DB87E-5438-4096-80EB-0B6077A80B15}" srcOrd="0" destOrd="0" presId="urn:microsoft.com/office/officeart/2008/layout/VerticalCurvedList"/>
    <dgm:cxn modelId="{AFDA4C52-553F-4165-859F-BE191DCF90D2}" type="presParOf" srcId="{4611D52A-083A-4885-8E23-F1BEA646A210}" destId="{ED98BDA3-30F4-481A-A33A-EAC2CBF0E3AA}" srcOrd="1" destOrd="0" presId="urn:microsoft.com/office/officeart/2008/layout/VerticalCurvedList"/>
    <dgm:cxn modelId="{8EBC0936-7915-4B7F-9C82-EA08F80647D0}" type="presParOf" srcId="{4611D52A-083A-4885-8E23-F1BEA646A210}" destId="{505ACD84-06D2-4CB8-AC7F-8C69514B1E0D}" srcOrd="2" destOrd="0" presId="urn:microsoft.com/office/officeart/2008/layout/VerticalCurvedList"/>
    <dgm:cxn modelId="{2ADD3930-30F3-452D-943F-D0A7E084EAF0}" type="presParOf" srcId="{4611D52A-083A-4885-8E23-F1BEA646A210}" destId="{402CA842-9832-4728-8B0F-CFBF1B083B8F}" srcOrd="3" destOrd="0" presId="urn:microsoft.com/office/officeart/2008/layout/VerticalCurvedList"/>
    <dgm:cxn modelId="{94CC61E2-0C07-4718-A7E4-F2B1D6274979}" type="presParOf" srcId="{54CC4F12-5063-4B25-A1C2-2850C1A9B62E}" destId="{87411131-064C-4BF0-9ED7-8D413130AE09}" srcOrd="1" destOrd="0" presId="urn:microsoft.com/office/officeart/2008/layout/VerticalCurvedList"/>
    <dgm:cxn modelId="{6078B8CA-0523-40A1-8CC2-C0639B4316AB}" type="presParOf" srcId="{54CC4F12-5063-4B25-A1C2-2850C1A9B62E}" destId="{27224B1C-FC4A-47B0-85C3-55C81025104B}" srcOrd="2" destOrd="0" presId="urn:microsoft.com/office/officeart/2008/layout/VerticalCurvedList"/>
    <dgm:cxn modelId="{BBA6DD7A-06B4-48C1-9B53-969C09B3F913}" type="presParOf" srcId="{27224B1C-FC4A-47B0-85C3-55C81025104B}" destId="{BC50F6B6-5120-4687-860F-2B893B6B73E2}" srcOrd="0" destOrd="0" presId="urn:microsoft.com/office/officeart/2008/layout/VerticalCurvedList"/>
    <dgm:cxn modelId="{AB28111E-772B-4D3C-86B1-24627B11EC67}" type="presParOf" srcId="{54CC4F12-5063-4B25-A1C2-2850C1A9B62E}" destId="{3F1632F6-D68D-4707-8FC8-5439DE4DA72A}" srcOrd="3" destOrd="0" presId="urn:microsoft.com/office/officeart/2008/layout/VerticalCurvedList"/>
    <dgm:cxn modelId="{A44EE039-29C5-44A9-B8B4-782B7A11EA1C}" type="presParOf" srcId="{54CC4F12-5063-4B25-A1C2-2850C1A9B62E}" destId="{58623962-6F0D-4FCE-B452-4A3AC26DCFB3}" srcOrd="4" destOrd="0" presId="urn:microsoft.com/office/officeart/2008/layout/VerticalCurvedList"/>
    <dgm:cxn modelId="{C4363C5D-670D-42A4-A484-38E531626659}" type="presParOf" srcId="{58623962-6F0D-4FCE-B452-4A3AC26DCFB3}" destId="{E4671FE5-4FC8-47E7-A337-8E645237AD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F577EE-B0EF-4155-B660-D3C5B71CBEF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EFAE56-982A-4AB6-AFAE-2FE1849460C5}">
      <dgm:prSet phldrT="[Text]"/>
      <dgm:spPr/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 গুনাবলি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AEA53F-0411-4441-87FE-A9AE94D0F614}" type="parTrans" cxnId="{F2D79DF0-CCB0-4BEB-9D60-3EA7FDAC7F2F}">
      <dgm:prSet/>
      <dgm:spPr/>
      <dgm:t>
        <a:bodyPr/>
        <a:lstStyle/>
        <a:p>
          <a:endParaRPr lang="en-US"/>
        </a:p>
      </dgm:t>
    </dgm:pt>
    <dgm:pt modelId="{BA547642-12D2-41A7-AD24-1A89E3ABE69F}" type="sibTrans" cxnId="{F2D79DF0-CCB0-4BEB-9D60-3EA7FDAC7F2F}">
      <dgm:prSet/>
      <dgm:spPr/>
      <dgm:t>
        <a:bodyPr/>
        <a:lstStyle/>
        <a:p>
          <a:endParaRPr lang="en-US"/>
        </a:p>
      </dgm:t>
    </dgm:pt>
    <dgm:pt modelId="{8A542429-2566-4849-AEC2-4441F1017788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ও অভিজ্ঞতা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7696E8-48C7-451B-9EA1-C6A4A92E9170}" type="parTrans" cxnId="{99C036D6-C565-4863-AB1E-1E866F1965B1}">
      <dgm:prSet/>
      <dgm:spPr/>
      <dgm:t>
        <a:bodyPr/>
        <a:lstStyle/>
        <a:p>
          <a:endParaRPr lang="en-US"/>
        </a:p>
      </dgm:t>
    </dgm:pt>
    <dgm:pt modelId="{DAB1DFE2-E9D5-420E-ABC6-1C7FD9A190D7}" type="sibTrans" cxnId="{99C036D6-C565-4863-AB1E-1E866F1965B1}">
      <dgm:prSet/>
      <dgm:spPr/>
      <dgm:t>
        <a:bodyPr/>
        <a:lstStyle/>
        <a:p>
          <a:endParaRPr lang="en-US"/>
        </a:p>
      </dgm:t>
    </dgm:pt>
    <dgm:pt modelId="{60FA25ED-050A-447C-B158-806561F3F001}">
      <dgm:prSet phldrT="[Text]"/>
      <dgm:spPr/>
      <dgm:t>
        <a:bodyPr/>
        <a:lstStyle/>
        <a:p>
          <a:r>
            <a: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বিপনন সম্পর্কে জ্ঞান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1F60F0-0095-4AC6-8FF3-94616FE77213}" type="parTrans" cxnId="{09261447-CD34-44B2-B9FB-6E404FE6B923}">
      <dgm:prSet/>
      <dgm:spPr/>
      <dgm:t>
        <a:bodyPr/>
        <a:lstStyle/>
        <a:p>
          <a:endParaRPr lang="en-US"/>
        </a:p>
      </dgm:t>
    </dgm:pt>
    <dgm:pt modelId="{939E5A14-43C1-4478-92E8-B06D83511611}" type="sibTrans" cxnId="{09261447-CD34-44B2-B9FB-6E404FE6B923}">
      <dgm:prSet/>
      <dgm:spPr/>
      <dgm:t>
        <a:bodyPr/>
        <a:lstStyle/>
        <a:p>
          <a:endParaRPr lang="en-US"/>
        </a:p>
      </dgm:t>
    </dgm:pt>
    <dgm:pt modelId="{E406E2D3-5C58-4215-A401-F96052C4E61C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হিসাবে পারদর্শিতা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913617-44E7-48C5-A3FD-600E0FDBC6B5}" type="parTrans" cxnId="{29A6ECF5-E098-4BDD-BBCA-F71CDBA78D83}">
      <dgm:prSet/>
      <dgm:spPr/>
      <dgm:t>
        <a:bodyPr/>
        <a:lstStyle/>
        <a:p>
          <a:endParaRPr lang="en-US"/>
        </a:p>
      </dgm:t>
    </dgm:pt>
    <dgm:pt modelId="{69D03988-E118-403D-B252-4B7190C097B3}" type="sibTrans" cxnId="{29A6ECF5-E098-4BDD-BBCA-F71CDBA78D83}">
      <dgm:prSet/>
      <dgm:spPr/>
      <dgm:t>
        <a:bodyPr/>
        <a:lstStyle/>
        <a:p>
          <a:endParaRPr lang="en-US"/>
        </a:p>
      </dgm:t>
    </dgm:pt>
    <dgm:pt modelId="{B7515992-7908-4FCF-805A-515FCCDE079D}" type="pres">
      <dgm:prSet presAssocID="{C0F577EE-B0EF-4155-B660-D3C5B71CBE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D01B68-C508-4810-85B2-C466FE39ABFA}" type="pres">
      <dgm:prSet presAssocID="{03EFAE56-982A-4AB6-AFAE-2FE1849460C5}" presName="centerShape" presStyleLbl="node0" presStyleIdx="0" presStyleCnt="1"/>
      <dgm:spPr/>
      <dgm:t>
        <a:bodyPr/>
        <a:lstStyle/>
        <a:p>
          <a:endParaRPr lang="en-US"/>
        </a:p>
      </dgm:t>
    </dgm:pt>
    <dgm:pt modelId="{77B59677-C2BE-4B57-A226-85A3A29EA859}" type="pres">
      <dgm:prSet presAssocID="{8A542429-2566-4849-AEC2-4441F1017788}" presName="node" presStyleLbl="node1" presStyleIdx="0" presStyleCnt="3" custScaleX="144959" custScaleY="96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FCAAB-BAAD-4E27-ABAF-ADEC83E628AC}" type="pres">
      <dgm:prSet presAssocID="{8A542429-2566-4849-AEC2-4441F1017788}" presName="dummy" presStyleCnt="0"/>
      <dgm:spPr/>
    </dgm:pt>
    <dgm:pt modelId="{2A7C7CD4-6051-4B90-928B-C566BE628B14}" type="pres">
      <dgm:prSet presAssocID="{DAB1DFE2-E9D5-420E-ABC6-1C7FD9A190D7}" presName="sibTrans" presStyleLbl="sibTrans2D1" presStyleIdx="0" presStyleCnt="3"/>
      <dgm:spPr/>
    </dgm:pt>
    <dgm:pt modelId="{EFC91726-3FB0-4802-B23E-7866F94892E0}" type="pres">
      <dgm:prSet presAssocID="{60FA25ED-050A-447C-B158-806561F3F001}" presName="node" presStyleLbl="node1" presStyleIdx="1" presStyleCnt="3" custScaleX="120674" custScaleY="1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6D90D-1B4F-474B-A54B-4E9D82A30AC1}" type="pres">
      <dgm:prSet presAssocID="{60FA25ED-050A-447C-B158-806561F3F001}" presName="dummy" presStyleCnt="0"/>
      <dgm:spPr/>
    </dgm:pt>
    <dgm:pt modelId="{3FBA9D9C-C65C-4F4D-8539-3CE15866D846}" type="pres">
      <dgm:prSet presAssocID="{939E5A14-43C1-4478-92E8-B06D83511611}" presName="sibTrans" presStyleLbl="sibTrans2D1" presStyleIdx="1" presStyleCnt="3"/>
      <dgm:spPr/>
    </dgm:pt>
    <dgm:pt modelId="{322B84C9-8522-4DA4-B349-8D63F87B16A4}" type="pres">
      <dgm:prSet presAssocID="{E406E2D3-5C58-4215-A401-F96052C4E61C}" presName="node" presStyleLbl="node1" presStyleIdx="2" presStyleCnt="3" custScaleX="163371" custScaleY="146332" custRadScaleRad="104918" custRadScaleInc="3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AA679-A86A-4E8C-965A-2F687D8D9E44}" type="pres">
      <dgm:prSet presAssocID="{E406E2D3-5C58-4215-A401-F96052C4E61C}" presName="dummy" presStyleCnt="0"/>
      <dgm:spPr/>
    </dgm:pt>
    <dgm:pt modelId="{B643D6A3-57CC-497E-8BE7-18297DC73C50}" type="pres">
      <dgm:prSet presAssocID="{69D03988-E118-403D-B252-4B7190C097B3}" presName="sibTrans" presStyleLbl="sibTrans2D1" presStyleIdx="2" presStyleCnt="3"/>
      <dgm:spPr/>
    </dgm:pt>
  </dgm:ptLst>
  <dgm:cxnLst>
    <dgm:cxn modelId="{FAC3CED8-CE7F-4755-A1E1-C4530A0C6514}" type="presOf" srcId="{8A542429-2566-4849-AEC2-4441F1017788}" destId="{77B59677-C2BE-4B57-A226-85A3A29EA859}" srcOrd="0" destOrd="0" presId="urn:microsoft.com/office/officeart/2005/8/layout/radial6"/>
    <dgm:cxn modelId="{F691319D-E849-4F0D-8CC1-8301A5390D0C}" type="presOf" srcId="{03EFAE56-982A-4AB6-AFAE-2FE1849460C5}" destId="{D8D01B68-C508-4810-85B2-C466FE39ABFA}" srcOrd="0" destOrd="0" presId="urn:microsoft.com/office/officeart/2005/8/layout/radial6"/>
    <dgm:cxn modelId="{B427FC4D-0906-4770-9F46-D1F9FC99AC09}" type="presOf" srcId="{DAB1DFE2-E9D5-420E-ABC6-1C7FD9A190D7}" destId="{2A7C7CD4-6051-4B90-928B-C566BE628B14}" srcOrd="0" destOrd="0" presId="urn:microsoft.com/office/officeart/2005/8/layout/radial6"/>
    <dgm:cxn modelId="{E3C9D59E-C0EE-4B0A-A167-BAE9052332BF}" type="presOf" srcId="{E406E2D3-5C58-4215-A401-F96052C4E61C}" destId="{322B84C9-8522-4DA4-B349-8D63F87B16A4}" srcOrd="0" destOrd="0" presId="urn:microsoft.com/office/officeart/2005/8/layout/radial6"/>
    <dgm:cxn modelId="{F2D79DF0-CCB0-4BEB-9D60-3EA7FDAC7F2F}" srcId="{C0F577EE-B0EF-4155-B660-D3C5B71CBEF7}" destId="{03EFAE56-982A-4AB6-AFAE-2FE1849460C5}" srcOrd="0" destOrd="0" parTransId="{23AEA53F-0411-4441-87FE-A9AE94D0F614}" sibTransId="{BA547642-12D2-41A7-AD24-1A89E3ABE69F}"/>
    <dgm:cxn modelId="{F16C9B8F-E19A-4A89-973C-676804D14989}" type="presOf" srcId="{60FA25ED-050A-447C-B158-806561F3F001}" destId="{EFC91726-3FB0-4802-B23E-7866F94892E0}" srcOrd="0" destOrd="0" presId="urn:microsoft.com/office/officeart/2005/8/layout/radial6"/>
    <dgm:cxn modelId="{29A6ECF5-E098-4BDD-BBCA-F71CDBA78D83}" srcId="{03EFAE56-982A-4AB6-AFAE-2FE1849460C5}" destId="{E406E2D3-5C58-4215-A401-F96052C4E61C}" srcOrd="2" destOrd="0" parTransId="{6D913617-44E7-48C5-A3FD-600E0FDBC6B5}" sibTransId="{69D03988-E118-403D-B252-4B7190C097B3}"/>
    <dgm:cxn modelId="{09261447-CD34-44B2-B9FB-6E404FE6B923}" srcId="{03EFAE56-982A-4AB6-AFAE-2FE1849460C5}" destId="{60FA25ED-050A-447C-B158-806561F3F001}" srcOrd="1" destOrd="0" parTransId="{D01F60F0-0095-4AC6-8FF3-94616FE77213}" sibTransId="{939E5A14-43C1-4478-92E8-B06D83511611}"/>
    <dgm:cxn modelId="{C1E25493-2B81-46EA-981F-D3EE6DC71CBA}" type="presOf" srcId="{C0F577EE-B0EF-4155-B660-D3C5B71CBEF7}" destId="{B7515992-7908-4FCF-805A-515FCCDE079D}" srcOrd="0" destOrd="0" presId="urn:microsoft.com/office/officeart/2005/8/layout/radial6"/>
    <dgm:cxn modelId="{99C036D6-C565-4863-AB1E-1E866F1965B1}" srcId="{03EFAE56-982A-4AB6-AFAE-2FE1849460C5}" destId="{8A542429-2566-4849-AEC2-4441F1017788}" srcOrd="0" destOrd="0" parTransId="{1C7696E8-48C7-451B-9EA1-C6A4A92E9170}" sibTransId="{DAB1DFE2-E9D5-420E-ABC6-1C7FD9A190D7}"/>
    <dgm:cxn modelId="{10F04C5B-6AE2-4BDF-BCEA-BBCE339C4B7E}" type="presOf" srcId="{939E5A14-43C1-4478-92E8-B06D83511611}" destId="{3FBA9D9C-C65C-4F4D-8539-3CE15866D846}" srcOrd="0" destOrd="0" presId="urn:microsoft.com/office/officeart/2005/8/layout/radial6"/>
    <dgm:cxn modelId="{9116911B-58A1-411B-9EE6-C439833EEEFB}" type="presOf" srcId="{69D03988-E118-403D-B252-4B7190C097B3}" destId="{B643D6A3-57CC-497E-8BE7-18297DC73C50}" srcOrd="0" destOrd="0" presId="urn:microsoft.com/office/officeart/2005/8/layout/radial6"/>
    <dgm:cxn modelId="{232BEFB3-9E4A-4FD5-9BEC-7FCCBE0FC565}" type="presParOf" srcId="{B7515992-7908-4FCF-805A-515FCCDE079D}" destId="{D8D01B68-C508-4810-85B2-C466FE39ABFA}" srcOrd="0" destOrd="0" presId="urn:microsoft.com/office/officeart/2005/8/layout/radial6"/>
    <dgm:cxn modelId="{178418D0-B880-4251-8BB4-A3C4AE0958B2}" type="presParOf" srcId="{B7515992-7908-4FCF-805A-515FCCDE079D}" destId="{77B59677-C2BE-4B57-A226-85A3A29EA859}" srcOrd="1" destOrd="0" presId="urn:microsoft.com/office/officeart/2005/8/layout/radial6"/>
    <dgm:cxn modelId="{8D3944B5-1C33-42D1-836A-A6DB2A9CA07B}" type="presParOf" srcId="{B7515992-7908-4FCF-805A-515FCCDE079D}" destId="{494FCAAB-BAAD-4E27-ABAF-ADEC83E628AC}" srcOrd="2" destOrd="0" presId="urn:microsoft.com/office/officeart/2005/8/layout/radial6"/>
    <dgm:cxn modelId="{A6F53879-0BDC-4C1F-BA4C-13E60C2D6555}" type="presParOf" srcId="{B7515992-7908-4FCF-805A-515FCCDE079D}" destId="{2A7C7CD4-6051-4B90-928B-C566BE628B14}" srcOrd="3" destOrd="0" presId="urn:microsoft.com/office/officeart/2005/8/layout/radial6"/>
    <dgm:cxn modelId="{6021A9DF-731D-41BE-93F4-AC3C60E8C486}" type="presParOf" srcId="{B7515992-7908-4FCF-805A-515FCCDE079D}" destId="{EFC91726-3FB0-4802-B23E-7866F94892E0}" srcOrd="4" destOrd="0" presId="urn:microsoft.com/office/officeart/2005/8/layout/radial6"/>
    <dgm:cxn modelId="{AAF1491F-AE57-462F-A992-9BC4FEB5C29A}" type="presParOf" srcId="{B7515992-7908-4FCF-805A-515FCCDE079D}" destId="{D6D6D90D-1B4F-474B-A54B-4E9D82A30AC1}" srcOrd="5" destOrd="0" presId="urn:microsoft.com/office/officeart/2005/8/layout/radial6"/>
    <dgm:cxn modelId="{5E6EEB78-51A9-4A99-A39D-F79810F18D5C}" type="presParOf" srcId="{B7515992-7908-4FCF-805A-515FCCDE079D}" destId="{3FBA9D9C-C65C-4F4D-8539-3CE15866D846}" srcOrd="6" destOrd="0" presId="urn:microsoft.com/office/officeart/2005/8/layout/radial6"/>
    <dgm:cxn modelId="{727EC31F-90B7-4B70-BA92-9C002AAD69F3}" type="presParOf" srcId="{B7515992-7908-4FCF-805A-515FCCDE079D}" destId="{322B84C9-8522-4DA4-B349-8D63F87B16A4}" srcOrd="7" destOrd="0" presId="urn:microsoft.com/office/officeart/2005/8/layout/radial6"/>
    <dgm:cxn modelId="{66FD3EFB-75B0-43BC-87DC-D6CF1011D59B}" type="presParOf" srcId="{B7515992-7908-4FCF-805A-515FCCDE079D}" destId="{0F6AA679-A86A-4E8C-965A-2F687D8D9E44}" srcOrd="8" destOrd="0" presId="urn:microsoft.com/office/officeart/2005/8/layout/radial6"/>
    <dgm:cxn modelId="{A8CDB90A-D97C-4074-8894-547479B77C0F}" type="presParOf" srcId="{B7515992-7908-4FCF-805A-515FCCDE079D}" destId="{B643D6A3-57CC-497E-8BE7-18297DC73C5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EB65E-675F-4F09-9F6E-617603995122}">
      <dsp:nvSpPr>
        <dsp:cNvPr id="0" name=""/>
        <dsp:cNvSpPr/>
      </dsp:nvSpPr>
      <dsp:spPr>
        <a:xfrm>
          <a:off x="965245" y="725568"/>
          <a:ext cx="4592905" cy="4592905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14F94-DC05-4340-9311-C345BC8C569C}">
      <dsp:nvSpPr>
        <dsp:cNvPr id="0" name=""/>
        <dsp:cNvSpPr/>
      </dsp:nvSpPr>
      <dsp:spPr>
        <a:xfrm>
          <a:off x="989494" y="768659"/>
          <a:ext cx="4592905" cy="4592905"/>
        </a:xfrm>
        <a:prstGeom prst="blockArc">
          <a:avLst>
            <a:gd name="adj1" fmla="val 1748136"/>
            <a:gd name="adj2" fmla="val 9075777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DA4F0-FC8B-44D6-9D8A-0FF2D7ACC935}">
      <dsp:nvSpPr>
        <dsp:cNvPr id="0" name=""/>
        <dsp:cNvSpPr/>
      </dsp:nvSpPr>
      <dsp:spPr>
        <a:xfrm>
          <a:off x="1014458" y="725028"/>
          <a:ext cx="4592905" cy="4592905"/>
        </a:xfrm>
        <a:prstGeom prst="blockArc">
          <a:avLst>
            <a:gd name="adj1" fmla="val 16124573"/>
            <a:gd name="adj2" fmla="val 1825174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715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F50A6-0741-4AA5-A9E4-64D1102AE976}">
      <dsp:nvSpPr>
        <dsp:cNvPr id="0" name=""/>
        <dsp:cNvSpPr/>
      </dsp:nvSpPr>
      <dsp:spPr>
        <a:xfrm>
          <a:off x="1944693" y="1661518"/>
          <a:ext cx="2634009" cy="2721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শারীরিক গুনাবলি</a:t>
          </a:r>
          <a:endParaRPr lang="en-US" sz="48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0435" y="2060000"/>
        <a:ext cx="1862525" cy="1924042"/>
      </dsp:txXfrm>
    </dsp:sp>
    <dsp:sp modelId="{BF72BC40-30D4-4504-9CD8-8916A144F927}">
      <dsp:nvSpPr>
        <dsp:cNvPr id="0" name=""/>
        <dsp:cNvSpPr/>
      </dsp:nvSpPr>
      <dsp:spPr>
        <a:xfrm>
          <a:off x="2258824" y="-35635"/>
          <a:ext cx="2005747" cy="1628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সুন্দর চেহারা</a:t>
          </a:r>
          <a:endParaRPr lang="en-US" sz="3800" kern="1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52559" y="202913"/>
        <a:ext cx="1418277" cy="1151814"/>
      </dsp:txXfrm>
    </dsp:sp>
    <dsp:sp modelId="{01119838-F002-497A-9648-D7806A313C20}">
      <dsp:nvSpPr>
        <dsp:cNvPr id="0" name=""/>
        <dsp:cNvSpPr/>
      </dsp:nvSpPr>
      <dsp:spPr>
        <a:xfrm>
          <a:off x="4328546" y="3278530"/>
          <a:ext cx="1833540" cy="1757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সুস্বাস্থ্য</a:t>
          </a:r>
          <a:endParaRPr lang="en-US" sz="3800" kern="1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97062" y="3535909"/>
        <a:ext cx="1296508" cy="1242737"/>
      </dsp:txXfrm>
    </dsp:sp>
    <dsp:sp modelId="{B6F69F10-3AB1-4C6C-9AB8-B0AD7B614B43}">
      <dsp:nvSpPr>
        <dsp:cNvPr id="0" name=""/>
        <dsp:cNvSpPr/>
      </dsp:nvSpPr>
      <dsp:spPr>
        <a:xfrm>
          <a:off x="416139" y="3231008"/>
          <a:ext cx="1805776" cy="1825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সুন্দর হাসি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0589" y="3498306"/>
        <a:ext cx="1276876" cy="1290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DF470-1239-451C-9920-5BF8262A1D70}">
      <dsp:nvSpPr>
        <dsp:cNvPr id="0" name=""/>
        <dsp:cNvSpPr/>
      </dsp:nvSpPr>
      <dsp:spPr>
        <a:xfrm>
          <a:off x="1028635" y="615280"/>
          <a:ext cx="4135942" cy="4135942"/>
        </a:xfrm>
        <a:prstGeom prst="blockArc">
          <a:avLst>
            <a:gd name="adj1" fmla="val 10886477"/>
            <a:gd name="adj2" fmla="val 1641025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2D70A-9E46-45AD-AEA0-B9A21D0BF0CE}">
      <dsp:nvSpPr>
        <dsp:cNvPr id="0" name=""/>
        <dsp:cNvSpPr/>
      </dsp:nvSpPr>
      <dsp:spPr>
        <a:xfrm>
          <a:off x="1028430" y="622847"/>
          <a:ext cx="4135942" cy="4135942"/>
        </a:xfrm>
        <a:prstGeom prst="blockArc">
          <a:avLst>
            <a:gd name="adj1" fmla="val 5189397"/>
            <a:gd name="adj2" fmla="val 10899359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37BDB-0B6F-42B0-9BE7-2898B244FFE3}">
      <dsp:nvSpPr>
        <dsp:cNvPr id="0" name=""/>
        <dsp:cNvSpPr/>
      </dsp:nvSpPr>
      <dsp:spPr>
        <a:xfrm>
          <a:off x="1317728" y="625859"/>
          <a:ext cx="4135942" cy="4135942"/>
        </a:xfrm>
        <a:prstGeom prst="blockArc">
          <a:avLst>
            <a:gd name="adj1" fmla="val 21588424"/>
            <a:gd name="adj2" fmla="val 568219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373CB-A43E-4AC1-AEBD-1FA9CA7B25B5}">
      <dsp:nvSpPr>
        <dsp:cNvPr id="0" name=""/>
        <dsp:cNvSpPr/>
      </dsp:nvSpPr>
      <dsp:spPr>
        <a:xfrm>
          <a:off x="1317728" y="612256"/>
          <a:ext cx="4135942" cy="4135942"/>
        </a:xfrm>
        <a:prstGeom prst="blockArc">
          <a:avLst>
            <a:gd name="adj1" fmla="val 15917809"/>
            <a:gd name="adj2" fmla="val 1157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8A068-BAA7-46FD-89EE-D8E72BF60E1A}">
      <dsp:nvSpPr>
        <dsp:cNvPr id="0" name=""/>
        <dsp:cNvSpPr/>
      </dsp:nvSpPr>
      <dsp:spPr>
        <a:xfrm>
          <a:off x="2203324" y="1610426"/>
          <a:ext cx="2361058" cy="2125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  <a:r>
            <a:rPr lang="bn-BD" sz="4000" kern="1200" baseline="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গুনাবলি</a:t>
          </a:r>
          <a:endParaRPr lang="en-US" sz="40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49093" y="1921756"/>
        <a:ext cx="1669520" cy="1503235"/>
      </dsp:txXfrm>
    </dsp:sp>
    <dsp:sp modelId="{014338A0-6B78-4FF2-930A-DF41195875F7}">
      <dsp:nvSpPr>
        <dsp:cNvPr id="0" name=""/>
        <dsp:cNvSpPr/>
      </dsp:nvSpPr>
      <dsp:spPr>
        <a:xfrm>
          <a:off x="2353441" y="587"/>
          <a:ext cx="1733261" cy="13329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আগ্রহ</a:t>
          </a:r>
          <a:r>
            <a:rPr lang="bn-BD" sz="2400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আন্তরিকতা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7271" y="195787"/>
        <a:ext cx="1225601" cy="942509"/>
      </dsp:txXfrm>
    </dsp:sp>
    <dsp:sp modelId="{77B22A46-860F-4DB8-B901-2FD7F46AC505}">
      <dsp:nvSpPr>
        <dsp:cNvPr id="0" name=""/>
        <dsp:cNvSpPr/>
      </dsp:nvSpPr>
      <dsp:spPr>
        <a:xfrm>
          <a:off x="4601616" y="1978927"/>
          <a:ext cx="1608115" cy="1416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আত্মবিশ্বাস</a:t>
          </a:r>
          <a:endParaRPr lang="en-US" sz="2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37119" y="2186325"/>
        <a:ext cx="1137109" cy="1001406"/>
      </dsp:txXfrm>
    </dsp:sp>
    <dsp:sp modelId="{3634366B-4860-44A3-928A-240C60B59C44}">
      <dsp:nvSpPr>
        <dsp:cNvPr id="0" name=""/>
        <dsp:cNvSpPr/>
      </dsp:nvSpPr>
      <dsp:spPr>
        <a:xfrm>
          <a:off x="2352875" y="4040560"/>
          <a:ext cx="1734394" cy="13329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তীক্ষ্ণ বুদ্ধিমত্তা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6871" y="4235760"/>
        <a:ext cx="1226402" cy="942509"/>
      </dsp:txXfrm>
    </dsp:sp>
    <dsp:sp modelId="{A3AAF310-79F7-472A-A645-6E3E5B4A16CA}">
      <dsp:nvSpPr>
        <dsp:cNvPr id="0" name=""/>
        <dsp:cNvSpPr/>
      </dsp:nvSpPr>
      <dsp:spPr>
        <a:xfrm>
          <a:off x="42788" y="1746919"/>
          <a:ext cx="2068941" cy="1771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ধৈর্যশীলতা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777" y="2006283"/>
        <a:ext cx="1462963" cy="1252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115FE-E21E-4044-8A10-54C2F54A3E39}">
      <dsp:nvSpPr>
        <dsp:cNvPr id="0" name=""/>
        <dsp:cNvSpPr/>
      </dsp:nvSpPr>
      <dsp:spPr>
        <a:xfrm>
          <a:off x="-5057418" y="-774808"/>
          <a:ext cx="6022924" cy="6022924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0DFE7-72E3-4E6A-8143-1E13278F4043}">
      <dsp:nvSpPr>
        <dsp:cNvPr id="0" name=""/>
        <dsp:cNvSpPr/>
      </dsp:nvSpPr>
      <dsp:spPr>
        <a:xfrm>
          <a:off x="620975" y="447330"/>
          <a:ext cx="5895594" cy="894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13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সততা ও বিশ্বাস</a:t>
          </a:r>
          <a:endParaRPr lang="en-US" sz="4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0975" y="447330"/>
        <a:ext cx="5895594" cy="894661"/>
      </dsp:txXfrm>
    </dsp:sp>
    <dsp:sp modelId="{DD0E9CFC-E881-4CBC-AA27-E2E9D03B84CB}">
      <dsp:nvSpPr>
        <dsp:cNvPr id="0" name=""/>
        <dsp:cNvSpPr/>
      </dsp:nvSpPr>
      <dsp:spPr>
        <a:xfrm>
          <a:off x="61812" y="335498"/>
          <a:ext cx="1118326" cy="111832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9C5E0-1EF0-49E3-9725-C32915350DC9}">
      <dsp:nvSpPr>
        <dsp:cNvPr id="0" name=""/>
        <dsp:cNvSpPr/>
      </dsp:nvSpPr>
      <dsp:spPr>
        <a:xfrm>
          <a:off x="946184" y="1789322"/>
          <a:ext cx="5570384" cy="894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13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মার্জিত ব্যবহার</a:t>
          </a:r>
          <a:endParaRPr lang="en-US" sz="47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6184" y="1789322"/>
        <a:ext cx="5570384" cy="894661"/>
      </dsp:txXfrm>
    </dsp:sp>
    <dsp:sp modelId="{52A52BF7-75B1-4574-B22F-8F670E0B315A}">
      <dsp:nvSpPr>
        <dsp:cNvPr id="0" name=""/>
        <dsp:cNvSpPr/>
      </dsp:nvSpPr>
      <dsp:spPr>
        <a:xfrm>
          <a:off x="387021" y="1677490"/>
          <a:ext cx="1118326" cy="111832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3A820-F9BE-4C0C-8A18-CEEE8466F095}">
      <dsp:nvSpPr>
        <dsp:cNvPr id="0" name=""/>
        <dsp:cNvSpPr/>
      </dsp:nvSpPr>
      <dsp:spPr>
        <a:xfrm>
          <a:off x="620975" y="3131314"/>
          <a:ext cx="5895594" cy="894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13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মেলামেশার ক্ষমতা</a:t>
          </a:r>
          <a:endParaRPr lang="en-US" sz="47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0975" y="3131314"/>
        <a:ext cx="5895594" cy="894661"/>
      </dsp:txXfrm>
    </dsp:sp>
    <dsp:sp modelId="{662C2DCE-5103-468C-BCF3-3828D5D8889A}">
      <dsp:nvSpPr>
        <dsp:cNvPr id="0" name=""/>
        <dsp:cNvSpPr/>
      </dsp:nvSpPr>
      <dsp:spPr>
        <a:xfrm>
          <a:off x="61812" y="3019482"/>
          <a:ext cx="1118326" cy="111832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8BDA3-30F4-481A-A33A-EAC2CBF0E3AA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11131-064C-4BF0-9ED7-8D413130AE09}">
      <dsp:nvSpPr>
        <dsp:cNvPr id="0" name=""/>
        <dsp:cNvSpPr/>
      </dsp:nvSpPr>
      <dsp:spPr>
        <a:xfrm>
          <a:off x="996086" y="774110"/>
          <a:ext cx="4954566" cy="154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জেন্ডার সচেতনতা</a:t>
          </a:r>
          <a:endParaRPr lang="en-US" sz="4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6086" y="774110"/>
        <a:ext cx="4954566" cy="1548004"/>
      </dsp:txXfrm>
    </dsp:sp>
    <dsp:sp modelId="{BC50F6B6-5120-4687-860F-2B893B6B73E2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632F6-D68D-4707-8FC8-5439DE4DA72A}">
      <dsp:nvSpPr>
        <dsp:cNvPr id="0" name=""/>
        <dsp:cNvSpPr/>
      </dsp:nvSpPr>
      <dsp:spPr>
        <a:xfrm>
          <a:off x="996086" y="3096551"/>
          <a:ext cx="4954566" cy="154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ইতিবাচক</a:t>
          </a:r>
          <a:r>
            <a:rPr lang="bn-BD" sz="4800" kern="1200" baseline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দৃষ্টিভঙ্গি</a:t>
          </a:r>
          <a:endParaRPr lang="en-US" sz="4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6086" y="3096551"/>
        <a:ext cx="4954566" cy="1548004"/>
      </dsp:txXfrm>
    </dsp:sp>
    <dsp:sp modelId="{E4671FE5-4FC8-47E7-A337-8E645237AD81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3D6A3-57CC-497E-8BE7-18297DC73C50}">
      <dsp:nvSpPr>
        <dsp:cNvPr id="0" name=""/>
        <dsp:cNvSpPr/>
      </dsp:nvSpPr>
      <dsp:spPr>
        <a:xfrm>
          <a:off x="1120989" y="649950"/>
          <a:ext cx="4462775" cy="4462775"/>
        </a:xfrm>
        <a:prstGeom prst="blockArc">
          <a:avLst>
            <a:gd name="adj1" fmla="val 8993470"/>
            <a:gd name="adj2" fmla="val 16397098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A9D9C-C65C-4F4D-8539-3CE15866D846}">
      <dsp:nvSpPr>
        <dsp:cNvPr id="0" name=""/>
        <dsp:cNvSpPr/>
      </dsp:nvSpPr>
      <dsp:spPr>
        <a:xfrm>
          <a:off x="1184475" y="767604"/>
          <a:ext cx="4462775" cy="4462775"/>
        </a:xfrm>
        <a:prstGeom prst="blockArc">
          <a:avLst>
            <a:gd name="adj1" fmla="val 1595641"/>
            <a:gd name="adj2" fmla="val 9204356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C7CD4-6051-4B90-928B-C566BE628B14}">
      <dsp:nvSpPr>
        <dsp:cNvPr id="0" name=""/>
        <dsp:cNvSpPr/>
      </dsp:nvSpPr>
      <dsp:spPr>
        <a:xfrm>
          <a:off x="1245889" y="653532"/>
          <a:ext cx="4462775" cy="4462775"/>
        </a:xfrm>
        <a:prstGeom prst="blockArc">
          <a:avLst>
            <a:gd name="adj1" fmla="val 16200000"/>
            <a:gd name="adj2" fmla="val 18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01B68-C508-4810-85B2-C466FE39ABFA}">
      <dsp:nvSpPr>
        <dsp:cNvPr id="0" name=""/>
        <dsp:cNvSpPr/>
      </dsp:nvSpPr>
      <dsp:spPr>
        <a:xfrm>
          <a:off x="2451515" y="1859157"/>
          <a:ext cx="2051524" cy="2051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 গুনাবলি</a:t>
          </a:r>
          <a:endParaRPr lang="en-US" sz="45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1954" y="2159596"/>
        <a:ext cx="1450646" cy="1450646"/>
      </dsp:txXfrm>
    </dsp:sp>
    <dsp:sp modelId="{77B59677-C2BE-4B57-A226-85A3A29EA859}">
      <dsp:nvSpPr>
        <dsp:cNvPr id="0" name=""/>
        <dsp:cNvSpPr/>
      </dsp:nvSpPr>
      <dsp:spPr>
        <a:xfrm>
          <a:off x="2436423" y="14956"/>
          <a:ext cx="2081708" cy="1380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ও অভিজ্ঞতা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41282" y="217133"/>
        <a:ext cx="1471990" cy="976194"/>
      </dsp:txXfrm>
    </dsp:sp>
    <dsp:sp modelId="{EFC91726-3FB0-4802-B23E-7866F94892E0}">
      <dsp:nvSpPr>
        <dsp:cNvPr id="0" name=""/>
        <dsp:cNvSpPr/>
      </dsp:nvSpPr>
      <dsp:spPr>
        <a:xfrm>
          <a:off x="4498464" y="2992293"/>
          <a:ext cx="1732959" cy="19649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বিপনন সম্পর্কে জ্ঞান</a:t>
          </a:r>
          <a:endParaRPr lang="en-US" sz="32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2250" y="3280052"/>
        <a:ext cx="1225387" cy="1389423"/>
      </dsp:txXfrm>
    </dsp:sp>
    <dsp:sp modelId="{322B84C9-8522-4DA4-B349-8D63F87B16A4}">
      <dsp:nvSpPr>
        <dsp:cNvPr id="0" name=""/>
        <dsp:cNvSpPr/>
      </dsp:nvSpPr>
      <dsp:spPr>
        <a:xfrm>
          <a:off x="293725" y="2924053"/>
          <a:ext cx="2346116" cy="2101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হিসাবে পারদর্শিতা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7306" y="3231800"/>
        <a:ext cx="1658954" cy="1485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A0CF-D4C7-46D9-8C45-A9449B19E63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A0CF-FE59-4695-8E9A-3E4CB737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9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A0CF-FE59-4695-8E9A-3E4CB737FE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5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7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2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AD76-EE8E-458E-861F-6882DB096A5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73FB6-F44A-44DC-9686-EA1E7541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1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0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6700" y="6488668"/>
            <a:ext cx="1153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 userDrawn="1"/>
        </p:nvSpPr>
        <p:spPr>
          <a:xfrm flipH="1" flipV="1">
            <a:off x="553719" y="6573519"/>
            <a:ext cx="297181" cy="170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 userDrawn="1"/>
        </p:nvSpPr>
        <p:spPr>
          <a:xfrm flipH="1" flipV="1">
            <a:off x="922019" y="6586219"/>
            <a:ext cx="297181" cy="170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 userDrawn="1"/>
        </p:nvSpPr>
        <p:spPr>
          <a:xfrm flipH="1" flipV="1">
            <a:off x="1328419" y="6586219"/>
            <a:ext cx="297181" cy="170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 userDrawn="1"/>
        </p:nvSpPr>
        <p:spPr>
          <a:xfrm flipH="1" flipV="1">
            <a:off x="10307319" y="6586219"/>
            <a:ext cx="297181" cy="170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 userDrawn="1"/>
        </p:nvSpPr>
        <p:spPr>
          <a:xfrm flipH="1" flipV="1">
            <a:off x="10662919" y="6586219"/>
            <a:ext cx="297181" cy="170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 userDrawn="1"/>
        </p:nvSpPr>
        <p:spPr>
          <a:xfrm flipH="1" flipV="1">
            <a:off x="11526519" y="6637019"/>
            <a:ext cx="297181" cy="170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3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91571" y="1869743"/>
            <a:ext cx="10863618" cy="43672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6412" y="491320"/>
            <a:ext cx="10044753" cy="13234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20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7087" y="532263"/>
            <a:ext cx="4135272" cy="571841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0626" y="682388"/>
            <a:ext cx="638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 গুনাবলি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37473045"/>
              </p:ext>
            </p:extLst>
          </p:nvPr>
        </p:nvGraphicFramePr>
        <p:xfrm>
          <a:off x="573205" y="1665027"/>
          <a:ext cx="6578221" cy="447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809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2115FE-E21E-4044-8A10-54C2F54A3E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0E9CFC-E881-4CBC-AA27-E2E9D03B84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0DFE7-72E3-4E6A-8143-1E13278F40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52BF7-75B1-4574-B22F-8F670E0B31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9C5E0-1EF0-49E3-9725-C32915350D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C2DCE-5103-468C-BCF3-3828D5D888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3A820-F9BE-4C0C-8A18-CEEE8466F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36" y="600501"/>
            <a:ext cx="4599295" cy="57593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6068965"/>
              </p:ext>
            </p:extLst>
          </p:nvPr>
        </p:nvGraphicFramePr>
        <p:xfrm>
          <a:off x="803701" y="569540"/>
          <a:ext cx="5979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7528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98BDA3-30F4-481A-A33A-EAC2CBF0E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00"/>
                                        <p:tgtEl>
                                          <p:spTgt spid="5">
                                            <p:graphicEl>
                                              <a:dgm id="{ED98BDA3-30F4-481A-A33A-EAC2CBF0E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50F6B6-5120-4687-860F-2B893B6B7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00"/>
                                        <p:tgtEl>
                                          <p:spTgt spid="5">
                                            <p:graphicEl>
                                              <a:dgm id="{BC50F6B6-5120-4687-860F-2B893B6B7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411131-064C-4BF0-9ED7-8D413130A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00"/>
                                        <p:tgtEl>
                                          <p:spTgt spid="5">
                                            <p:graphicEl>
                                              <a:dgm id="{87411131-064C-4BF0-9ED7-8D413130A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671FE5-4FC8-47E7-A337-8E645237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00"/>
                                        <p:tgtEl>
                                          <p:spTgt spid="5">
                                            <p:graphicEl>
                                              <a:dgm id="{E4671FE5-4FC8-47E7-A337-8E645237A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1632F6-D68D-4707-8FC8-5439DE4DA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00"/>
                                        <p:tgtEl>
                                          <p:spTgt spid="5">
                                            <p:graphicEl>
                                              <a:dgm id="{3F1632F6-D68D-4707-8FC8-5439DE4DA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3313" y="545910"/>
            <a:ext cx="4408227" cy="577300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71290919"/>
              </p:ext>
            </p:extLst>
          </p:nvPr>
        </p:nvGraphicFramePr>
        <p:xfrm>
          <a:off x="503450" y="678723"/>
          <a:ext cx="66479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0551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01B68-C508-4810-85B2-C466FE39AB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59677-C2BE-4B57-A226-85A3A29EA8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7CD4-6051-4B90-928B-C566BE628B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91726-3FB0-4802-B23E-7866F9489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A9D9C-C65C-4F4D-8539-3CE15866D8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B84C9-8522-4DA4-B349-8D63F87B16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3D6A3-57CC-497E-8BE7-18297DC73C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910" y="450376"/>
            <a:ext cx="10781731" cy="186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11" y="2825086"/>
            <a:ext cx="11109277" cy="258532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5400" dirty="0">
                <a:latin typeface="NikoshBAN" pitchFamily="2" charset="0"/>
                <a:cs typeface="NikoshBAN" pitchFamily="2" charset="0"/>
              </a:rPr>
              <a:t>একজন আদর্শ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বিক্রয়কর্মীর কোন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গুনগুলো তোমাদের মধ্যে আছে এবং কোন গুনাবলিগুলো আরো উন্নতি প্রয়োজন তা চিহ্নিত কর.........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30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1117" y="682387"/>
            <a:ext cx="4694830" cy="1200329"/>
          </a:xfrm>
          <a:prstGeom prst="rect">
            <a:avLst/>
          </a:prstGeom>
          <a:noFill/>
          <a:ln w="57150">
            <a:solidFill>
              <a:srgbClr val="FFC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149" y="3016155"/>
            <a:ext cx="11054687" cy="2308324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 বিক্রয়কর্মীর গুণাবলিকে কয় ভাগে ভাগ করা যায়?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ইতিবাচক দৃষ্টিভঙ্গি কী?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জেন্ডার সচেতনতা কী?</a:t>
            </a:r>
          </a:p>
        </p:txBody>
      </p:sp>
    </p:spTree>
    <p:extLst>
      <p:ext uri="{BB962C8B-B14F-4D97-AF65-F5344CB8AC3E}">
        <p14:creationId xmlns:p14="http://schemas.microsoft.com/office/powerpoint/2010/main" val="18891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11188" y="573206"/>
            <a:ext cx="7233313" cy="1624084"/>
          </a:xfrm>
          <a:prstGeom prst="ellipse">
            <a:avLst/>
          </a:prstGeom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922" y="3248168"/>
            <a:ext cx="10795379" cy="2585323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ব্যবসায় ক্ষেত্রে একজন আদর্শ বিক্রয়কর্মী তার গুণাবলি প্রয়োগ করে কিভাবে সাফল্য বয়ে আনতে পারে  তা ব্যাখ্যা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45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3208" y="552734"/>
            <a:ext cx="10986446" cy="56228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6-Point Star 5"/>
          <p:cNvSpPr/>
          <p:nvPr/>
        </p:nvSpPr>
        <p:spPr>
          <a:xfrm>
            <a:off x="450377" y="1433015"/>
            <a:ext cx="11068334" cy="3807725"/>
          </a:xfrm>
          <a:prstGeom prst="star16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 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20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23331" y="518615"/>
            <a:ext cx="1992574" cy="278414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446525" y="520889"/>
            <a:ext cx="1992574" cy="278414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43702" y="1241946"/>
            <a:ext cx="5581934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910" y="3384645"/>
            <a:ext cx="6127845" cy="267765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রিকন চন্দ্র দাশ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ব্যবসায় শিক্ষা )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পাগলা সরকারি মডেল হাইস্কুল এন্ড কলেজ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সুনামগঞ্জ, সুনামগঞ্জ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০১৭২২২১৫৭৭৯</a:t>
            </a:r>
          </a:p>
          <a:p>
            <a:r>
              <a:rPr lang="bn-BD" sz="2800" b="1" dirty="0"/>
              <a:t>Email : rikanchandrad</a:t>
            </a:r>
            <a:r>
              <a:rPr lang="en-US" sz="2800" b="1" dirty="0"/>
              <a:t>1955@gmail.com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47212" y="3739487"/>
            <a:ext cx="3998794" cy="2246769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 ও দশম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১৬/০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34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741" y="573206"/>
            <a:ext cx="5008728" cy="436728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94144" y="602776"/>
            <a:ext cx="5008728" cy="43672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9809" y="5227093"/>
            <a:ext cx="10768084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ছবি দুইটি কিসের ছবি...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17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627" y="668740"/>
            <a:ext cx="10467833" cy="17878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4" y="3712191"/>
            <a:ext cx="10740788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বিক্রয় কর্মীর গুনাবলি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76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740" y="559558"/>
            <a:ext cx="10877266" cy="1351128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70" y="2388358"/>
            <a:ext cx="10822675" cy="3416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q"/>
              <a:defRPr/>
            </a:pPr>
            <a:r>
              <a:rPr lang="bn-BD" sz="54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শিক্ষার্থীরা...</a:t>
            </a:r>
            <a:endParaRPr lang="en-US" sz="54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§"/>
              <a:defRPr/>
            </a:pPr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বিক্রয়িকতার ধারণা ব্যাখ্যা করতে পারবে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§"/>
              <a:defRPr/>
            </a:pP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আদর্শ বিক্রয়কর্মীর গুণাবলি বর্ণনা করতে</a:t>
            </a:r>
            <a:r>
              <a:rPr lang="en-US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58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2388" y="1937982"/>
            <a:ext cx="4940490" cy="427174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30370" y="1844722"/>
            <a:ext cx="4940490" cy="427174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6161" y="532262"/>
            <a:ext cx="10317707" cy="8309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শিক্ষার্থী বন্ধুরা দুইটি কিসের-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83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173" y="655092"/>
            <a:ext cx="10222173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বিক্রয়িকতা কাকে বলে 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7798" y="2415654"/>
            <a:ext cx="10877266" cy="36712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বিক্রয়কর্মীর ক্রেতা আকর্ষণ করার কৌশল বা দক্ষতাকে বিক্রয়িকতা বলে। বিক্রয়িকতার গুণে বিক্রেতা তার ব্যবসায় ও পণ্য সম্পর্কে ক্রেতাদের আস্থা অর্জন করে তাদেরকে স্থায়ী গ্রাহকে পরিণত করে।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27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9791" y="600501"/>
            <a:ext cx="4244454" cy="559558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6569464"/>
              </p:ext>
            </p:extLst>
          </p:nvPr>
        </p:nvGraphicFramePr>
        <p:xfrm>
          <a:off x="573206" y="559558"/>
          <a:ext cx="6537278" cy="557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29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BF50A6-0741-4AA5-A9E4-64D1102A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8BF50A6-0741-4AA5-A9E4-64D1102A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8BF50A6-0741-4AA5-A9E4-64D1102A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B8BF50A6-0741-4AA5-A9E4-64D1102A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B8BF50A6-0741-4AA5-A9E4-64D1102AE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72BC40-30D4-4504-9CD8-8916A144F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BF72BC40-30D4-4504-9CD8-8916A144F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BF72BC40-30D4-4504-9CD8-8916A144F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BF72BC40-30D4-4504-9CD8-8916A144F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BF72BC40-30D4-4504-9CD8-8916A144F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FDA4F0-FC8B-44D6-9D8A-0FF2D7AC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17FDA4F0-FC8B-44D6-9D8A-0FF2D7AC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17FDA4F0-FC8B-44D6-9D8A-0FF2D7AC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17FDA4F0-FC8B-44D6-9D8A-0FF2D7AC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17FDA4F0-FC8B-44D6-9D8A-0FF2D7ACC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119838-F002-497A-9648-D7806A313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01119838-F002-497A-9648-D7806A313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01119838-F002-497A-9648-D7806A313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01119838-F002-497A-9648-D7806A313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01119838-F002-497A-9648-D7806A313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914F94-DC05-4340-9311-C345BC8C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8A914F94-DC05-4340-9311-C345BC8C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8A914F94-DC05-4340-9311-C345BC8C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8A914F94-DC05-4340-9311-C345BC8C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8A914F94-DC05-4340-9311-C345BC8C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F69F10-3AB1-4C6C-9AB8-B0AD7B61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B6F69F10-3AB1-4C6C-9AB8-B0AD7B61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B6F69F10-3AB1-4C6C-9AB8-B0AD7B61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B6F69F10-3AB1-4C6C-9AB8-B0AD7B61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graphicEl>
                                              <a:dgm id="{B6F69F10-3AB1-4C6C-9AB8-B0AD7B614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6EB65E-675F-4F09-9F6E-617603995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796EB65E-675F-4F09-9F6E-617603995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796EB65E-675F-4F09-9F6E-617603995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796EB65E-675F-4F09-9F6E-617603995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796EB65E-675F-4F09-9F6E-617603995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8597" y="518615"/>
            <a:ext cx="4612943" cy="57457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5670862"/>
              </p:ext>
            </p:extLst>
          </p:nvPr>
        </p:nvGraphicFramePr>
        <p:xfrm>
          <a:off x="545910" y="573206"/>
          <a:ext cx="6209732" cy="537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8645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D8A068-BAA7-46FD-89EE-D8E72BF6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54D8A068-BAA7-46FD-89EE-D8E72BF60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4338A0-6B78-4FF2-930A-DF4119587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014338A0-6B78-4FF2-930A-DF4119587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E373CB-A43E-4AC1-AEBD-1FA9CA7B2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3DE373CB-A43E-4AC1-AEBD-1FA9CA7B2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22A46-860F-4DB8-B901-2FD7F46AC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77B22A46-860F-4DB8-B901-2FD7F46AC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437BDB-0B6F-42B0-9BE7-2898B244F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A1437BDB-0B6F-42B0-9BE7-2898B244F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4366B-4860-44A3-928A-240C60B59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3634366B-4860-44A3-928A-240C60B59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82D70A-9E46-45AD-AEA0-B9A21D0BF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3082D70A-9E46-45AD-AEA0-B9A21D0BF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AAF310-79F7-472A-A645-6E3E5B4A1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A3AAF310-79F7-472A-A645-6E3E5B4A1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FDF470-1239-451C-9920-5BF8262A1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graphicEl>
                                              <a:dgm id="{A3FDF470-1239-451C-9920-5BF8262A1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218</Words>
  <Application>Microsoft Office PowerPoint</Application>
  <PresentationFormat>Widescreen</PresentationFormat>
  <Paragraphs>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Subrata Talukder</dc:creator>
  <cp:lastModifiedBy>Subrata Talukder</cp:lastModifiedBy>
  <cp:revision>29</cp:revision>
  <dcterms:created xsi:type="dcterms:W3CDTF">2020-08-13T17:25:09Z</dcterms:created>
  <dcterms:modified xsi:type="dcterms:W3CDTF">2020-08-15T18:02:49Z</dcterms:modified>
</cp:coreProperties>
</file>