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2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3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0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0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4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9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6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4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175B-8EFD-4578-A6A6-CE371803DB79}" type="datetimeFigureOut">
              <a:rPr lang="en-US" smtClean="0"/>
              <a:t>16-Aug-2020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7EDA-0347-4049-ADA9-D40AEBB619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8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0"/>
            <a:ext cx="12283440" cy="7223760"/>
          </a:xfrm>
        </p:spPr>
      </p:pic>
    </p:spTree>
    <p:extLst>
      <p:ext uri="{BB962C8B-B14F-4D97-AF65-F5344CB8AC3E}">
        <p14:creationId xmlns:p14="http://schemas.microsoft.com/office/powerpoint/2010/main" val="399525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483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 </a:t>
            </a:r>
            <a:r>
              <a:rPr lang="en-US" b="1" dirty="0" err="1" smtClean="0"/>
              <a:t>আজকের</a:t>
            </a:r>
            <a:r>
              <a:rPr lang="en-US" b="1" dirty="0" smtClean="0"/>
              <a:t> </a:t>
            </a:r>
            <a:r>
              <a:rPr lang="en-US" b="1" dirty="0" err="1" smtClean="0"/>
              <a:t>পাঠ</a:t>
            </a:r>
            <a:r>
              <a:rPr lang="en-US" b="1" dirty="0" smtClean="0"/>
              <a:t> (</a:t>
            </a:r>
            <a:r>
              <a:rPr lang="en-US" b="1" dirty="0" err="1" smtClean="0"/>
              <a:t>বৃষ্টিপাত</a:t>
            </a:r>
            <a:r>
              <a:rPr lang="en-US" b="1" dirty="0" smtClean="0"/>
              <a:t> 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6" y="1358537"/>
            <a:ext cx="11861074" cy="5499463"/>
          </a:xfrm>
        </p:spPr>
      </p:pic>
    </p:spTree>
    <p:extLst>
      <p:ext uri="{BB962C8B-B14F-4D97-AF65-F5344CB8AC3E}">
        <p14:creationId xmlns:p14="http://schemas.microsoft.com/office/powerpoint/2010/main" val="419294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n-US" b="1" dirty="0" smtClean="0"/>
              <a:t>                       </a:t>
            </a:r>
            <a:r>
              <a:rPr lang="en-US" b="1" dirty="0" err="1" smtClean="0"/>
              <a:t>শৈলোৎক্ষেপ</a:t>
            </a:r>
            <a:r>
              <a:rPr lang="en-US" b="1" dirty="0" smtClean="0"/>
              <a:t> </a:t>
            </a:r>
            <a:r>
              <a:rPr lang="en-US" b="1" dirty="0" err="1" smtClean="0"/>
              <a:t>বৃষ্টিপাত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5657"/>
            <a:ext cx="12191999" cy="4023360"/>
          </a:xfrm>
        </p:spPr>
      </p:pic>
      <p:sp>
        <p:nvSpPr>
          <p:cNvPr id="5" name="TextBox 4"/>
          <p:cNvSpPr txBox="1"/>
          <p:nvPr/>
        </p:nvSpPr>
        <p:spPr>
          <a:xfrm>
            <a:off x="156754" y="5421086"/>
            <a:ext cx="12035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জলীয়</a:t>
            </a:r>
            <a:r>
              <a:rPr lang="en-US" dirty="0" smtClean="0"/>
              <a:t> </a:t>
            </a:r>
            <a:r>
              <a:rPr lang="en-US" dirty="0" err="1" smtClean="0"/>
              <a:t>বাষ্প</a:t>
            </a:r>
            <a:r>
              <a:rPr lang="en-US" dirty="0" smtClean="0"/>
              <a:t> </a:t>
            </a:r>
            <a:r>
              <a:rPr lang="en-US" dirty="0" err="1" smtClean="0"/>
              <a:t>পূর্ণ</a:t>
            </a:r>
            <a:r>
              <a:rPr lang="en-US" dirty="0" smtClean="0"/>
              <a:t> </a:t>
            </a:r>
            <a:r>
              <a:rPr lang="en-US" dirty="0" err="1" smtClean="0"/>
              <a:t>স্থল্ভাগের</a:t>
            </a:r>
            <a:r>
              <a:rPr lang="en-US" dirty="0" smtClean="0"/>
              <a:t> </a:t>
            </a:r>
            <a:r>
              <a:rPr lang="en-US" dirty="0" err="1" smtClean="0"/>
              <a:t>ঊপর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প্রবাহিত</a:t>
            </a:r>
            <a:r>
              <a:rPr lang="en-US" dirty="0" smtClean="0"/>
              <a:t> </a:t>
            </a:r>
            <a:r>
              <a:rPr lang="en-US" dirty="0" err="1" smtClean="0"/>
              <a:t>হওয়ার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গমনপথে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উচু</a:t>
            </a:r>
            <a:r>
              <a:rPr lang="en-US" dirty="0" smtClean="0"/>
              <a:t> </a:t>
            </a:r>
            <a:r>
              <a:rPr lang="en-US" dirty="0" err="1" smtClean="0"/>
              <a:t>পর্বতশ্রেনিতে</a:t>
            </a:r>
            <a:r>
              <a:rPr lang="en-US" dirty="0" smtClean="0"/>
              <a:t> </a:t>
            </a:r>
            <a:r>
              <a:rPr lang="en-US" dirty="0" err="1" smtClean="0"/>
              <a:t>বাধা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</a:t>
            </a:r>
            <a:r>
              <a:rPr lang="en-US" dirty="0" err="1" smtClean="0"/>
              <a:t>তাহলে</a:t>
            </a:r>
            <a:r>
              <a:rPr lang="en-US" dirty="0" smtClean="0"/>
              <a:t> </a:t>
            </a:r>
            <a:r>
              <a:rPr lang="en-US" dirty="0" err="1" smtClean="0"/>
              <a:t>ঐবায়ু</a:t>
            </a:r>
            <a:endParaRPr lang="en-US" dirty="0"/>
          </a:p>
          <a:p>
            <a:r>
              <a:rPr lang="en-US" dirty="0" err="1" smtClean="0"/>
              <a:t>উপরের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উঠে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, </a:t>
            </a:r>
            <a:r>
              <a:rPr lang="en-US" dirty="0" err="1" smtClean="0"/>
              <a:t>তখন</a:t>
            </a:r>
            <a:r>
              <a:rPr lang="en-US" dirty="0" smtClean="0"/>
              <a:t> </a:t>
            </a:r>
            <a:r>
              <a:rPr lang="en-US" dirty="0" err="1" smtClean="0"/>
              <a:t>জলীয়বাষ্পপূর্ণ</a:t>
            </a:r>
            <a:r>
              <a:rPr lang="en-US" dirty="0" smtClean="0"/>
              <a:t> </a:t>
            </a:r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ক্রমশ</a:t>
            </a:r>
            <a:r>
              <a:rPr lang="en-US" dirty="0" smtClean="0"/>
              <a:t> </a:t>
            </a:r>
            <a:r>
              <a:rPr lang="en-US" dirty="0" err="1" smtClean="0"/>
              <a:t>প্রসারিত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পর্বতের</a:t>
            </a:r>
            <a:r>
              <a:rPr lang="en-US" dirty="0" smtClean="0"/>
              <a:t> </a:t>
            </a:r>
            <a:r>
              <a:rPr lang="en-US" dirty="0" err="1" smtClean="0"/>
              <a:t>উচু</a:t>
            </a:r>
            <a:r>
              <a:rPr lang="en-US" dirty="0" smtClean="0"/>
              <a:t> </a:t>
            </a:r>
            <a:r>
              <a:rPr lang="en-US" dirty="0" err="1" smtClean="0"/>
              <a:t>অংশে</a:t>
            </a:r>
            <a:r>
              <a:rPr lang="en-US" dirty="0" smtClean="0"/>
              <a:t> </a:t>
            </a:r>
            <a:r>
              <a:rPr lang="en-US" dirty="0" err="1" smtClean="0"/>
              <a:t>শীতল</a:t>
            </a:r>
            <a:r>
              <a:rPr lang="en-US" dirty="0" smtClean="0"/>
              <a:t> ও </a:t>
            </a:r>
            <a:r>
              <a:rPr lang="en-US" dirty="0" err="1" smtClean="0"/>
              <a:t>ঘনীভূত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প্রতিবাত</a:t>
            </a:r>
            <a:r>
              <a:rPr lang="en-US" dirty="0" smtClean="0"/>
              <a:t> </a:t>
            </a:r>
            <a:r>
              <a:rPr lang="en-US" dirty="0" err="1" smtClean="0"/>
              <a:t>ঢালে</a:t>
            </a:r>
            <a:r>
              <a:rPr lang="en-US" dirty="0" smtClean="0"/>
              <a:t> </a:t>
            </a:r>
            <a:r>
              <a:rPr lang="en-US" dirty="0" err="1" smtClean="0"/>
              <a:t>বৃষ্টিপাত</a:t>
            </a:r>
            <a:r>
              <a:rPr lang="en-US" dirty="0" smtClean="0"/>
              <a:t> </a:t>
            </a:r>
            <a:r>
              <a:rPr lang="en-US" dirty="0" err="1" smtClean="0"/>
              <a:t>ঘটায়</a:t>
            </a:r>
            <a:r>
              <a:rPr lang="en-US" dirty="0" smtClean="0"/>
              <a:t>। </a:t>
            </a:r>
            <a:r>
              <a:rPr lang="en-US" dirty="0" err="1" smtClean="0"/>
              <a:t>এরুপ</a:t>
            </a:r>
            <a:r>
              <a:rPr lang="en-US" dirty="0" smtClean="0"/>
              <a:t> </a:t>
            </a:r>
            <a:r>
              <a:rPr lang="en-US" dirty="0" err="1" smtClean="0"/>
              <a:t>বৃষ্টিপাতকে</a:t>
            </a:r>
            <a:r>
              <a:rPr lang="en-US" dirty="0" smtClean="0"/>
              <a:t> </a:t>
            </a:r>
            <a:r>
              <a:rPr lang="en-US" dirty="0" err="1" smtClean="0"/>
              <a:t>শৈলোৎক্ষেপ</a:t>
            </a:r>
            <a:r>
              <a:rPr lang="en-US" dirty="0" smtClean="0"/>
              <a:t> </a:t>
            </a:r>
            <a:r>
              <a:rPr lang="en-US" dirty="0" err="1" smtClean="0"/>
              <a:t>বৃষ্টি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823" y="42613"/>
            <a:ext cx="10515600" cy="1325563"/>
          </a:xfrm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b="1" dirty="0" err="1" smtClean="0"/>
              <a:t>পরিচালন</a:t>
            </a:r>
            <a:r>
              <a:rPr lang="en-US" b="1" dirty="0" smtClean="0"/>
              <a:t> </a:t>
            </a:r>
            <a:r>
              <a:rPr lang="en-US" b="1" dirty="0" err="1" smtClean="0"/>
              <a:t>বৃষ্টিপাত</a:t>
            </a:r>
            <a:r>
              <a:rPr lang="en-US" b="1" dirty="0" smtClean="0"/>
              <a:t> 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8176"/>
            <a:ext cx="12305210" cy="4245428"/>
          </a:xfrm>
        </p:spPr>
      </p:pic>
      <p:sp>
        <p:nvSpPr>
          <p:cNvPr id="5" name="TextBox 4"/>
          <p:cNvSpPr txBox="1"/>
          <p:nvPr/>
        </p:nvSpPr>
        <p:spPr>
          <a:xfrm>
            <a:off x="300446" y="5995851"/>
            <a:ext cx="11782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দিনের</a:t>
            </a:r>
            <a:r>
              <a:rPr lang="en-US" dirty="0" smtClean="0"/>
              <a:t> </a:t>
            </a:r>
            <a:r>
              <a:rPr lang="en-US" dirty="0" err="1" smtClean="0"/>
              <a:t>বেলায়</a:t>
            </a:r>
            <a:r>
              <a:rPr lang="en-US" dirty="0" smtClean="0"/>
              <a:t> </a:t>
            </a:r>
            <a:r>
              <a:rPr lang="en-US" dirty="0" err="1" smtClean="0"/>
              <a:t>সূর্যের</a:t>
            </a:r>
            <a:r>
              <a:rPr lang="en-US" dirty="0" smtClean="0"/>
              <a:t> </a:t>
            </a:r>
            <a:r>
              <a:rPr lang="en-US" dirty="0" err="1" smtClean="0"/>
              <a:t>কিরণে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বাষ্পে</a:t>
            </a:r>
            <a:r>
              <a:rPr lang="en-US" dirty="0" smtClean="0"/>
              <a:t> </a:t>
            </a:r>
            <a:r>
              <a:rPr lang="en-US" dirty="0" err="1" smtClean="0"/>
              <a:t>পরিণত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সোজা</a:t>
            </a:r>
            <a:r>
              <a:rPr lang="en-US" dirty="0" smtClean="0"/>
              <a:t> </a:t>
            </a:r>
            <a:r>
              <a:rPr lang="en-US" dirty="0" err="1" smtClean="0"/>
              <a:t>উপরে</a:t>
            </a:r>
            <a:r>
              <a:rPr lang="en-US" dirty="0" smtClean="0"/>
              <a:t> </a:t>
            </a:r>
            <a:r>
              <a:rPr lang="en-US" dirty="0" err="1" smtClean="0"/>
              <a:t>উঠে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শীতল</a:t>
            </a:r>
            <a:r>
              <a:rPr lang="en-US" dirty="0" smtClean="0"/>
              <a:t> </a:t>
            </a:r>
            <a:r>
              <a:rPr lang="en-US" dirty="0" err="1" smtClean="0"/>
              <a:t>বায়ুর</a:t>
            </a:r>
            <a:r>
              <a:rPr lang="en-US" dirty="0" smtClean="0"/>
              <a:t> </a:t>
            </a:r>
            <a:r>
              <a:rPr lang="en-US" dirty="0" err="1" smtClean="0"/>
              <a:t>সংস্পর্শে</a:t>
            </a:r>
            <a:r>
              <a:rPr lang="en-US" dirty="0" smtClean="0"/>
              <a:t> </a:t>
            </a:r>
            <a:r>
              <a:rPr lang="en-US" dirty="0" err="1" smtClean="0"/>
              <a:t>এসে</a:t>
            </a:r>
            <a:r>
              <a:rPr lang="en-US" dirty="0" smtClean="0"/>
              <a:t> ঐ </a:t>
            </a:r>
            <a:r>
              <a:rPr lang="en-US" dirty="0" err="1" smtClean="0"/>
              <a:t>জলীয়বাষ্প</a:t>
            </a:r>
            <a:endParaRPr lang="en-US" dirty="0" smtClean="0"/>
          </a:p>
          <a:p>
            <a:r>
              <a:rPr lang="en-US" dirty="0" err="1" smtClean="0"/>
              <a:t>প্রথমে</a:t>
            </a:r>
            <a:r>
              <a:rPr lang="en-US" dirty="0" smtClean="0"/>
              <a:t>  </a:t>
            </a:r>
            <a:r>
              <a:rPr lang="en-US" dirty="0" err="1" smtClean="0"/>
              <a:t>মেঘ</a:t>
            </a:r>
            <a:r>
              <a:rPr lang="en-US" dirty="0" smtClean="0"/>
              <a:t> </a:t>
            </a:r>
            <a:r>
              <a:rPr lang="en-US" dirty="0" err="1" smtClean="0"/>
              <a:t>পরে</a:t>
            </a:r>
            <a:r>
              <a:rPr lang="en-US" dirty="0" smtClean="0"/>
              <a:t> </a:t>
            </a:r>
            <a:r>
              <a:rPr lang="en-US" dirty="0" err="1" smtClean="0"/>
              <a:t>বৃষ্টিতে</a:t>
            </a:r>
            <a:r>
              <a:rPr lang="en-US" dirty="0" smtClean="0"/>
              <a:t> </a:t>
            </a:r>
            <a:r>
              <a:rPr lang="en-US" dirty="0" err="1" smtClean="0"/>
              <a:t>পরিণত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সোজাসুজি</a:t>
            </a:r>
            <a:r>
              <a:rPr lang="en-US" dirty="0" smtClean="0"/>
              <a:t> </a:t>
            </a:r>
            <a:r>
              <a:rPr lang="en-US" dirty="0" err="1" smtClean="0"/>
              <a:t>নিচে</a:t>
            </a:r>
            <a:r>
              <a:rPr lang="en-US" dirty="0" smtClean="0"/>
              <a:t> </a:t>
            </a:r>
            <a:r>
              <a:rPr lang="en-US" dirty="0" err="1" smtClean="0"/>
              <a:t>নেমে</a:t>
            </a:r>
            <a:r>
              <a:rPr lang="en-US" dirty="0" smtClean="0"/>
              <a:t> </a:t>
            </a:r>
            <a:r>
              <a:rPr lang="en-US" dirty="0" err="1" smtClean="0"/>
              <a:t>আসে</a:t>
            </a:r>
            <a:r>
              <a:rPr lang="en-US" dirty="0" smtClean="0"/>
              <a:t>। </a:t>
            </a:r>
            <a:r>
              <a:rPr lang="en-US" dirty="0" err="1" smtClean="0"/>
              <a:t>এরুপ</a:t>
            </a:r>
            <a:r>
              <a:rPr lang="en-US" dirty="0" smtClean="0"/>
              <a:t> </a:t>
            </a:r>
            <a:r>
              <a:rPr lang="en-US" dirty="0" err="1" smtClean="0"/>
              <a:t>বৃষ্টিপাত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পরিচালন</a:t>
            </a:r>
            <a:r>
              <a:rPr lang="en-US" dirty="0" smtClean="0"/>
              <a:t> </a:t>
            </a:r>
            <a:r>
              <a:rPr lang="en-US" dirty="0" err="1" smtClean="0"/>
              <a:t>বৃষ্টি</a:t>
            </a:r>
            <a:r>
              <a:rPr lang="en-US" dirty="0" smtClean="0"/>
              <a:t> </a:t>
            </a:r>
            <a:r>
              <a:rPr lang="en-US" dirty="0" err="1" smtClean="0"/>
              <a:t>পাত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1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r>
              <a:rPr lang="en-US" b="1" dirty="0" err="1" smtClean="0"/>
              <a:t>বায়ুপ্রাচীরজনিত</a:t>
            </a:r>
            <a:r>
              <a:rPr lang="en-US" b="1" dirty="0" smtClean="0"/>
              <a:t> </a:t>
            </a:r>
            <a:r>
              <a:rPr lang="en-US" b="1" dirty="0" err="1" smtClean="0"/>
              <a:t>বৃষ্টি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6" y="1946366"/>
            <a:ext cx="11247120" cy="2874078"/>
          </a:xfrm>
        </p:spPr>
      </p:pic>
      <p:sp>
        <p:nvSpPr>
          <p:cNvPr id="5" name="TextBox 4"/>
          <p:cNvSpPr txBox="1"/>
          <p:nvPr/>
        </p:nvSpPr>
        <p:spPr>
          <a:xfrm>
            <a:off x="313510" y="5329646"/>
            <a:ext cx="123052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শিতল</a:t>
            </a:r>
            <a:r>
              <a:rPr lang="en-US" dirty="0" smtClean="0"/>
              <a:t> ও </a:t>
            </a:r>
            <a:r>
              <a:rPr lang="en-US" dirty="0" err="1" smtClean="0"/>
              <a:t>উষ্ণ</a:t>
            </a:r>
            <a:r>
              <a:rPr lang="en-US" dirty="0" smtClean="0"/>
              <a:t> </a:t>
            </a:r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মুখোমুখি</a:t>
            </a:r>
            <a:r>
              <a:rPr lang="en-US" dirty="0" smtClean="0"/>
              <a:t> </a:t>
            </a:r>
            <a:r>
              <a:rPr lang="en-US" dirty="0" err="1" smtClean="0"/>
              <a:t>উপস্থিত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উষ্ণ</a:t>
            </a:r>
            <a:r>
              <a:rPr lang="en-US" dirty="0" smtClean="0"/>
              <a:t> </a:t>
            </a:r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শীতল</a:t>
            </a:r>
            <a:r>
              <a:rPr lang="en-US" dirty="0" smtClean="0"/>
              <a:t> </a:t>
            </a:r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একে</a:t>
            </a:r>
            <a:r>
              <a:rPr lang="en-US" dirty="0" smtClean="0"/>
              <a:t> </a:t>
            </a:r>
            <a:r>
              <a:rPr lang="en-US" dirty="0" err="1" smtClean="0"/>
              <a:t>অপরের</a:t>
            </a:r>
            <a:r>
              <a:rPr lang="en-US" dirty="0" smtClean="0"/>
              <a:t> </a:t>
            </a:r>
            <a:r>
              <a:rPr lang="en-US" dirty="0" err="1" smtClean="0"/>
              <a:t>সঙ্গে</a:t>
            </a:r>
            <a:r>
              <a:rPr lang="en-US" dirty="0" smtClean="0"/>
              <a:t> </a:t>
            </a:r>
            <a:r>
              <a:rPr lang="en-US" dirty="0" err="1" smtClean="0"/>
              <a:t>মিশে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গিয়ে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মধ্যবর্তী</a:t>
            </a:r>
            <a:r>
              <a:rPr lang="en-US" dirty="0" smtClean="0"/>
              <a:t> </a:t>
            </a:r>
            <a:r>
              <a:rPr lang="en-US" dirty="0" err="1" smtClean="0"/>
              <a:t>এলাকায়</a:t>
            </a:r>
            <a:endParaRPr lang="en-US" dirty="0" smtClean="0"/>
          </a:p>
          <a:p>
            <a:r>
              <a:rPr lang="en-US" dirty="0" err="1" smtClean="0"/>
              <a:t>অদৃশ্য</a:t>
            </a:r>
            <a:r>
              <a:rPr lang="en-US" dirty="0" smtClean="0"/>
              <a:t> </a:t>
            </a:r>
            <a:r>
              <a:rPr lang="en-US" dirty="0" err="1" smtClean="0"/>
              <a:t>বায়ুপ্রাচীরের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 </a:t>
            </a:r>
            <a:r>
              <a:rPr lang="en-US" dirty="0" err="1" smtClean="0"/>
              <a:t>বায়ুপ্রাচীর</a:t>
            </a:r>
            <a:r>
              <a:rPr lang="en-US" dirty="0" smtClean="0"/>
              <a:t> </a:t>
            </a:r>
            <a:r>
              <a:rPr lang="en-US" dirty="0" err="1" smtClean="0"/>
              <a:t>সংলংগ্ন</a:t>
            </a:r>
            <a:r>
              <a:rPr lang="en-US" dirty="0" smtClean="0"/>
              <a:t> </a:t>
            </a:r>
            <a:r>
              <a:rPr lang="en-US" dirty="0" err="1" smtClean="0"/>
              <a:t>এলাকায়</a:t>
            </a:r>
            <a:r>
              <a:rPr lang="en-US" dirty="0" smtClean="0"/>
              <a:t> </a:t>
            </a:r>
            <a:r>
              <a:rPr lang="en-US" dirty="0" err="1" smtClean="0"/>
              <a:t>শীতল</a:t>
            </a:r>
            <a:r>
              <a:rPr lang="en-US" dirty="0" smtClean="0"/>
              <a:t> </a:t>
            </a:r>
            <a:r>
              <a:rPr lang="en-US" dirty="0" err="1" smtClean="0"/>
              <a:t>বায়ুর</a:t>
            </a:r>
            <a:r>
              <a:rPr lang="en-US" dirty="0" smtClean="0"/>
              <a:t> </a:t>
            </a:r>
            <a:r>
              <a:rPr lang="en-US" dirty="0" err="1" smtClean="0"/>
              <a:t>সংস্পর্শে</a:t>
            </a:r>
            <a:r>
              <a:rPr lang="en-US" dirty="0" smtClean="0"/>
              <a:t> </a:t>
            </a:r>
            <a:r>
              <a:rPr lang="en-US" dirty="0" err="1" smtClean="0"/>
              <a:t>উষ্ণ</a:t>
            </a:r>
            <a:r>
              <a:rPr lang="en-US" dirty="0" smtClean="0"/>
              <a:t> </a:t>
            </a:r>
            <a:r>
              <a:rPr lang="en-US" dirty="0" err="1" smtClean="0"/>
              <a:t>বায়ুর</a:t>
            </a:r>
            <a:r>
              <a:rPr lang="en-US" dirty="0" smtClean="0"/>
              <a:t> </a:t>
            </a:r>
            <a:r>
              <a:rPr lang="en-US" dirty="0" err="1" smtClean="0"/>
              <a:t>তাপমাত্রা</a:t>
            </a:r>
            <a:r>
              <a:rPr lang="en-US" dirty="0" smtClean="0"/>
              <a:t> </a:t>
            </a:r>
            <a:r>
              <a:rPr lang="en-US" dirty="0" err="1" smtClean="0"/>
              <a:t>হ্রাস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শিশিরাঙ্কের</a:t>
            </a:r>
            <a:endParaRPr lang="en-US" dirty="0" smtClean="0"/>
          </a:p>
          <a:p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উভয়</a:t>
            </a:r>
            <a:r>
              <a:rPr lang="en-US" dirty="0" smtClean="0"/>
              <a:t> </a:t>
            </a:r>
            <a:r>
              <a:rPr lang="en-US" dirty="0" err="1" smtClean="0"/>
              <a:t>বায়ুর</a:t>
            </a:r>
            <a:r>
              <a:rPr lang="en-US" dirty="0" smtClean="0"/>
              <a:t> </a:t>
            </a:r>
            <a:r>
              <a:rPr lang="en-US" dirty="0" err="1" smtClean="0"/>
              <a:t>সংযোগস্থলে</a:t>
            </a:r>
            <a:r>
              <a:rPr lang="en-US" dirty="0" smtClean="0"/>
              <a:t> </a:t>
            </a:r>
            <a:r>
              <a:rPr lang="en-US" dirty="0" err="1" smtClean="0"/>
              <a:t>বৃষ্টিপাত</a:t>
            </a:r>
            <a:r>
              <a:rPr lang="en-US" dirty="0" smtClean="0"/>
              <a:t> </a:t>
            </a:r>
            <a:r>
              <a:rPr lang="en-US" dirty="0" err="1" smtClean="0"/>
              <a:t>ঘটে</a:t>
            </a:r>
            <a:r>
              <a:rPr lang="en-US" dirty="0" smtClean="0"/>
              <a:t> </a:t>
            </a:r>
            <a:r>
              <a:rPr lang="en-US" dirty="0" err="1" smtClean="0"/>
              <a:t>একে</a:t>
            </a:r>
            <a:r>
              <a:rPr lang="en-US" dirty="0" smtClean="0"/>
              <a:t> </a:t>
            </a:r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প্রাচীরজনিত</a:t>
            </a:r>
            <a:r>
              <a:rPr lang="en-US" dirty="0" smtClean="0"/>
              <a:t> </a:t>
            </a:r>
            <a:r>
              <a:rPr lang="en-US" dirty="0" err="1" smtClean="0"/>
              <a:t>বৃষ্টি</a:t>
            </a:r>
            <a:r>
              <a:rPr lang="en-US" dirty="0" smtClean="0"/>
              <a:t> </a:t>
            </a:r>
            <a:r>
              <a:rPr lang="en-US" dirty="0" err="1" smtClean="0"/>
              <a:t>পাত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       </a:t>
            </a:r>
            <a:r>
              <a:rPr lang="en-US" b="1" dirty="0" err="1" smtClean="0"/>
              <a:t>ঘূর্ণি</a:t>
            </a:r>
            <a:r>
              <a:rPr lang="en-US" b="1" dirty="0" smtClean="0"/>
              <a:t> </a:t>
            </a:r>
            <a:r>
              <a:rPr lang="en-US" b="1" dirty="0" err="1" smtClean="0"/>
              <a:t>বৃষ্টিপাত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12191999" cy="2946626"/>
          </a:xfrm>
        </p:spPr>
      </p:pic>
      <p:sp>
        <p:nvSpPr>
          <p:cNvPr id="5" name="TextBox 4"/>
          <p:cNvSpPr txBox="1"/>
          <p:nvPr/>
        </p:nvSpPr>
        <p:spPr>
          <a:xfrm>
            <a:off x="222069" y="5212080"/>
            <a:ext cx="12372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অঞ্চলে</a:t>
            </a:r>
            <a:r>
              <a:rPr lang="en-US" dirty="0" smtClean="0"/>
              <a:t> </a:t>
            </a:r>
            <a:r>
              <a:rPr lang="en-US" dirty="0" err="1" smtClean="0"/>
              <a:t>বায়ুমণ্ডলে</a:t>
            </a:r>
            <a:r>
              <a:rPr lang="en-US" dirty="0" smtClean="0"/>
              <a:t> </a:t>
            </a:r>
            <a:r>
              <a:rPr lang="en-US" dirty="0" err="1" smtClean="0"/>
              <a:t>নিম্নচাপ</a:t>
            </a:r>
            <a:r>
              <a:rPr lang="en-US" dirty="0" smtClean="0"/>
              <a:t> </a:t>
            </a:r>
            <a:r>
              <a:rPr lang="en-US" dirty="0" err="1" smtClean="0"/>
              <a:t>কেন্দ্রের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জল্ভাগের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জলীয়বাষ্পপূর্ণ</a:t>
            </a:r>
            <a:r>
              <a:rPr lang="en-US" dirty="0" smtClean="0"/>
              <a:t> </a:t>
            </a:r>
            <a:r>
              <a:rPr lang="en-US" dirty="0" err="1" smtClean="0"/>
              <a:t>উষ্ম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স্থল্ভাগের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শুষ্ক</a:t>
            </a:r>
            <a:endParaRPr lang="en-US" dirty="0" smtClean="0"/>
          </a:p>
          <a:p>
            <a:r>
              <a:rPr lang="en-US" dirty="0" err="1" smtClean="0"/>
              <a:t>শীতল</a:t>
            </a:r>
            <a:r>
              <a:rPr lang="en-US" dirty="0" smtClean="0"/>
              <a:t> </a:t>
            </a:r>
            <a:r>
              <a:rPr lang="en-US" dirty="0" err="1" smtClean="0"/>
              <a:t>জলীয়বাষ্পপূর্ণ</a:t>
            </a:r>
            <a:r>
              <a:rPr lang="en-US" dirty="0" smtClean="0"/>
              <a:t> </a:t>
            </a:r>
            <a:r>
              <a:rPr lang="en-US" dirty="0" err="1" smtClean="0"/>
              <a:t>উষ্ণ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স্থল্ভাগের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শুষ্ক</a:t>
            </a:r>
            <a:r>
              <a:rPr lang="en-US" dirty="0" smtClean="0"/>
              <a:t> </a:t>
            </a:r>
            <a:r>
              <a:rPr lang="en-US" dirty="0" err="1" smtClean="0"/>
              <a:t>শীতল</a:t>
            </a:r>
            <a:r>
              <a:rPr lang="en-US" dirty="0" smtClean="0"/>
              <a:t> </a:t>
            </a:r>
            <a:r>
              <a:rPr lang="en-US" dirty="0" err="1" smtClean="0"/>
              <a:t>বায়ু</a:t>
            </a:r>
            <a:r>
              <a:rPr lang="en-US" dirty="0" smtClean="0"/>
              <a:t> </a:t>
            </a:r>
            <a:r>
              <a:rPr lang="en-US" dirty="0" err="1" smtClean="0"/>
              <a:t>ঐএকই</a:t>
            </a:r>
            <a:r>
              <a:rPr lang="en-US" dirty="0" smtClean="0"/>
              <a:t> </a:t>
            </a:r>
            <a:r>
              <a:rPr lang="en-US" dirty="0" err="1" smtClean="0"/>
              <a:t>নিম্নচাপ</a:t>
            </a:r>
            <a:r>
              <a:rPr lang="en-US" dirty="0" smtClean="0"/>
              <a:t>  </a:t>
            </a:r>
            <a:r>
              <a:rPr lang="en-US" dirty="0" err="1" smtClean="0"/>
              <a:t>কেন্দ্রের</a:t>
            </a:r>
            <a:r>
              <a:rPr lang="en-US" dirty="0" smtClean="0"/>
              <a:t> </a:t>
            </a:r>
            <a:r>
              <a:rPr lang="en-US" dirty="0" err="1" smtClean="0"/>
              <a:t>ধিকে</a:t>
            </a:r>
            <a:r>
              <a:rPr lang="en-US" dirty="0" smtClean="0"/>
              <a:t> </a:t>
            </a:r>
            <a:r>
              <a:rPr lang="en-US" dirty="0" err="1" smtClean="0"/>
              <a:t>অনুভূমিকভাবে</a:t>
            </a:r>
            <a:r>
              <a:rPr lang="en-US" dirty="0" smtClean="0"/>
              <a:t> </a:t>
            </a:r>
            <a:r>
              <a:rPr lang="en-US" dirty="0" err="1" smtClean="0"/>
              <a:t>ছুটে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আসে</a:t>
            </a:r>
            <a:r>
              <a:rPr lang="en-US" dirty="0" smtClean="0"/>
              <a:t>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8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         </a:t>
            </a:r>
            <a:r>
              <a:rPr lang="en-US" b="1" dirty="0" err="1" smtClean="0"/>
              <a:t>মূল্যায়ন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বৃষ্টিপাত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বৃষ্টিপাতকে</a:t>
            </a:r>
            <a:r>
              <a:rPr lang="en-US" dirty="0" smtClean="0"/>
              <a:t> </a:t>
            </a:r>
            <a:r>
              <a:rPr lang="en-US" dirty="0" err="1" smtClean="0"/>
              <a:t>কয়টি</a:t>
            </a:r>
            <a:r>
              <a:rPr lang="en-US" dirty="0" smtClean="0"/>
              <a:t> </a:t>
            </a:r>
            <a:r>
              <a:rPr lang="en-US" dirty="0" err="1" smtClean="0"/>
              <a:t>শ্রেনিতে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বৃষ্টিপাতের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b="1" dirty="0" smtClean="0"/>
              <a:t>            </a:t>
            </a:r>
            <a:r>
              <a:rPr lang="en-US" b="1" dirty="0" err="1" smtClean="0"/>
              <a:t>শিখন</a:t>
            </a:r>
            <a:r>
              <a:rPr lang="en-US" b="1" dirty="0" smtClean="0"/>
              <a:t> </a:t>
            </a:r>
            <a:r>
              <a:rPr lang="en-US" b="1" dirty="0" err="1" smtClean="0"/>
              <a:t>ফল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বৃষ্টিপাত</a:t>
            </a:r>
            <a:r>
              <a:rPr lang="en-US" dirty="0" smtClean="0"/>
              <a:t>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বৃষ্টিপাতের</a:t>
            </a:r>
            <a:r>
              <a:rPr lang="en-US" dirty="0" smtClean="0"/>
              <a:t> </a:t>
            </a:r>
            <a:r>
              <a:rPr lang="en-US" dirty="0" err="1" smtClean="0"/>
              <a:t>শ্রেনীভাগ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ধরণের</a:t>
            </a:r>
            <a:r>
              <a:rPr lang="en-US" dirty="0" smtClean="0"/>
              <a:t> </a:t>
            </a:r>
            <a:r>
              <a:rPr lang="en-US" dirty="0" err="1" smtClean="0"/>
              <a:t>বৃষ্টিপাত</a:t>
            </a:r>
            <a:r>
              <a:rPr lang="en-US" dirty="0" smtClean="0"/>
              <a:t> </a:t>
            </a:r>
            <a:r>
              <a:rPr lang="en-US" dirty="0" err="1" smtClean="0"/>
              <a:t>হই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বলতে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4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    </a:t>
            </a:r>
            <a:r>
              <a:rPr lang="en-US" b="1" dirty="0" err="1" smtClean="0"/>
              <a:t>বাড়ির</a:t>
            </a:r>
            <a:r>
              <a:rPr lang="en-US" b="1" dirty="0" smtClean="0"/>
              <a:t> </a:t>
            </a:r>
            <a:r>
              <a:rPr lang="en-US" b="1" dirty="0" err="1" smtClean="0"/>
              <a:t>কাজ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বাংলাদেশের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ধরণের</a:t>
            </a:r>
            <a:r>
              <a:rPr lang="en-US" dirty="0" smtClean="0"/>
              <a:t> </a:t>
            </a:r>
            <a:r>
              <a:rPr lang="en-US" dirty="0" err="1" smtClean="0"/>
              <a:t>বৃষ্টিপাত</a:t>
            </a:r>
            <a:r>
              <a:rPr lang="en-US" dirty="0" smtClean="0"/>
              <a:t> </a:t>
            </a:r>
            <a:r>
              <a:rPr lang="en-US" dirty="0" err="1" smtClean="0"/>
              <a:t>হই</a:t>
            </a:r>
            <a:r>
              <a:rPr lang="en-US" dirty="0" smtClean="0"/>
              <a:t>?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</a:t>
            </a:r>
            <a:r>
              <a:rPr lang="en-US" dirty="0" err="1" smtClean="0"/>
              <a:t>হই</a:t>
            </a:r>
            <a:r>
              <a:rPr lang="en-US" dirty="0" smtClean="0"/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9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248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                         আজকের পাঠ (বৃষ্টিপাত ) </vt:lpstr>
      <vt:lpstr>                       শৈলোৎক্ষেপ বৃষ্টিপাত</vt:lpstr>
      <vt:lpstr>                         পরিচালন বৃষ্টিপাত  </vt:lpstr>
      <vt:lpstr>                     বায়ুপ্রাচীরজনিত বৃষ্টি</vt:lpstr>
      <vt:lpstr>                               ঘূর্ণি বৃষ্টিপাত </vt:lpstr>
      <vt:lpstr>                                 মূল্যায়ন </vt:lpstr>
      <vt:lpstr>                             শিখন ফল </vt:lpstr>
      <vt:lpstr>                            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Antor</dc:creator>
  <cp:lastModifiedBy>Antor</cp:lastModifiedBy>
  <cp:revision>19</cp:revision>
  <dcterms:created xsi:type="dcterms:W3CDTF">2020-08-15T00:26:30Z</dcterms:created>
  <dcterms:modified xsi:type="dcterms:W3CDTF">2020-08-16T08:17:56Z</dcterms:modified>
</cp:coreProperties>
</file>