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6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>
        <p:scale>
          <a:sx n="43" d="100"/>
          <a:sy n="43" d="100"/>
        </p:scale>
        <p:origin x="-61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CAC-D0C6-4EA5-8DCE-78D8C27597F5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8453-B1C8-4635-AC2B-C8B2F4581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CAC-D0C6-4EA5-8DCE-78D8C27597F5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8453-B1C8-4635-AC2B-C8B2F4581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CAC-D0C6-4EA5-8DCE-78D8C27597F5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8453-B1C8-4635-AC2B-C8B2F4581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CAC-D0C6-4EA5-8DCE-78D8C27597F5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8453-B1C8-4635-AC2B-C8B2F4581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CAC-D0C6-4EA5-8DCE-78D8C27597F5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8453-B1C8-4635-AC2B-C8B2F4581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CAC-D0C6-4EA5-8DCE-78D8C27597F5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8453-B1C8-4635-AC2B-C8B2F4581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CAC-D0C6-4EA5-8DCE-78D8C27597F5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8453-B1C8-4635-AC2B-C8B2F4581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CAC-D0C6-4EA5-8DCE-78D8C27597F5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8453-B1C8-4635-AC2B-C8B2F4581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CAC-D0C6-4EA5-8DCE-78D8C27597F5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8453-B1C8-4635-AC2B-C8B2F4581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CAC-D0C6-4EA5-8DCE-78D8C27597F5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8453-B1C8-4635-AC2B-C8B2F4581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8CAC-D0C6-4EA5-8DCE-78D8C27597F5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8453-B1C8-4635-AC2B-C8B2F4581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28CAC-D0C6-4EA5-8DCE-78D8C27597F5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8453-B1C8-4635-AC2B-C8B2F45814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(29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838200"/>
            <a:ext cx="79248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239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8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1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৫. আনন্দ, বিষাদ বা আবেগবাচক প্রত্যক্ষ উক্তিকে পরোক্ষ উক্তিতে পরিবর্তন করতে কেবল ভাবটি উপযুক্ত ক্রিয়াপদ বা ক্রিয়াবিশেষণের সাহায্যে প্রকাশ করতে হয়। প্রত্যক্ষ উক্তির আবেগ চিহ্ন তুলে দিতে হয়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যেমন: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প্রত্যক্ষ উক্তি  : জাকির বলল, ‘বা! আমরা খেলায় জিতেছি।’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পরোক্ষ উক্ত :জাকির আনন্দের সঙ্গে বলল যে তারা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খেলায়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জিতেছে।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858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as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৬. প্রত্যক্ষ উক্তি চিরন্তন সত্য হলে ইংরেজি নিয়মের মত পরোক্ষ উক্তির কালের কোন পরিবর্তন ঘটে না।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as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যেমন:</a:t>
            </a:r>
          </a:p>
          <a:p>
            <a:pPr lvl="0"/>
            <a:r>
              <a:rPr lang="as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উক্তি  : শিক্ষক বললেন, ‘পৃথিবী সূর্যের চারদিকে ঘোরে।’</a:t>
            </a:r>
          </a:p>
          <a:p>
            <a:pPr lvl="0"/>
            <a:r>
              <a:rPr lang="as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পরোক্ষ উক্তি  : শিক্ষক বললেন যে পৃথিবী সূর্যের চারদিকে ঘোরে।</a:t>
            </a:r>
            <a:endParaRPr lang="as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৭. প্রত্যক্ষ উক্তির সর্বনামগুলোর পুরুষ পরোক্ষ বাক্যের অর্থানুসারে পরিবর্তিত হয়। যেমন:</a:t>
            </a:r>
          </a:p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প্রত্যক্ষ উক্তি  : তিনি আমাকে বললেন, ‘তুমি এ কাজ করেছ।’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পরোক্ষ উক্তি  : তিনি আমাকে বললেন যে আমি সেই কাজ করেছি।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67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কর্তৃবাচ্য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কর্মবাচ্য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ভাববাচ্যের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লেখ্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5334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বাচ্যের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o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772400" cy="3505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rge-yellow-sunflower-close-up-animated-gif(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762000"/>
            <a:ext cx="87630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9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9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3716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বিল্লাহ</a:t>
            </a:r>
            <a:endParaRPr lang="en-US" sz="4000" dirty="0" smtClean="0"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জাগির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8956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শ্রেণি-নবম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বিষয়-বাংলা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২য়পত্র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90800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এইপাঠশেষে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১।উক্তি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২।উক্তির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৩।উক্তির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4400" b="1" dirty="0" smtClean="0">
                <a:latin typeface="NikoshBAN" pitchFamily="2" charset="0"/>
                <a:cs typeface="NikoshBAN" pitchFamily="2" charset="0"/>
              </a:rPr>
              <a:t>উক্তি /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Speech /Narration</a:t>
            </a:r>
          </a:p>
          <a:p>
            <a:pPr algn="ctr"/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প্রত্যয়ের মাধ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্যমে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 ‘উক্তি’ শব্দটি বিশ্লেষণ করলে পাওয়া যায় ‘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Ö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বচ্+ক্তি=উক্তি’। উক্তি মানে কথা বলা। কোন কথোকের বাককর্মের নামই উক্তি।</a:t>
            </a:r>
          </a:p>
          <a:p>
            <a:pPr algn="ctr"/>
            <a:r>
              <a:rPr lang="as-IN" sz="32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উক্তির প্রকরণ</a:t>
            </a:r>
          </a:p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উক্তিকে দুটি ভাগে ভাগ করা যায়। যেমন :</a:t>
            </a:r>
          </a:p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১. প্রত্যক্ষ উক্তি : বক্তার হুবহু কথাকে প্রত্যক্ষ উক্তি 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যেমন: রহিম বলল, ‘ফারুক এখন বাড়ি আছে।’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২. পরোক্ষ উক্তি : এক বক্তার কথা অন্য বক্তা পরিবর্তন করে বলাকে পরোক্ষ উক্তি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বলে। যেমন : রহিম বলল যে ফারুক তখন বাড়ি ছিল।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১. প্রত্যক্ষ উক্তিতে বক্তার কথাগুলো উদ্ধৃতি চিহ্নের মধ্যে রাখতে হয়। পরোক্ষ উক্তিতে উদ্ধৃতি চিহ্ন ব্যবহৃত হয় না এবং সংযোজক ‘যে’ দ্বারা বক্তার কথা সংযোজিত হয়। যেমন:</a:t>
            </a:r>
          </a:p>
          <a:p>
            <a:pPr algn="ctr"/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প্রত্যক্ষ উক্তি  : মিতু বলল, ‘আমি পুরস্কার পেয়েছি।’</a:t>
            </a:r>
          </a:p>
          <a:p>
            <a:pPr algn="ctr"/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পরোক্ষ উক্তি  : মিতু বলল যে সে পুরস্কার পেয়েছে।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২. ইংরেজিতে প্রত্যক্ষ উক্তির প্রধান বাক্যে যদি অতীত কালের ক্রিয়াপদ থাকে তবে পরোক্ষ বাক্যে সকল ক্রিয়াপদই অতীত কালে পরিবর্তিত হয়। যেমন:</a:t>
            </a: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প্রত্যক্ষ উক্তি  : রহিম বলল, ‘ফারুক এখন বাড়ি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আছে।’</a:t>
            </a: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পরোক্ষ উক্তি  : রহিম বলল যে ফারুক তখন বাড়ি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ছিল।</a:t>
            </a: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প্রত্যক্ষ উক্তি  : তিনি বললেন, ‘আমি বাজারে যাব।’</a:t>
            </a: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পরোক্ষ উক্তি  : তিনি বললেন যে তিনি বাজারেযাবেন।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৩. প্রত্যক্ষ উক্তিতে প্রধান বাক্যের ক্রিয়া বর্তমান বা ভবিষ্যৎ কালের হলে পরোক্ষ উক্তিতে অধীন বাক্যের ক্রিয়া যে কোন কালের হতে পারে। যেমন:</a:t>
            </a:r>
          </a:p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প্রত্যক্ষ উক্তি  : নাদিরা বলে, ‘আমি ডাক্তার হব।’</a:t>
            </a:r>
          </a:p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পরোক্ষ উক্তি  : নাদিরা বলে যে সে ডাক্তার হবে।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৪. আদেশ অনুরোধ, জিজ্ঞাসা ইত্যাদি বোঝায় এমন প্রত্যক্ষ উক্তিকে পরোক্ষ উক্তিতে পরিবর্তিত করতে হলে প্রধান বাক্যের ক্রিয়াকে ভাব অনুসারে পরিবর্তন করতে হয়।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যেমন: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প্রত্যক্ষ উক্তি  : সে রিভাকে বলল, ‘তোমার নাম কী?’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পরোক্ষ উক্তি  : সে রিভাকে তার নাম জিজ্ঞাসা করল।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353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BAKIBLLA PC</dc:creator>
  <cp:lastModifiedBy>user</cp:lastModifiedBy>
  <cp:revision>81</cp:revision>
  <dcterms:created xsi:type="dcterms:W3CDTF">2016-05-16T13:38:02Z</dcterms:created>
  <dcterms:modified xsi:type="dcterms:W3CDTF">2020-08-17T15:23:29Z</dcterms:modified>
</cp:coreProperties>
</file>