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58" r:id="rId2"/>
    <p:sldId id="256" r:id="rId3"/>
    <p:sldId id="274" r:id="rId4"/>
    <p:sldId id="260" r:id="rId5"/>
    <p:sldId id="270" r:id="rId6"/>
    <p:sldId id="286" r:id="rId7"/>
    <p:sldId id="287" r:id="rId8"/>
    <p:sldId id="288" r:id="rId9"/>
    <p:sldId id="262" r:id="rId10"/>
    <p:sldId id="295" r:id="rId11"/>
    <p:sldId id="289" r:id="rId12"/>
    <p:sldId id="299" r:id="rId13"/>
    <p:sldId id="290" r:id="rId14"/>
    <p:sldId id="296" r:id="rId15"/>
    <p:sldId id="297" r:id="rId16"/>
    <p:sldId id="269" r:id="rId17"/>
    <p:sldId id="271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image" Target="../media/image8.jpeg"/><Relationship Id="rId4" Type="http://schemas.openxmlformats.org/officeDocument/2006/relationships/image" Target="../media/image11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C5AE4F-22B8-4A78-9249-739EFD431210}" type="doc">
      <dgm:prSet loTypeId="urn:microsoft.com/office/officeart/2005/8/layout/radial4" loCatId="relationship" qsTypeId="urn:microsoft.com/office/officeart/2005/8/quickstyle/3d1" qsCatId="3D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9FACFFC4-F18F-4328-987B-67674995450B}">
      <dgm:prSet phldrT="[Text]" custT="1"/>
      <dgm:spPr/>
      <dgm:t>
        <a:bodyPr/>
        <a:lstStyle/>
        <a:p>
          <a:r>
            <a:rPr lang="en-US" sz="4000" dirty="0" err="1" smtClean="0">
              <a:latin typeface="Nikosh" pitchFamily="2" charset="0"/>
              <a:cs typeface="Nikosh" pitchFamily="2" charset="0"/>
            </a:rPr>
            <a:t>তায়াম্মুমের</a:t>
          </a:r>
          <a:r>
            <a:rPr lang="en-US" sz="4000" dirty="0" smtClean="0">
              <a:latin typeface="Nikosh" pitchFamily="2" charset="0"/>
              <a:cs typeface="Nikosh" pitchFamily="2" charset="0"/>
            </a:rPr>
            <a:t> </a:t>
          </a:r>
          <a:r>
            <a:rPr lang="en-US" sz="4000" dirty="0" err="1" smtClean="0">
              <a:latin typeface="Nikosh" pitchFamily="2" charset="0"/>
              <a:cs typeface="Nikosh" pitchFamily="2" charset="0"/>
            </a:rPr>
            <a:t>ফরজ</a:t>
          </a:r>
          <a:endParaRPr lang="en-US" sz="4000" dirty="0">
            <a:latin typeface="Nikosh" pitchFamily="2" charset="0"/>
            <a:cs typeface="Nikosh" pitchFamily="2" charset="0"/>
          </a:endParaRPr>
        </a:p>
      </dgm:t>
    </dgm:pt>
    <dgm:pt modelId="{D496AC9A-ACFC-4EE3-AF83-339AFC4BC295}" type="parTrans" cxnId="{72576BC7-E3B6-4060-AD69-DF7C67A6C976}">
      <dgm:prSet/>
      <dgm:spPr/>
      <dgm:t>
        <a:bodyPr/>
        <a:lstStyle/>
        <a:p>
          <a:endParaRPr lang="en-US"/>
        </a:p>
      </dgm:t>
    </dgm:pt>
    <dgm:pt modelId="{0FC970E5-B3B2-41A0-8463-DD90D6FEB642}" type="sibTrans" cxnId="{72576BC7-E3B6-4060-AD69-DF7C67A6C976}">
      <dgm:prSet/>
      <dgm:spPr/>
      <dgm:t>
        <a:bodyPr/>
        <a:lstStyle/>
        <a:p>
          <a:endParaRPr lang="en-US"/>
        </a:p>
      </dgm:t>
    </dgm:pt>
    <dgm:pt modelId="{6CB6B2D1-715E-4DC0-BAA9-AF7035B32C38}">
      <dgm:prSet phldrT="[Text]" custT="1"/>
      <dgm:spPr/>
      <dgm:t>
        <a:bodyPr/>
        <a:lstStyle/>
        <a:p>
          <a:r>
            <a:rPr lang="en-US" sz="4000" dirty="0" err="1" smtClean="0">
              <a:latin typeface="Nikosh" pitchFamily="2" charset="0"/>
              <a:cs typeface="Nikosh" pitchFamily="2" charset="0"/>
            </a:rPr>
            <a:t>নিয়্যত</a:t>
          </a:r>
          <a:r>
            <a:rPr lang="en-US" sz="4000" dirty="0" smtClean="0">
              <a:latin typeface="Nikosh" pitchFamily="2" charset="0"/>
              <a:cs typeface="Nikosh" pitchFamily="2" charset="0"/>
            </a:rPr>
            <a:t> </a:t>
          </a:r>
          <a:r>
            <a:rPr lang="en-US" sz="4000" dirty="0" err="1" smtClean="0">
              <a:latin typeface="Nikosh" pitchFamily="2" charset="0"/>
              <a:cs typeface="Nikosh" pitchFamily="2" charset="0"/>
            </a:rPr>
            <a:t>করা</a:t>
          </a:r>
          <a:endParaRPr lang="en-US" sz="4000" dirty="0">
            <a:latin typeface="Nikosh" pitchFamily="2" charset="0"/>
            <a:cs typeface="Nikosh" pitchFamily="2" charset="0"/>
          </a:endParaRPr>
        </a:p>
      </dgm:t>
    </dgm:pt>
    <dgm:pt modelId="{5A589472-E75B-431F-9EB8-5A683F59F20B}" type="parTrans" cxnId="{D8E8C9C6-1E21-4BB6-A13F-CDBA6B0C7131}">
      <dgm:prSet/>
      <dgm:spPr/>
      <dgm:t>
        <a:bodyPr/>
        <a:lstStyle/>
        <a:p>
          <a:endParaRPr lang="en-US" sz="4000">
            <a:latin typeface="Nikosh" pitchFamily="2" charset="0"/>
            <a:cs typeface="Nikosh" pitchFamily="2" charset="0"/>
          </a:endParaRPr>
        </a:p>
      </dgm:t>
    </dgm:pt>
    <dgm:pt modelId="{46C3ABDF-62DD-43CE-9A27-BD04EC1673B6}" type="sibTrans" cxnId="{D8E8C9C6-1E21-4BB6-A13F-CDBA6B0C7131}">
      <dgm:prSet/>
      <dgm:spPr/>
      <dgm:t>
        <a:bodyPr/>
        <a:lstStyle/>
        <a:p>
          <a:endParaRPr lang="en-US"/>
        </a:p>
      </dgm:t>
    </dgm:pt>
    <dgm:pt modelId="{80BCE6BA-5098-4C8F-9C3F-A64556971F19}">
      <dgm:prSet phldrT="[Text]" custT="1"/>
      <dgm:spPr/>
      <dgm:t>
        <a:bodyPr/>
        <a:lstStyle/>
        <a:p>
          <a:r>
            <a:rPr lang="en-US" sz="4000" dirty="0" err="1" smtClean="0">
              <a:latin typeface="Nikosh" pitchFamily="2" charset="0"/>
              <a:cs typeface="Nikosh" pitchFamily="2" charset="0"/>
            </a:rPr>
            <a:t>সমস্ত</a:t>
          </a:r>
          <a:r>
            <a:rPr lang="en-US" sz="4000" dirty="0" smtClean="0">
              <a:latin typeface="Nikosh" pitchFamily="2" charset="0"/>
              <a:cs typeface="Nikosh" pitchFamily="2" charset="0"/>
            </a:rPr>
            <a:t> </a:t>
          </a:r>
          <a:r>
            <a:rPr lang="en-US" sz="4000" dirty="0" err="1" smtClean="0">
              <a:latin typeface="Nikosh" pitchFamily="2" charset="0"/>
              <a:cs typeface="Nikosh" pitchFamily="2" charset="0"/>
            </a:rPr>
            <a:t>মুখমন্ডল</a:t>
          </a:r>
          <a:r>
            <a:rPr lang="en-US" sz="4000" dirty="0" smtClean="0">
              <a:latin typeface="Nikosh" pitchFamily="2" charset="0"/>
              <a:cs typeface="Nikosh" pitchFamily="2" charset="0"/>
            </a:rPr>
            <a:t> </a:t>
          </a:r>
          <a:r>
            <a:rPr lang="en-US" sz="4000" dirty="0" err="1" smtClean="0">
              <a:latin typeface="Nikosh" pitchFamily="2" charset="0"/>
              <a:cs typeface="Nikosh" pitchFamily="2" charset="0"/>
            </a:rPr>
            <a:t>মাসেহ</a:t>
          </a:r>
          <a:r>
            <a:rPr lang="en-US" sz="4000" dirty="0" smtClean="0">
              <a:latin typeface="Nikosh" pitchFamily="2" charset="0"/>
              <a:cs typeface="Nikosh" pitchFamily="2" charset="0"/>
            </a:rPr>
            <a:t> </a:t>
          </a:r>
          <a:r>
            <a:rPr lang="en-US" sz="4000" dirty="0" err="1" smtClean="0">
              <a:latin typeface="Nikosh" pitchFamily="2" charset="0"/>
              <a:cs typeface="Nikosh" pitchFamily="2" charset="0"/>
            </a:rPr>
            <a:t>করা</a:t>
          </a:r>
          <a:endParaRPr lang="en-US" sz="4000" dirty="0">
            <a:latin typeface="Nikosh" pitchFamily="2" charset="0"/>
            <a:cs typeface="Nikosh" pitchFamily="2" charset="0"/>
          </a:endParaRPr>
        </a:p>
      </dgm:t>
    </dgm:pt>
    <dgm:pt modelId="{FE197286-E20D-4AD3-BB38-821949A520D6}" type="parTrans" cxnId="{4C46E1FA-A3EC-4641-85BA-9AEC6BCBAB94}">
      <dgm:prSet/>
      <dgm:spPr/>
      <dgm:t>
        <a:bodyPr/>
        <a:lstStyle/>
        <a:p>
          <a:endParaRPr lang="en-US" sz="4000">
            <a:latin typeface="Nikosh" pitchFamily="2" charset="0"/>
            <a:cs typeface="Nikosh" pitchFamily="2" charset="0"/>
          </a:endParaRPr>
        </a:p>
      </dgm:t>
    </dgm:pt>
    <dgm:pt modelId="{8E697DDF-7C57-49F4-8D43-5C68DF4E8A89}" type="sibTrans" cxnId="{4C46E1FA-A3EC-4641-85BA-9AEC6BCBAB94}">
      <dgm:prSet/>
      <dgm:spPr/>
      <dgm:t>
        <a:bodyPr/>
        <a:lstStyle/>
        <a:p>
          <a:endParaRPr lang="en-US"/>
        </a:p>
      </dgm:t>
    </dgm:pt>
    <dgm:pt modelId="{62853C90-C2DF-4979-9F4D-6909B8117B19}">
      <dgm:prSet phldrT="[Text]" custT="1"/>
      <dgm:spPr/>
      <dgm:t>
        <a:bodyPr/>
        <a:lstStyle/>
        <a:p>
          <a:r>
            <a:rPr lang="en-US" sz="4000" dirty="0" err="1" smtClean="0">
              <a:latin typeface="Nikosh" pitchFamily="2" charset="0"/>
              <a:cs typeface="Nikosh" pitchFamily="2" charset="0"/>
            </a:rPr>
            <a:t>কনুইসহ</a:t>
          </a:r>
          <a:r>
            <a:rPr lang="en-US" sz="4000" dirty="0" smtClean="0">
              <a:latin typeface="Nikosh" pitchFamily="2" charset="0"/>
              <a:cs typeface="Nikosh" pitchFamily="2" charset="0"/>
            </a:rPr>
            <a:t> </a:t>
          </a:r>
          <a:r>
            <a:rPr lang="en-US" sz="4000" dirty="0" err="1" smtClean="0">
              <a:latin typeface="Nikosh" pitchFamily="2" charset="0"/>
              <a:cs typeface="Nikosh" pitchFamily="2" charset="0"/>
            </a:rPr>
            <a:t>উভয়</a:t>
          </a:r>
          <a:r>
            <a:rPr lang="en-US" sz="4000" dirty="0" smtClean="0">
              <a:latin typeface="Nikosh" pitchFamily="2" charset="0"/>
              <a:cs typeface="Nikosh" pitchFamily="2" charset="0"/>
            </a:rPr>
            <a:t> </a:t>
          </a:r>
          <a:r>
            <a:rPr lang="en-US" sz="4000" dirty="0" err="1" smtClean="0">
              <a:latin typeface="Nikosh" pitchFamily="2" charset="0"/>
              <a:cs typeface="Nikosh" pitchFamily="2" charset="0"/>
            </a:rPr>
            <a:t>হাত</a:t>
          </a:r>
          <a:r>
            <a:rPr lang="en-US" sz="4000" dirty="0" smtClean="0">
              <a:latin typeface="Nikosh" pitchFamily="2" charset="0"/>
              <a:cs typeface="Nikosh" pitchFamily="2" charset="0"/>
            </a:rPr>
            <a:t> </a:t>
          </a:r>
          <a:r>
            <a:rPr lang="en-US" sz="4000" dirty="0" err="1" smtClean="0">
              <a:latin typeface="Nikosh" pitchFamily="2" charset="0"/>
              <a:cs typeface="Nikosh" pitchFamily="2" charset="0"/>
            </a:rPr>
            <a:t>মাসেহ</a:t>
          </a:r>
          <a:r>
            <a:rPr lang="en-US" sz="4000" dirty="0" smtClean="0">
              <a:latin typeface="Nikosh" pitchFamily="2" charset="0"/>
              <a:cs typeface="Nikosh" pitchFamily="2" charset="0"/>
            </a:rPr>
            <a:t> </a:t>
          </a:r>
          <a:r>
            <a:rPr lang="en-US" sz="4000" dirty="0" err="1" smtClean="0">
              <a:latin typeface="Nikosh" pitchFamily="2" charset="0"/>
              <a:cs typeface="Nikosh" pitchFamily="2" charset="0"/>
            </a:rPr>
            <a:t>করা</a:t>
          </a:r>
          <a:endParaRPr lang="en-US" sz="4000" dirty="0">
            <a:latin typeface="Nikosh" pitchFamily="2" charset="0"/>
            <a:cs typeface="Nikosh" pitchFamily="2" charset="0"/>
          </a:endParaRPr>
        </a:p>
      </dgm:t>
    </dgm:pt>
    <dgm:pt modelId="{0CD36619-28D2-4848-A1EB-120E647C295F}" type="parTrans" cxnId="{F5AB06F5-FD8A-4099-9921-4CF23B0B7535}">
      <dgm:prSet/>
      <dgm:spPr/>
      <dgm:t>
        <a:bodyPr/>
        <a:lstStyle/>
        <a:p>
          <a:endParaRPr lang="en-US" sz="4000">
            <a:latin typeface="Nikosh" pitchFamily="2" charset="0"/>
            <a:cs typeface="Nikosh" pitchFamily="2" charset="0"/>
          </a:endParaRPr>
        </a:p>
      </dgm:t>
    </dgm:pt>
    <dgm:pt modelId="{DAC69727-42BE-47AE-BE05-BB913E86879E}" type="sibTrans" cxnId="{F5AB06F5-FD8A-4099-9921-4CF23B0B7535}">
      <dgm:prSet/>
      <dgm:spPr/>
      <dgm:t>
        <a:bodyPr/>
        <a:lstStyle/>
        <a:p>
          <a:endParaRPr lang="en-US"/>
        </a:p>
      </dgm:t>
    </dgm:pt>
    <dgm:pt modelId="{75D2B596-31D7-4BDB-B681-AB529FEDAFC6}" type="pres">
      <dgm:prSet presAssocID="{D4C5AE4F-22B8-4A78-9249-739EFD43121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933BC8D-ED74-4946-B2FD-094B2220F5A1}" type="pres">
      <dgm:prSet presAssocID="{9FACFFC4-F18F-4328-987B-67674995450B}" presName="centerShape" presStyleLbl="node0" presStyleIdx="0" presStyleCnt="1" custScaleX="115871"/>
      <dgm:spPr/>
      <dgm:t>
        <a:bodyPr/>
        <a:lstStyle/>
        <a:p>
          <a:endParaRPr lang="en-US"/>
        </a:p>
      </dgm:t>
    </dgm:pt>
    <dgm:pt modelId="{931A8535-DBB0-4F07-A982-932CCC552B04}" type="pres">
      <dgm:prSet presAssocID="{5A589472-E75B-431F-9EB8-5A683F59F20B}" presName="parTrans" presStyleLbl="bgSibTrans2D1" presStyleIdx="0" presStyleCnt="3"/>
      <dgm:spPr/>
      <dgm:t>
        <a:bodyPr/>
        <a:lstStyle/>
        <a:p>
          <a:endParaRPr lang="en-US"/>
        </a:p>
      </dgm:t>
    </dgm:pt>
    <dgm:pt modelId="{B89DE6CE-8027-4DFF-9982-B93DD20C4378}" type="pres">
      <dgm:prSet presAssocID="{6CB6B2D1-715E-4DC0-BAA9-AF7035B32C3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1D6E7F-9FF2-45F9-B3B4-C238EAF7E7F6}" type="pres">
      <dgm:prSet presAssocID="{FE197286-E20D-4AD3-BB38-821949A520D6}" presName="parTrans" presStyleLbl="bgSibTrans2D1" presStyleIdx="1" presStyleCnt="3"/>
      <dgm:spPr/>
      <dgm:t>
        <a:bodyPr/>
        <a:lstStyle/>
        <a:p>
          <a:endParaRPr lang="en-US"/>
        </a:p>
      </dgm:t>
    </dgm:pt>
    <dgm:pt modelId="{BAD34E84-1169-4AEB-B843-D7FE2274672E}" type="pres">
      <dgm:prSet presAssocID="{80BCE6BA-5098-4C8F-9C3F-A64556971F1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D6CE6E-BB27-4D87-9B6B-45D36222367B}" type="pres">
      <dgm:prSet presAssocID="{0CD36619-28D2-4848-A1EB-120E647C295F}" presName="parTrans" presStyleLbl="bgSibTrans2D1" presStyleIdx="2" presStyleCnt="3"/>
      <dgm:spPr/>
      <dgm:t>
        <a:bodyPr/>
        <a:lstStyle/>
        <a:p>
          <a:endParaRPr lang="en-US"/>
        </a:p>
      </dgm:t>
    </dgm:pt>
    <dgm:pt modelId="{E7F9B070-7FF9-47D9-94E1-23F4C9FE8E11}" type="pres">
      <dgm:prSet presAssocID="{62853C90-C2DF-4979-9F4D-6909B8117B19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2576BC7-E3B6-4060-AD69-DF7C67A6C976}" srcId="{D4C5AE4F-22B8-4A78-9249-739EFD431210}" destId="{9FACFFC4-F18F-4328-987B-67674995450B}" srcOrd="0" destOrd="0" parTransId="{D496AC9A-ACFC-4EE3-AF83-339AFC4BC295}" sibTransId="{0FC970E5-B3B2-41A0-8463-DD90D6FEB642}"/>
    <dgm:cxn modelId="{EB7D5C94-02E6-469F-B3BC-C61994EA51A1}" type="presOf" srcId="{0CD36619-28D2-4848-A1EB-120E647C295F}" destId="{E4D6CE6E-BB27-4D87-9B6B-45D36222367B}" srcOrd="0" destOrd="0" presId="urn:microsoft.com/office/officeart/2005/8/layout/radial4"/>
    <dgm:cxn modelId="{3209B94F-6FDB-4FB2-B265-EFD4A6F3666E}" type="presOf" srcId="{62853C90-C2DF-4979-9F4D-6909B8117B19}" destId="{E7F9B070-7FF9-47D9-94E1-23F4C9FE8E11}" srcOrd="0" destOrd="0" presId="urn:microsoft.com/office/officeart/2005/8/layout/radial4"/>
    <dgm:cxn modelId="{D8E8C9C6-1E21-4BB6-A13F-CDBA6B0C7131}" srcId="{9FACFFC4-F18F-4328-987B-67674995450B}" destId="{6CB6B2D1-715E-4DC0-BAA9-AF7035B32C38}" srcOrd="0" destOrd="0" parTransId="{5A589472-E75B-431F-9EB8-5A683F59F20B}" sibTransId="{46C3ABDF-62DD-43CE-9A27-BD04EC1673B6}"/>
    <dgm:cxn modelId="{45230045-73D1-49E5-B4C3-93618948CA10}" type="presOf" srcId="{5A589472-E75B-431F-9EB8-5A683F59F20B}" destId="{931A8535-DBB0-4F07-A982-932CCC552B04}" srcOrd="0" destOrd="0" presId="urn:microsoft.com/office/officeart/2005/8/layout/radial4"/>
    <dgm:cxn modelId="{8A31B5AC-8735-4C29-ABB6-A7E45B78CDC1}" type="presOf" srcId="{9FACFFC4-F18F-4328-987B-67674995450B}" destId="{1933BC8D-ED74-4946-B2FD-094B2220F5A1}" srcOrd="0" destOrd="0" presId="urn:microsoft.com/office/officeart/2005/8/layout/radial4"/>
    <dgm:cxn modelId="{55D77B2C-ABBE-42F4-A24F-2E4651F859F5}" type="presOf" srcId="{80BCE6BA-5098-4C8F-9C3F-A64556971F19}" destId="{BAD34E84-1169-4AEB-B843-D7FE2274672E}" srcOrd="0" destOrd="0" presId="urn:microsoft.com/office/officeart/2005/8/layout/radial4"/>
    <dgm:cxn modelId="{95B8BC7D-CD0F-4B05-86CB-938620FC8E0F}" type="presOf" srcId="{D4C5AE4F-22B8-4A78-9249-739EFD431210}" destId="{75D2B596-31D7-4BDB-B681-AB529FEDAFC6}" srcOrd="0" destOrd="0" presId="urn:microsoft.com/office/officeart/2005/8/layout/radial4"/>
    <dgm:cxn modelId="{4C46E1FA-A3EC-4641-85BA-9AEC6BCBAB94}" srcId="{9FACFFC4-F18F-4328-987B-67674995450B}" destId="{80BCE6BA-5098-4C8F-9C3F-A64556971F19}" srcOrd="1" destOrd="0" parTransId="{FE197286-E20D-4AD3-BB38-821949A520D6}" sibTransId="{8E697DDF-7C57-49F4-8D43-5C68DF4E8A89}"/>
    <dgm:cxn modelId="{38AFD58E-550B-4E1D-B281-B06551E0DB5D}" type="presOf" srcId="{FE197286-E20D-4AD3-BB38-821949A520D6}" destId="{841D6E7F-9FF2-45F9-B3B4-C238EAF7E7F6}" srcOrd="0" destOrd="0" presId="urn:microsoft.com/office/officeart/2005/8/layout/radial4"/>
    <dgm:cxn modelId="{8407F9F8-2C55-4DEF-AA88-CD65277F42CC}" type="presOf" srcId="{6CB6B2D1-715E-4DC0-BAA9-AF7035B32C38}" destId="{B89DE6CE-8027-4DFF-9982-B93DD20C4378}" srcOrd="0" destOrd="0" presId="urn:microsoft.com/office/officeart/2005/8/layout/radial4"/>
    <dgm:cxn modelId="{F5AB06F5-FD8A-4099-9921-4CF23B0B7535}" srcId="{9FACFFC4-F18F-4328-987B-67674995450B}" destId="{62853C90-C2DF-4979-9F4D-6909B8117B19}" srcOrd="2" destOrd="0" parTransId="{0CD36619-28D2-4848-A1EB-120E647C295F}" sibTransId="{DAC69727-42BE-47AE-BE05-BB913E86879E}"/>
    <dgm:cxn modelId="{B415E791-B5A6-4B90-A157-B98C59EA9DE1}" type="presParOf" srcId="{75D2B596-31D7-4BDB-B681-AB529FEDAFC6}" destId="{1933BC8D-ED74-4946-B2FD-094B2220F5A1}" srcOrd="0" destOrd="0" presId="urn:microsoft.com/office/officeart/2005/8/layout/radial4"/>
    <dgm:cxn modelId="{1FFFF935-5AD5-4027-AECB-BEF836CB277F}" type="presParOf" srcId="{75D2B596-31D7-4BDB-B681-AB529FEDAFC6}" destId="{931A8535-DBB0-4F07-A982-932CCC552B04}" srcOrd="1" destOrd="0" presId="urn:microsoft.com/office/officeart/2005/8/layout/radial4"/>
    <dgm:cxn modelId="{95A83C88-DAC8-4FF0-943A-60DD51737E5A}" type="presParOf" srcId="{75D2B596-31D7-4BDB-B681-AB529FEDAFC6}" destId="{B89DE6CE-8027-4DFF-9982-B93DD20C4378}" srcOrd="2" destOrd="0" presId="urn:microsoft.com/office/officeart/2005/8/layout/radial4"/>
    <dgm:cxn modelId="{029723B9-E0C0-4C9C-B786-1D897F2F64DF}" type="presParOf" srcId="{75D2B596-31D7-4BDB-B681-AB529FEDAFC6}" destId="{841D6E7F-9FF2-45F9-B3B4-C238EAF7E7F6}" srcOrd="3" destOrd="0" presId="urn:microsoft.com/office/officeart/2005/8/layout/radial4"/>
    <dgm:cxn modelId="{9CD71026-98C8-4496-9F6C-FAD28A0FC719}" type="presParOf" srcId="{75D2B596-31D7-4BDB-B681-AB529FEDAFC6}" destId="{BAD34E84-1169-4AEB-B843-D7FE2274672E}" srcOrd="4" destOrd="0" presId="urn:microsoft.com/office/officeart/2005/8/layout/radial4"/>
    <dgm:cxn modelId="{5EE73B06-F52B-40CB-8D03-B3CB2B7026AA}" type="presParOf" srcId="{75D2B596-31D7-4BDB-B681-AB529FEDAFC6}" destId="{E4D6CE6E-BB27-4D87-9B6B-45D36222367B}" srcOrd="5" destOrd="0" presId="urn:microsoft.com/office/officeart/2005/8/layout/radial4"/>
    <dgm:cxn modelId="{700BCC85-2C41-43E5-8986-F47D736AFA43}" type="presParOf" srcId="{75D2B596-31D7-4BDB-B681-AB529FEDAFC6}" destId="{E7F9B070-7FF9-47D9-94E1-23F4C9FE8E11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DE75461-3D2E-457A-BFB7-2B10E1DB1254}" type="doc">
      <dgm:prSet loTypeId="urn:microsoft.com/office/officeart/2005/8/layout/radial4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EFC46180-F4F8-46B4-81E7-A74B9627F29B}">
      <dgm:prSet phldrT="[Text]" custT="1"/>
      <dgm:spPr/>
      <dgm:t>
        <a:bodyPr/>
        <a:lstStyle/>
        <a:p>
          <a:r>
            <a:rPr lang="en-US" sz="3600" dirty="0" err="1" smtClean="0">
              <a:latin typeface="Nikosh" pitchFamily="2" charset="0"/>
              <a:cs typeface="Nikosh" pitchFamily="2" charset="0"/>
            </a:rPr>
            <a:t>তায়াম্মুম</a:t>
          </a:r>
          <a:endParaRPr lang="en-US" sz="3600" dirty="0" smtClean="0">
            <a:latin typeface="Nikosh" pitchFamily="2" charset="0"/>
            <a:cs typeface="Nikosh" pitchFamily="2" charset="0"/>
          </a:endParaRPr>
        </a:p>
        <a:p>
          <a:r>
            <a:rPr lang="en-US" sz="3600" dirty="0" err="1" smtClean="0">
              <a:latin typeface="Nikosh" pitchFamily="2" charset="0"/>
              <a:cs typeface="Nikosh" pitchFamily="2" charset="0"/>
            </a:rPr>
            <a:t>করার</a:t>
          </a:r>
          <a:r>
            <a:rPr lang="en-US" sz="3600" dirty="0" smtClean="0">
              <a:latin typeface="Nikosh" pitchFamily="2" charset="0"/>
              <a:cs typeface="Nikosh" pitchFamily="2" charset="0"/>
            </a:rPr>
            <a:t> </a:t>
          </a:r>
          <a:r>
            <a:rPr lang="en-US" sz="3600" dirty="0" err="1" smtClean="0">
              <a:latin typeface="Nikosh" pitchFamily="2" charset="0"/>
              <a:cs typeface="Nikosh" pitchFamily="2" charset="0"/>
            </a:rPr>
            <a:t>নিয়ম</a:t>
          </a:r>
          <a:endParaRPr lang="en-US" sz="3600" dirty="0">
            <a:latin typeface="Nikosh" pitchFamily="2" charset="0"/>
            <a:cs typeface="Nikosh" pitchFamily="2" charset="0"/>
          </a:endParaRPr>
        </a:p>
      </dgm:t>
    </dgm:pt>
    <dgm:pt modelId="{9EB49E38-7CA5-4F8C-BFA6-475008FBA8A5}" type="parTrans" cxnId="{2F98FC8E-10D9-497B-83EA-3ED2A84C0A0F}">
      <dgm:prSet/>
      <dgm:spPr/>
      <dgm:t>
        <a:bodyPr/>
        <a:lstStyle/>
        <a:p>
          <a:endParaRPr lang="en-US"/>
        </a:p>
      </dgm:t>
    </dgm:pt>
    <dgm:pt modelId="{50366CFD-6FA9-4357-A032-9822036D7A0B}" type="sibTrans" cxnId="{2F98FC8E-10D9-497B-83EA-3ED2A84C0A0F}">
      <dgm:prSet/>
      <dgm:spPr/>
      <dgm:t>
        <a:bodyPr/>
        <a:lstStyle/>
        <a:p>
          <a:endParaRPr lang="en-US"/>
        </a:p>
      </dgm:t>
    </dgm:pt>
    <dgm:pt modelId="{AACBA6EE-DA9D-40DE-A64C-222AEDC63555}">
      <dgm:prSet phldrT="[Text]" phldr="1"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 sz="4800" dirty="0">
            <a:latin typeface="Nikosh" pitchFamily="2" charset="0"/>
            <a:cs typeface="Nikosh" pitchFamily="2" charset="0"/>
          </a:endParaRPr>
        </a:p>
      </dgm:t>
    </dgm:pt>
    <dgm:pt modelId="{D4174371-5C13-41B7-9A53-E18F09472EE4}" type="parTrans" cxnId="{A36DFA4D-F7EB-4D68-8D9B-81B8988680FA}">
      <dgm:prSet/>
      <dgm:spPr/>
      <dgm:t>
        <a:bodyPr/>
        <a:lstStyle/>
        <a:p>
          <a:endParaRPr lang="en-US" sz="4800">
            <a:latin typeface="Nikosh" pitchFamily="2" charset="0"/>
            <a:cs typeface="Nikosh" pitchFamily="2" charset="0"/>
          </a:endParaRPr>
        </a:p>
      </dgm:t>
    </dgm:pt>
    <dgm:pt modelId="{D2B47AAB-4CC1-4D17-83A5-2602BB4B4E7A}" type="sibTrans" cxnId="{A36DFA4D-F7EB-4D68-8D9B-81B8988680FA}">
      <dgm:prSet/>
      <dgm:spPr/>
      <dgm:t>
        <a:bodyPr/>
        <a:lstStyle/>
        <a:p>
          <a:endParaRPr lang="en-US"/>
        </a:p>
      </dgm:t>
    </dgm:pt>
    <dgm:pt modelId="{F7648BD6-45EB-48DB-81A4-C4C193CE513E}">
      <dgm:prSet phldrT="[Text]" phldr="1" custT="1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en-US" sz="4800" dirty="0">
            <a:latin typeface="Nikosh" pitchFamily="2" charset="0"/>
            <a:cs typeface="Nikosh" pitchFamily="2" charset="0"/>
          </a:endParaRPr>
        </a:p>
      </dgm:t>
    </dgm:pt>
    <dgm:pt modelId="{2F82D339-5DB9-46FC-9E9F-59DC200402A6}" type="parTrans" cxnId="{98711F6F-E748-438F-9F34-877E01260ABF}">
      <dgm:prSet/>
      <dgm:spPr/>
      <dgm:t>
        <a:bodyPr/>
        <a:lstStyle/>
        <a:p>
          <a:endParaRPr lang="en-US" sz="4800">
            <a:latin typeface="Nikosh" pitchFamily="2" charset="0"/>
            <a:cs typeface="Nikosh" pitchFamily="2" charset="0"/>
          </a:endParaRPr>
        </a:p>
      </dgm:t>
    </dgm:pt>
    <dgm:pt modelId="{919FC333-754C-4A36-960E-B075160FAFBC}" type="sibTrans" cxnId="{98711F6F-E748-438F-9F34-877E01260ABF}">
      <dgm:prSet/>
      <dgm:spPr/>
      <dgm:t>
        <a:bodyPr/>
        <a:lstStyle/>
        <a:p>
          <a:endParaRPr lang="en-US"/>
        </a:p>
      </dgm:t>
    </dgm:pt>
    <dgm:pt modelId="{9A984749-A8A7-466A-8E91-2BC01D3FAC38}">
      <dgm:prSet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9B8BF2F4-D70C-4F7C-9716-AF9A81E212BB}" type="parTrans" cxnId="{40331A55-F17B-4ED0-AEAB-8022EFADB133}">
      <dgm:prSet/>
      <dgm:spPr/>
      <dgm:t>
        <a:bodyPr/>
        <a:lstStyle/>
        <a:p>
          <a:endParaRPr lang="en-US"/>
        </a:p>
      </dgm:t>
    </dgm:pt>
    <dgm:pt modelId="{0DF5BD52-EA5B-425C-8B45-75EDC34C36BF}" type="sibTrans" cxnId="{40331A55-F17B-4ED0-AEAB-8022EFADB133}">
      <dgm:prSet/>
      <dgm:spPr/>
      <dgm:t>
        <a:bodyPr/>
        <a:lstStyle/>
        <a:p>
          <a:endParaRPr lang="en-US"/>
        </a:p>
      </dgm:t>
    </dgm:pt>
    <dgm:pt modelId="{41BA4E07-93BC-4A4E-BDA0-23FE58651331}">
      <dgm:prSet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675A307B-2192-453F-BE88-89755D34B3C1}" type="parTrans" cxnId="{733E4084-6ED7-44ED-B04F-4A5BB9533074}">
      <dgm:prSet/>
      <dgm:spPr/>
      <dgm:t>
        <a:bodyPr/>
        <a:lstStyle/>
        <a:p>
          <a:endParaRPr lang="en-US"/>
        </a:p>
      </dgm:t>
    </dgm:pt>
    <dgm:pt modelId="{8BC401C5-9DA6-4EC9-B38A-A19EE937C90C}" type="sibTrans" cxnId="{733E4084-6ED7-44ED-B04F-4A5BB9533074}">
      <dgm:prSet/>
      <dgm:spPr/>
      <dgm:t>
        <a:bodyPr/>
        <a:lstStyle/>
        <a:p>
          <a:endParaRPr lang="en-US"/>
        </a:p>
      </dgm:t>
    </dgm:pt>
    <dgm:pt modelId="{F34204C3-8FDC-408C-A91B-DF80F7733A02}" type="pres">
      <dgm:prSet presAssocID="{7DE75461-3D2E-457A-BFB7-2B10E1DB125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7AA89D7-AF75-492E-9789-AA1459CFBE70}" type="pres">
      <dgm:prSet presAssocID="{EFC46180-F4F8-46B4-81E7-A74B9627F29B}" presName="centerShape" presStyleLbl="node0" presStyleIdx="0" presStyleCnt="1" custScaleX="112069"/>
      <dgm:spPr/>
      <dgm:t>
        <a:bodyPr/>
        <a:lstStyle/>
        <a:p>
          <a:endParaRPr lang="en-US"/>
        </a:p>
      </dgm:t>
    </dgm:pt>
    <dgm:pt modelId="{FA728254-2CB5-41A5-9E3F-B8C54956410D}" type="pres">
      <dgm:prSet presAssocID="{D4174371-5C13-41B7-9A53-E18F09472EE4}" presName="parTrans" presStyleLbl="bgSibTrans2D1" presStyleIdx="0" presStyleCnt="4"/>
      <dgm:spPr/>
      <dgm:t>
        <a:bodyPr/>
        <a:lstStyle/>
        <a:p>
          <a:endParaRPr lang="en-US"/>
        </a:p>
      </dgm:t>
    </dgm:pt>
    <dgm:pt modelId="{4A07A68A-E9E0-42AB-A26C-F5F623252BBC}" type="pres">
      <dgm:prSet presAssocID="{AACBA6EE-DA9D-40DE-A64C-222AEDC63555}" presName="node" presStyleLbl="node1" presStyleIdx="0" presStyleCnt="4" custScaleX="136263" custScaleY="157407" custRadScaleRad="85615" custRadScaleInc="-260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431739-0707-48F8-893D-928A282A6DCC}" type="pres">
      <dgm:prSet presAssocID="{2F82D339-5DB9-46FC-9E9F-59DC200402A6}" presName="parTrans" presStyleLbl="bgSibTrans2D1" presStyleIdx="1" presStyleCnt="4"/>
      <dgm:spPr/>
      <dgm:t>
        <a:bodyPr/>
        <a:lstStyle/>
        <a:p>
          <a:endParaRPr lang="en-US"/>
        </a:p>
      </dgm:t>
    </dgm:pt>
    <dgm:pt modelId="{3D10AE37-E650-465D-99F0-7CF7771A68A6}" type="pres">
      <dgm:prSet presAssocID="{F7648BD6-45EB-48DB-81A4-C4C193CE513E}" presName="node" presStyleLbl="node1" presStyleIdx="1" presStyleCnt="4" custScaleX="120980" custScaleY="138257" custRadScaleRad="109544" custRadScaleInc="-224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FD40D6-CD61-45BA-A590-49252DBCCECF}" type="pres">
      <dgm:prSet presAssocID="{9B8BF2F4-D70C-4F7C-9716-AF9A81E212BB}" presName="parTrans" presStyleLbl="bgSibTrans2D1" presStyleIdx="2" presStyleCnt="4"/>
      <dgm:spPr/>
      <dgm:t>
        <a:bodyPr/>
        <a:lstStyle/>
        <a:p>
          <a:endParaRPr lang="en-US"/>
        </a:p>
      </dgm:t>
    </dgm:pt>
    <dgm:pt modelId="{AD30EB28-BC77-4397-93F0-C3B2991EE1AF}" type="pres">
      <dgm:prSet presAssocID="{9A984749-A8A7-466A-8E91-2BC01D3FAC38}" presName="node" presStyleLbl="node1" presStyleIdx="2" presStyleCnt="4" custScaleX="136105" custScaleY="152942" custRadScaleRad="100544" custRadScaleInc="61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34AEF7-3733-468D-AFAE-6734AE75AC37}" type="pres">
      <dgm:prSet presAssocID="{675A307B-2192-453F-BE88-89755D34B3C1}" presName="parTrans" presStyleLbl="bgSibTrans2D1" presStyleIdx="3" presStyleCnt="4"/>
      <dgm:spPr/>
      <dgm:t>
        <a:bodyPr/>
        <a:lstStyle/>
        <a:p>
          <a:endParaRPr lang="en-US"/>
        </a:p>
      </dgm:t>
    </dgm:pt>
    <dgm:pt modelId="{A987F289-C727-4199-823D-21476CBB5476}" type="pres">
      <dgm:prSet presAssocID="{41BA4E07-93BC-4A4E-BDA0-23FE58651331}" presName="node" presStyleLbl="node1" presStyleIdx="3" presStyleCnt="4" custScaleX="144489" custScaleY="157924" custRadScaleRad="90351" custRadScaleInc="234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7E8ADEB-B524-4AE9-B87F-482CA87B9AD4}" type="presOf" srcId="{7DE75461-3D2E-457A-BFB7-2B10E1DB1254}" destId="{F34204C3-8FDC-408C-A91B-DF80F7733A02}" srcOrd="0" destOrd="0" presId="urn:microsoft.com/office/officeart/2005/8/layout/radial4"/>
    <dgm:cxn modelId="{95AD5C7F-842B-4899-9883-E975BB96612F}" type="presOf" srcId="{EFC46180-F4F8-46B4-81E7-A74B9627F29B}" destId="{37AA89D7-AF75-492E-9789-AA1459CFBE70}" srcOrd="0" destOrd="0" presId="urn:microsoft.com/office/officeart/2005/8/layout/radial4"/>
    <dgm:cxn modelId="{A4A04426-8DCA-4D8D-A78C-442C4769C313}" type="presOf" srcId="{9A984749-A8A7-466A-8E91-2BC01D3FAC38}" destId="{AD30EB28-BC77-4397-93F0-C3B2991EE1AF}" srcOrd="0" destOrd="0" presId="urn:microsoft.com/office/officeart/2005/8/layout/radial4"/>
    <dgm:cxn modelId="{26B46736-701F-48A6-9E25-B8D7BF87F948}" type="presOf" srcId="{41BA4E07-93BC-4A4E-BDA0-23FE58651331}" destId="{A987F289-C727-4199-823D-21476CBB5476}" srcOrd="0" destOrd="0" presId="urn:microsoft.com/office/officeart/2005/8/layout/radial4"/>
    <dgm:cxn modelId="{AF6AF816-0CA9-4085-96D5-67F2E617B82F}" type="presOf" srcId="{AACBA6EE-DA9D-40DE-A64C-222AEDC63555}" destId="{4A07A68A-E9E0-42AB-A26C-F5F623252BBC}" srcOrd="0" destOrd="0" presId="urn:microsoft.com/office/officeart/2005/8/layout/radial4"/>
    <dgm:cxn modelId="{98711F6F-E748-438F-9F34-877E01260ABF}" srcId="{EFC46180-F4F8-46B4-81E7-A74B9627F29B}" destId="{F7648BD6-45EB-48DB-81A4-C4C193CE513E}" srcOrd="1" destOrd="0" parTransId="{2F82D339-5DB9-46FC-9E9F-59DC200402A6}" sibTransId="{919FC333-754C-4A36-960E-B075160FAFBC}"/>
    <dgm:cxn modelId="{733E4084-6ED7-44ED-B04F-4A5BB9533074}" srcId="{EFC46180-F4F8-46B4-81E7-A74B9627F29B}" destId="{41BA4E07-93BC-4A4E-BDA0-23FE58651331}" srcOrd="3" destOrd="0" parTransId="{675A307B-2192-453F-BE88-89755D34B3C1}" sibTransId="{8BC401C5-9DA6-4EC9-B38A-A19EE937C90C}"/>
    <dgm:cxn modelId="{40331A55-F17B-4ED0-AEAB-8022EFADB133}" srcId="{EFC46180-F4F8-46B4-81E7-A74B9627F29B}" destId="{9A984749-A8A7-466A-8E91-2BC01D3FAC38}" srcOrd="2" destOrd="0" parTransId="{9B8BF2F4-D70C-4F7C-9716-AF9A81E212BB}" sibTransId="{0DF5BD52-EA5B-425C-8B45-75EDC34C36BF}"/>
    <dgm:cxn modelId="{8CFC6F11-61BD-470F-BEA2-D03309EC79D5}" type="presOf" srcId="{9B8BF2F4-D70C-4F7C-9716-AF9A81E212BB}" destId="{17FD40D6-CD61-45BA-A590-49252DBCCECF}" srcOrd="0" destOrd="0" presId="urn:microsoft.com/office/officeart/2005/8/layout/radial4"/>
    <dgm:cxn modelId="{180B8B42-C271-4731-A32E-9A5FC96A2999}" type="presOf" srcId="{675A307B-2192-453F-BE88-89755D34B3C1}" destId="{AE34AEF7-3733-468D-AFAE-6734AE75AC37}" srcOrd="0" destOrd="0" presId="urn:microsoft.com/office/officeart/2005/8/layout/radial4"/>
    <dgm:cxn modelId="{589998FE-7D51-45DA-9F9D-3007E823B0BB}" type="presOf" srcId="{F7648BD6-45EB-48DB-81A4-C4C193CE513E}" destId="{3D10AE37-E650-465D-99F0-7CF7771A68A6}" srcOrd="0" destOrd="0" presId="urn:microsoft.com/office/officeart/2005/8/layout/radial4"/>
    <dgm:cxn modelId="{488BD8BA-1D1E-4482-9914-43745C2926A2}" type="presOf" srcId="{2F82D339-5DB9-46FC-9E9F-59DC200402A6}" destId="{EF431739-0707-48F8-893D-928A282A6DCC}" srcOrd="0" destOrd="0" presId="urn:microsoft.com/office/officeart/2005/8/layout/radial4"/>
    <dgm:cxn modelId="{CCEF1B53-3757-466C-A049-F3AD4E504D2E}" type="presOf" srcId="{D4174371-5C13-41B7-9A53-E18F09472EE4}" destId="{FA728254-2CB5-41A5-9E3F-B8C54956410D}" srcOrd="0" destOrd="0" presId="urn:microsoft.com/office/officeart/2005/8/layout/radial4"/>
    <dgm:cxn modelId="{2F98FC8E-10D9-497B-83EA-3ED2A84C0A0F}" srcId="{7DE75461-3D2E-457A-BFB7-2B10E1DB1254}" destId="{EFC46180-F4F8-46B4-81E7-A74B9627F29B}" srcOrd="0" destOrd="0" parTransId="{9EB49E38-7CA5-4F8C-BFA6-475008FBA8A5}" sibTransId="{50366CFD-6FA9-4357-A032-9822036D7A0B}"/>
    <dgm:cxn modelId="{A36DFA4D-F7EB-4D68-8D9B-81B8988680FA}" srcId="{EFC46180-F4F8-46B4-81E7-A74B9627F29B}" destId="{AACBA6EE-DA9D-40DE-A64C-222AEDC63555}" srcOrd="0" destOrd="0" parTransId="{D4174371-5C13-41B7-9A53-E18F09472EE4}" sibTransId="{D2B47AAB-4CC1-4D17-83A5-2602BB4B4E7A}"/>
    <dgm:cxn modelId="{F16E9AC1-ADCD-49C2-8D54-EFC40935BB5B}" type="presParOf" srcId="{F34204C3-8FDC-408C-A91B-DF80F7733A02}" destId="{37AA89D7-AF75-492E-9789-AA1459CFBE70}" srcOrd="0" destOrd="0" presId="urn:microsoft.com/office/officeart/2005/8/layout/radial4"/>
    <dgm:cxn modelId="{9D8615EE-F9B1-45D3-AE95-204ED5DCCFCC}" type="presParOf" srcId="{F34204C3-8FDC-408C-A91B-DF80F7733A02}" destId="{FA728254-2CB5-41A5-9E3F-B8C54956410D}" srcOrd="1" destOrd="0" presId="urn:microsoft.com/office/officeart/2005/8/layout/radial4"/>
    <dgm:cxn modelId="{4567F9CB-F7A8-4FB0-B769-BA5121CA3E85}" type="presParOf" srcId="{F34204C3-8FDC-408C-A91B-DF80F7733A02}" destId="{4A07A68A-E9E0-42AB-A26C-F5F623252BBC}" srcOrd="2" destOrd="0" presId="urn:microsoft.com/office/officeart/2005/8/layout/radial4"/>
    <dgm:cxn modelId="{C348C308-6A54-4BA6-BEF8-15A2B6B8C7D1}" type="presParOf" srcId="{F34204C3-8FDC-408C-A91B-DF80F7733A02}" destId="{EF431739-0707-48F8-893D-928A282A6DCC}" srcOrd="3" destOrd="0" presId="urn:microsoft.com/office/officeart/2005/8/layout/radial4"/>
    <dgm:cxn modelId="{ACC6789E-A184-4049-8744-14439A7B6767}" type="presParOf" srcId="{F34204C3-8FDC-408C-A91B-DF80F7733A02}" destId="{3D10AE37-E650-465D-99F0-7CF7771A68A6}" srcOrd="4" destOrd="0" presId="urn:microsoft.com/office/officeart/2005/8/layout/radial4"/>
    <dgm:cxn modelId="{FD013CBA-49BB-488C-A1F8-F489ABC69604}" type="presParOf" srcId="{F34204C3-8FDC-408C-A91B-DF80F7733A02}" destId="{17FD40D6-CD61-45BA-A590-49252DBCCECF}" srcOrd="5" destOrd="0" presId="urn:microsoft.com/office/officeart/2005/8/layout/radial4"/>
    <dgm:cxn modelId="{59125469-A984-478F-AE59-A8EC07AB8B52}" type="presParOf" srcId="{F34204C3-8FDC-408C-A91B-DF80F7733A02}" destId="{AD30EB28-BC77-4397-93F0-C3B2991EE1AF}" srcOrd="6" destOrd="0" presId="urn:microsoft.com/office/officeart/2005/8/layout/radial4"/>
    <dgm:cxn modelId="{EDD13581-84BF-4227-A0DA-72A9BF9F8957}" type="presParOf" srcId="{F34204C3-8FDC-408C-A91B-DF80F7733A02}" destId="{AE34AEF7-3733-468D-AFAE-6734AE75AC37}" srcOrd="7" destOrd="0" presId="urn:microsoft.com/office/officeart/2005/8/layout/radial4"/>
    <dgm:cxn modelId="{9F2880DF-A6A1-4D1E-9D2F-AF504B860578}" type="presParOf" srcId="{F34204C3-8FDC-408C-A91B-DF80F7733A02}" destId="{A987F289-C727-4199-823D-21476CBB5476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33BC8D-ED74-4946-B2FD-094B2220F5A1}">
      <dsp:nvSpPr>
        <dsp:cNvPr id="0" name=""/>
        <dsp:cNvSpPr/>
      </dsp:nvSpPr>
      <dsp:spPr>
        <a:xfrm>
          <a:off x="2819404" y="3290369"/>
          <a:ext cx="2895591" cy="2498979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1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err="1" smtClean="0">
              <a:latin typeface="Nikosh" pitchFamily="2" charset="0"/>
              <a:cs typeface="Nikosh" pitchFamily="2" charset="0"/>
            </a:rPr>
            <a:t>তায়াম্মুমের</a:t>
          </a:r>
          <a:r>
            <a:rPr lang="en-US" sz="4000" kern="1200" dirty="0" smtClean="0">
              <a:latin typeface="Nikosh" pitchFamily="2" charset="0"/>
              <a:cs typeface="Nikosh" pitchFamily="2" charset="0"/>
            </a:rPr>
            <a:t> </a:t>
          </a:r>
          <a:r>
            <a:rPr lang="en-US" sz="4000" kern="1200" dirty="0" err="1" smtClean="0">
              <a:latin typeface="Nikosh" pitchFamily="2" charset="0"/>
              <a:cs typeface="Nikosh" pitchFamily="2" charset="0"/>
            </a:rPr>
            <a:t>ফরজ</a:t>
          </a:r>
          <a:endParaRPr lang="en-US" sz="4000" kern="1200" dirty="0">
            <a:latin typeface="Nikosh" pitchFamily="2" charset="0"/>
            <a:cs typeface="Nikosh" pitchFamily="2" charset="0"/>
          </a:endParaRPr>
        </a:p>
      </dsp:txBody>
      <dsp:txXfrm>
        <a:off x="3243453" y="3656336"/>
        <a:ext cx="2047493" cy="1767045"/>
      </dsp:txXfrm>
    </dsp:sp>
    <dsp:sp modelId="{931A8535-DBB0-4F07-A982-932CCC552B04}">
      <dsp:nvSpPr>
        <dsp:cNvPr id="0" name=""/>
        <dsp:cNvSpPr/>
      </dsp:nvSpPr>
      <dsp:spPr>
        <a:xfrm rot="12900000">
          <a:off x="1138410" y="2726073"/>
          <a:ext cx="2094011" cy="712209"/>
        </a:xfrm>
        <a:prstGeom prst="leftArrow">
          <a:avLst>
            <a:gd name="adj1" fmla="val 60000"/>
            <a:gd name="adj2" fmla="val 50000"/>
          </a:avLst>
        </a:prstGeom>
        <a:blipFill rotWithShape="0">
          <a:blip xmlns:r="http://schemas.openxmlformats.org/officeDocument/2006/relationships" r:embed="rId1">
            <a:duotone>
              <a:schemeClr val="accent2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2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89DE6CE-8027-4DFF-9982-B93DD20C4378}">
      <dsp:nvSpPr>
        <dsp:cNvPr id="0" name=""/>
        <dsp:cNvSpPr/>
      </dsp:nvSpPr>
      <dsp:spPr>
        <a:xfrm>
          <a:off x="140743" y="1532027"/>
          <a:ext cx="2374030" cy="1899224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2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2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err="1" smtClean="0">
              <a:latin typeface="Nikosh" pitchFamily="2" charset="0"/>
              <a:cs typeface="Nikosh" pitchFamily="2" charset="0"/>
            </a:rPr>
            <a:t>নিয়্যত</a:t>
          </a:r>
          <a:r>
            <a:rPr lang="en-US" sz="4000" kern="1200" dirty="0" smtClean="0">
              <a:latin typeface="Nikosh" pitchFamily="2" charset="0"/>
              <a:cs typeface="Nikosh" pitchFamily="2" charset="0"/>
            </a:rPr>
            <a:t> </a:t>
          </a:r>
          <a:r>
            <a:rPr lang="en-US" sz="4000" kern="1200" dirty="0" err="1" smtClean="0">
              <a:latin typeface="Nikosh" pitchFamily="2" charset="0"/>
              <a:cs typeface="Nikosh" pitchFamily="2" charset="0"/>
            </a:rPr>
            <a:t>করা</a:t>
          </a:r>
          <a:endParaRPr lang="en-US" sz="4000" kern="1200" dirty="0">
            <a:latin typeface="Nikosh" pitchFamily="2" charset="0"/>
            <a:cs typeface="Nikosh" pitchFamily="2" charset="0"/>
          </a:endParaRPr>
        </a:p>
      </dsp:txBody>
      <dsp:txXfrm>
        <a:off x="196369" y="1587653"/>
        <a:ext cx="2262778" cy="1787972"/>
      </dsp:txXfrm>
    </dsp:sp>
    <dsp:sp modelId="{841D6E7F-9FF2-45F9-B3B4-C238EAF7E7F6}">
      <dsp:nvSpPr>
        <dsp:cNvPr id="0" name=""/>
        <dsp:cNvSpPr/>
      </dsp:nvSpPr>
      <dsp:spPr>
        <a:xfrm rot="16200000">
          <a:off x="3162067" y="1700492"/>
          <a:ext cx="2210265" cy="712209"/>
        </a:xfrm>
        <a:prstGeom prst="leftArrow">
          <a:avLst>
            <a:gd name="adj1" fmla="val 60000"/>
            <a:gd name="adj2" fmla="val 50000"/>
          </a:avLst>
        </a:prstGeom>
        <a:blipFill rotWithShape="0">
          <a:blip xmlns:r="http://schemas.openxmlformats.org/officeDocument/2006/relationships" r:embed="rId1">
            <a:duotone>
              <a:schemeClr val="accent3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3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AD34E84-1169-4AEB-B843-D7FE2274672E}">
      <dsp:nvSpPr>
        <dsp:cNvPr id="0" name=""/>
        <dsp:cNvSpPr/>
      </dsp:nvSpPr>
      <dsp:spPr>
        <a:xfrm>
          <a:off x="3080184" y="1851"/>
          <a:ext cx="2374030" cy="1899224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3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3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err="1" smtClean="0">
              <a:latin typeface="Nikosh" pitchFamily="2" charset="0"/>
              <a:cs typeface="Nikosh" pitchFamily="2" charset="0"/>
            </a:rPr>
            <a:t>সমস্ত</a:t>
          </a:r>
          <a:r>
            <a:rPr lang="en-US" sz="4000" kern="1200" dirty="0" smtClean="0">
              <a:latin typeface="Nikosh" pitchFamily="2" charset="0"/>
              <a:cs typeface="Nikosh" pitchFamily="2" charset="0"/>
            </a:rPr>
            <a:t> </a:t>
          </a:r>
          <a:r>
            <a:rPr lang="en-US" sz="4000" kern="1200" dirty="0" err="1" smtClean="0">
              <a:latin typeface="Nikosh" pitchFamily="2" charset="0"/>
              <a:cs typeface="Nikosh" pitchFamily="2" charset="0"/>
            </a:rPr>
            <a:t>মুখমন্ডল</a:t>
          </a:r>
          <a:r>
            <a:rPr lang="en-US" sz="4000" kern="1200" dirty="0" smtClean="0">
              <a:latin typeface="Nikosh" pitchFamily="2" charset="0"/>
              <a:cs typeface="Nikosh" pitchFamily="2" charset="0"/>
            </a:rPr>
            <a:t> </a:t>
          </a:r>
          <a:r>
            <a:rPr lang="en-US" sz="4000" kern="1200" dirty="0" err="1" smtClean="0">
              <a:latin typeface="Nikosh" pitchFamily="2" charset="0"/>
              <a:cs typeface="Nikosh" pitchFamily="2" charset="0"/>
            </a:rPr>
            <a:t>মাসেহ</a:t>
          </a:r>
          <a:r>
            <a:rPr lang="en-US" sz="4000" kern="1200" dirty="0" smtClean="0">
              <a:latin typeface="Nikosh" pitchFamily="2" charset="0"/>
              <a:cs typeface="Nikosh" pitchFamily="2" charset="0"/>
            </a:rPr>
            <a:t> </a:t>
          </a:r>
          <a:r>
            <a:rPr lang="en-US" sz="4000" kern="1200" dirty="0" err="1" smtClean="0">
              <a:latin typeface="Nikosh" pitchFamily="2" charset="0"/>
              <a:cs typeface="Nikosh" pitchFamily="2" charset="0"/>
            </a:rPr>
            <a:t>করা</a:t>
          </a:r>
          <a:endParaRPr lang="en-US" sz="4000" kern="1200" dirty="0">
            <a:latin typeface="Nikosh" pitchFamily="2" charset="0"/>
            <a:cs typeface="Nikosh" pitchFamily="2" charset="0"/>
          </a:endParaRPr>
        </a:p>
      </dsp:txBody>
      <dsp:txXfrm>
        <a:off x="3135810" y="57477"/>
        <a:ext cx="2262778" cy="1787972"/>
      </dsp:txXfrm>
    </dsp:sp>
    <dsp:sp modelId="{E4D6CE6E-BB27-4D87-9B6B-45D36222367B}">
      <dsp:nvSpPr>
        <dsp:cNvPr id="0" name=""/>
        <dsp:cNvSpPr/>
      </dsp:nvSpPr>
      <dsp:spPr>
        <a:xfrm rot="19500000">
          <a:off x="5301978" y="2726073"/>
          <a:ext cx="2094011" cy="712209"/>
        </a:xfrm>
        <a:prstGeom prst="leftArrow">
          <a:avLst>
            <a:gd name="adj1" fmla="val 60000"/>
            <a:gd name="adj2" fmla="val 50000"/>
          </a:avLst>
        </a:prstGeom>
        <a:blipFill rotWithShape="0">
          <a:blip xmlns:r="http://schemas.openxmlformats.org/officeDocument/2006/relationships" r:embed="rId1">
            <a:duotone>
              <a:schemeClr val="accent4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4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7F9B070-7FF9-47D9-94E1-23F4C9FE8E11}">
      <dsp:nvSpPr>
        <dsp:cNvPr id="0" name=""/>
        <dsp:cNvSpPr/>
      </dsp:nvSpPr>
      <dsp:spPr>
        <a:xfrm>
          <a:off x="6019626" y="1532027"/>
          <a:ext cx="2374030" cy="1899224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4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4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err="1" smtClean="0">
              <a:latin typeface="Nikosh" pitchFamily="2" charset="0"/>
              <a:cs typeface="Nikosh" pitchFamily="2" charset="0"/>
            </a:rPr>
            <a:t>কনুইসহ</a:t>
          </a:r>
          <a:r>
            <a:rPr lang="en-US" sz="4000" kern="1200" dirty="0" smtClean="0">
              <a:latin typeface="Nikosh" pitchFamily="2" charset="0"/>
              <a:cs typeface="Nikosh" pitchFamily="2" charset="0"/>
            </a:rPr>
            <a:t> </a:t>
          </a:r>
          <a:r>
            <a:rPr lang="en-US" sz="4000" kern="1200" dirty="0" err="1" smtClean="0">
              <a:latin typeface="Nikosh" pitchFamily="2" charset="0"/>
              <a:cs typeface="Nikosh" pitchFamily="2" charset="0"/>
            </a:rPr>
            <a:t>উভয়</a:t>
          </a:r>
          <a:r>
            <a:rPr lang="en-US" sz="4000" kern="1200" dirty="0" smtClean="0">
              <a:latin typeface="Nikosh" pitchFamily="2" charset="0"/>
              <a:cs typeface="Nikosh" pitchFamily="2" charset="0"/>
            </a:rPr>
            <a:t> </a:t>
          </a:r>
          <a:r>
            <a:rPr lang="en-US" sz="4000" kern="1200" dirty="0" err="1" smtClean="0">
              <a:latin typeface="Nikosh" pitchFamily="2" charset="0"/>
              <a:cs typeface="Nikosh" pitchFamily="2" charset="0"/>
            </a:rPr>
            <a:t>হাত</a:t>
          </a:r>
          <a:r>
            <a:rPr lang="en-US" sz="4000" kern="1200" dirty="0" smtClean="0">
              <a:latin typeface="Nikosh" pitchFamily="2" charset="0"/>
              <a:cs typeface="Nikosh" pitchFamily="2" charset="0"/>
            </a:rPr>
            <a:t> </a:t>
          </a:r>
          <a:r>
            <a:rPr lang="en-US" sz="4000" kern="1200" dirty="0" err="1" smtClean="0">
              <a:latin typeface="Nikosh" pitchFamily="2" charset="0"/>
              <a:cs typeface="Nikosh" pitchFamily="2" charset="0"/>
            </a:rPr>
            <a:t>মাসেহ</a:t>
          </a:r>
          <a:r>
            <a:rPr lang="en-US" sz="4000" kern="1200" dirty="0" smtClean="0">
              <a:latin typeface="Nikosh" pitchFamily="2" charset="0"/>
              <a:cs typeface="Nikosh" pitchFamily="2" charset="0"/>
            </a:rPr>
            <a:t> </a:t>
          </a:r>
          <a:r>
            <a:rPr lang="en-US" sz="4000" kern="1200" dirty="0" err="1" smtClean="0">
              <a:latin typeface="Nikosh" pitchFamily="2" charset="0"/>
              <a:cs typeface="Nikosh" pitchFamily="2" charset="0"/>
            </a:rPr>
            <a:t>করা</a:t>
          </a:r>
          <a:endParaRPr lang="en-US" sz="4000" kern="1200" dirty="0">
            <a:latin typeface="Nikosh" pitchFamily="2" charset="0"/>
            <a:cs typeface="Nikosh" pitchFamily="2" charset="0"/>
          </a:endParaRPr>
        </a:p>
      </dsp:txBody>
      <dsp:txXfrm>
        <a:off x="6075252" y="1587653"/>
        <a:ext cx="2262778" cy="17879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5FE3E8-74A3-49E5-884B-E1D230D4F5BE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EBAB5F-6B24-4AF7-89BB-95B4917113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220712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128BD2-9B99-4AFF-86EB-22FA4B5F1FE4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53506C-77C4-45EB-B633-67FD50E44E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51590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53506C-77C4-45EB-B633-67FD50E44EF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F1128BD2-9B99-4AFF-86EB-22FA4B5F1FE4}" type="datetimeFigureOut">
              <a:rPr lang="en-US" smtClean="0"/>
              <a:pPr/>
              <a:t>8/16/2020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F9494-A260-478B-B5A8-EA26B1D736DD}" type="datetime1">
              <a:rPr lang="en-US" smtClean="0"/>
              <a:pPr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D09C6-AB64-4BA6-AB90-3C7186D57B44}" type="datetime1">
              <a:rPr lang="en-US" smtClean="0"/>
              <a:pPr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0650E-D3A0-41C5-A6F6-5D090E724722}" type="datetime1">
              <a:rPr lang="en-US" smtClean="0"/>
              <a:pPr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DFB0-C7F3-404A-A5B5-A56011B7CE70}" type="datetime1">
              <a:rPr lang="en-US" smtClean="0"/>
              <a:pPr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27715-E59A-41E2-B0E0-9E991FEC28BB}" type="datetime1">
              <a:rPr lang="en-US" smtClean="0"/>
              <a:pPr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803E3-7AA7-4BCB-B061-41A63FE747FD}" type="datetime1">
              <a:rPr lang="en-US" smtClean="0"/>
              <a:pPr/>
              <a:t>8/16/2020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E7865-4527-4EF9-853C-B5A84B0FDFC8}" type="datetime1">
              <a:rPr lang="en-US" smtClean="0"/>
              <a:pPr/>
              <a:t>8/16/2020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D273B-82F4-409F-B0AD-A862571FC749}" type="datetime1">
              <a:rPr lang="en-US" smtClean="0"/>
              <a:pPr/>
              <a:t>8/16/2020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F0E16-D2B6-407A-AB17-44565D875761}" type="datetime1">
              <a:rPr lang="en-US" smtClean="0"/>
              <a:pPr/>
              <a:t>8/16/2020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0DED8-5BF1-468A-B1C0-A4A9022E995E}" type="datetime1">
              <a:rPr lang="en-US" smtClean="0"/>
              <a:pPr/>
              <a:t>8/16/2020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215B3-243C-4FB7-888A-B9C171B29371}" type="datetime1">
              <a:rPr lang="en-US" smtClean="0"/>
              <a:pPr/>
              <a:t>8/16/2020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ECBC7BB-2061-46ED-88B6-86135F0AE0AB}" type="datetime1">
              <a:rPr lang="en-US" smtClean="0"/>
              <a:pPr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047306" y="457200"/>
            <a:ext cx="6705600" cy="6019800"/>
            <a:chOff x="1047306" y="457200"/>
            <a:chExt cx="6705600" cy="6019800"/>
          </a:xfrm>
        </p:grpSpPr>
        <p:sp>
          <p:nvSpPr>
            <p:cNvPr id="3" name="Curved Down Ribbon 2"/>
            <p:cNvSpPr/>
            <p:nvPr/>
          </p:nvSpPr>
          <p:spPr>
            <a:xfrm>
              <a:off x="1047306" y="457200"/>
              <a:ext cx="6705600" cy="1600200"/>
            </a:xfrm>
            <a:prstGeom prst="ellipseRibbon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0" dirty="0" err="1" smtClean="0">
                  <a:latin typeface="NikoshBAN" pitchFamily="2" charset="0"/>
                  <a:cs typeface="NikoshBAN" pitchFamily="2" charset="0"/>
                </a:rPr>
                <a:t>স্বাগতম</a:t>
              </a:r>
              <a:endParaRPr lang="en-US" sz="6000" dirty="0">
                <a:latin typeface="NikoshBAN" pitchFamily="2" charset="0"/>
                <a:cs typeface="NikoshBAN" pitchFamily="2" charset="0"/>
              </a:endParaRPr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50820" y="2362200"/>
              <a:ext cx="4898571" cy="41148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16474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905000" y="533400"/>
            <a:ext cx="5334000" cy="8382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err="1" smtClean="0">
                <a:latin typeface="Nikosh" pitchFamily="2" charset="0"/>
                <a:cs typeface="Nikosh" pitchFamily="2" charset="0"/>
              </a:rPr>
              <a:t>তোমার</a:t>
            </a:r>
            <a:r>
              <a:rPr lang="en-US" sz="4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 smtClean="0">
                <a:latin typeface="Nikosh" pitchFamily="2" charset="0"/>
                <a:cs typeface="Nikosh" pitchFamily="2" charset="0"/>
              </a:rPr>
              <a:t>উত্তর</a:t>
            </a:r>
            <a:r>
              <a:rPr lang="en-US" sz="4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 smtClean="0">
                <a:latin typeface="Nikosh" pitchFamily="2" charset="0"/>
                <a:cs typeface="Nikosh" pitchFamily="2" charset="0"/>
              </a:rPr>
              <a:t>মিলিয়ে</a:t>
            </a:r>
            <a:r>
              <a:rPr lang="en-US" sz="4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 smtClean="0">
                <a:latin typeface="Nikosh" pitchFamily="2" charset="0"/>
                <a:cs typeface="Nikosh" pitchFamily="2" charset="0"/>
              </a:rPr>
              <a:t>নাও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Nikosh" pitchFamily="2" charset="0"/>
              <a:ea typeface="+mn-ea"/>
              <a:cs typeface="Nikosh" pitchFamily="2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1752600"/>
            <a:ext cx="8534400" cy="4876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তায়াম্মুম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lang="en-US" sz="3200" b="1" baseline="0" dirty="0" err="1" smtClean="0">
                <a:latin typeface="Nikosh" pitchFamily="2" charset="0"/>
                <a:cs typeface="Nikosh" pitchFamily="2" charset="0"/>
              </a:rPr>
              <a:t>আরবি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ভাষার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শব্দ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।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Nikosh" pitchFamily="2" charset="0"/>
              <a:ea typeface="+mn-ea"/>
              <a:cs typeface="Nikosh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তায়াম্মুম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অর্থ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latin typeface="Nikosh" pitchFamily="2" charset="0"/>
                <a:cs typeface="Nikosh" pitchFamily="2" charset="0"/>
              </a:rPr>
              <a:t>ইচ্ছা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করা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।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Nikosh" pitchFamily="2" charset="0"/>
              <a:ea typeface="+mn-ea"/>
              <a:cs typeface="Nikosh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তায়াম্মুম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করতে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হয়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মাটি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বা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মাটি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জাতীয়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বস্তু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দিয়ে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।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Nikosh" pitchFamily="2" charset="0"/>
              <a:ea typeface="+mn-ea"/>
              <a:cs typeface="Nikosh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তায়াম্মুম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উম্মতে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3200" i="0" u="none" strike="noStrike" kern="1200" cap="none" spc="0" normalizeH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মোহাম্মদির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জন্য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আল্লাহর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বিশেষ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এক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নেয়ামত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।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Nikosh" pitchFamily="2" charset="0"/>
              <a:ea typeface="+mn-ea"/>
              <a:cs typeface="Nikosh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পবিত্রতা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অর্জনের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প্রকৃত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মাধ্যম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হলো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latin typeface="Nikosh" pitchFamily="2" charset="0"/>
                <a:cs typeface="Nikosh" pitchFamily="2" charset="0"/>
              </a:rPr>
              <a:t>পানি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।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Nikosh" pitchFamily="2" charset="0"/>
              <a:ea typeface="+mn-ea"/>
              <a:cs typeface="Nikosh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ওযু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ও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গোসল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উভয়ের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পরিবর্তেই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latin typeface="Nikosh" pitchFamily="2" charset="0"/>
                <a:cs typeface="Nikosh" pitchFamily="2" charset="0"/>
              </a:rPr>
              <a:t>তায়াম্মুম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করা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যায়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।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পানি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ব্যবহারে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latin typeface="Nikosh" pitchFamily="2" charset="0"/>
                <a:cs typeface="Nikosh" pitchFamily="2" charset="0"/>
              </a:rPr>
              <a:t>অক্ষম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হলে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তায়াম্মুম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করতে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হয়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।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Nikosh" pitchFamily="2" charset="0"/>
              <a:ea typeface="+mn-ea"/>
              <a:cs typeface="Nikosh" pitchFamily="2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তায়াম্মুমের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ফরজ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smtClean="0">
                <a:latin typeface="Nikosh" pitchFamily="2" charset="0"/>
                <a:cs typeface="Nikosh" pitchFamily="2" charset="0"/>
              </a:rPr>
              <a:t>৩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টি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।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Nikosh" pitchFamily="2" charset="0"/>
              <a:ea typeface="+mn-ea"/>
              <a:cs typeface="Nikosh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304800"/>
            <a:ext cx="5334000" cy="944562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তায়াম্মুম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করার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নিয়ম</a:t>
            </a:r>
            <a:endParaRPr lang="en-US" sz="4000" dirty="0">
              <a:latin typeface="Nikosh" pitchFamily="2" charset="0"/>
              <a:cs typeface="Nikosh" pitchFamily="2" charset="0"/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096394023"/>
              </p:ext>
            </p:extLst>
          </p:nvPr>
        </p:nvGraphicFramePr>
        <p:xfrm>
          <a:off x="304800" y="1295400"/>
          <a:ext cx="86106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7AA89D7-AF75-492E-9789-AA1459CFBE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7">
                                            <p:graphicEl>
                                              <a:dgm id="{37AA89D7-AF75-492E-9789-AA1459CFBE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A728254-2CB5-41A5-9E3F-B8C5495641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7">
                                            <p:graphicEl>
                                              <a:dgm id="{FA728254-2CB5-41A5-9E3F-B8C5495641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A07A68A-E9E0-42AB-A26C-F5F623252B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0" dur="2000"/>
                                        <p:tgtEl>
                                          <p:spTgt spid="7">
                                            <p:graphicEl>
                                              <a:dgm id="{4A07A68A-E9E0-42AB-A26C-F5F623252B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F431739-0707-48F8-893D-928A282A6D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7">
                                            <p:graphicEl>
                                              <a:dgm id="{EF431739-0707-48F8-893D-928A282A6D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D10AE37-E650-465D-99F0-7CF7771A68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7">
                                            <p:graphicEl>
                                              <a:dgm id="{3D10AE37-E650-465D-99F0-7CF7771A68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7FD40D6-CD61-45BA-A590-49252DBCCE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3" dur="2000"/>
                                        <p:tgtEl>
                                          <p:spTgt spid="7">
                                            <p:graphicEl>
                                              <a:dgm id="{17FD40D6-CD61-45BA-A590-49252DBCCE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D30EB28-BC77-4397-93F0-C3B2991EE1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6" dur="2000"/>
                                        <p:tgtEl>
                                          <p:spTgt spid="7">
                                            <p:graphicEl>
                                              <a:dgm id="{AD30EB28-BC77-4397-93F0-C3B2991EE1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E34AEF7-3733-468D-AFAE-6734AE75AC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1" dur="2000"/>
                                        <p:tgtEl>
                                          <p:spTgt spid="7">
                                            <p:graphicEl>
                                              <a:dgm id="{AE34AEF7-3733-468D-AFAE-6734AE75AC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987F289-C727-4199-823D-21476CBB54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4" dur="2000"/>
                                        <p:tgtEl>
                                          <p:spTgt spid="7">
                                            <p:graphicEl>
                                              <a:dgm id="{A987F289-C727-4199-823D-21476CBB54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7" grpId="0">
        <p:bldSub>
          <a:bldDgm bld="lvl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905000" y="274638"/>
            <a:ext cx="5334000" cy="94456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তায়াম্মুম করার নিয়ম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Nikosh" pitchFamily="2" charset="0"/>
              <a:ea typeface="+mn-ea"/>
              <a:cs typeface="Nikosh" pitchFamily="2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62000" y="1447800"/>
            <a:ext cx="7620000" cy="5029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প্রথমেই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নিয়ত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করে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‘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বিসমিল্লাহির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রাহমানির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রাহিম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’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পড়ব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।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দুই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হাতের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তালু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মাটি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বা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মাটি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জাতীয়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বস্তুতে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লাগাবো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।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সমস্ত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মুখমন্ডল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একবার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মাসেহ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করব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।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আবার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দুই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হাতের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তালু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মাটি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বা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মাটি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জাতীয়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বস্তুতে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লাগাবো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।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কনুইসহ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উভয়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হাত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মাসেহ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করব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।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প্রথমে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ডান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হাত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ও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পরে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বাম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হাত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।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হাতে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ঘড়ি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বা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অন্য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কিছু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থাকলে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তা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আগেই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খুলে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ফেলব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।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Nikosh" pitchFamily="2" charset="0"/>
              <a:ea typeface="+mn-ea"/>
              <a:cs typeface="Nikosh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286000" y="274638"/>
            <a:ext cx="4572000" cy="94456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তায়াম্মুম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ভঙ্গের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noProof="0" dirty="0" err="1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কারণ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Nikosh" pitchFamily="2" charset="0"/>
              <a:ea typeface="+mn-ea"/>
              <a:cs typeface="Nikosh" pitchFamily="2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1600200"/>
            <a:ext cx="8382000" cy="4953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যেসব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কারণে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ওযু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ভঙ্গ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হয়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সে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সব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কারণে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তায়াম্মুম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ভঙ্গ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হয়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।</a:t>
            </a: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Nikosh" pitchFamily="2" charset="0"/>
              <a:ea typeface="+mn-ea"/>
              <a:cs typeface="Nikosh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যে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সব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কারণে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গোসল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ওয়াজিব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হয়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সে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সব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কারণে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তায়াম্মুম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ভঙ্গ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হয়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।</a:t>
            </a: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Nikosh" pitchFamily="2" charset="0"/>
              <a:ea typeface="+mn-ea"/>
              <a:cs typeface="Nikosh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পানি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পাওয়ার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সাথে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সাথে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তায়াম্মুম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ভেঙ্গে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যায়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।</a:t>
            </a: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Nikosh" pitchFamily="2" charset="0"/>
              <a:ea typeface="+mn-ea"/>
              <a:cs typeface="Nikosh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কোনো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রোগের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কারণে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তায়াম্মুম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করলে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রোগটি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দূর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হওয়ার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সাথে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সাথেই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তায়াম্মুম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ভেঙ্গে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যায়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।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Nikosh" pitchFamily="2" charset="0"/>
              <a:ea typeface="+mn-ea"/>
              <a:cs typeface="Nikosh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971800" y="427038"/>
            <a:ext cx="3200400" cy="94456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dirty="0" err="1" smtClean="0">
                <a:latin typeface="Nikosh" pitchFamily="2" charset="0"/>
                <a:cs typeface="Nikosh" pitchFamily="2" charset="0"/>
              </a:rPr>
              <a:t>কাজ</a:t>
            </a:r>
            <a:r>
              <a:rPr lang="en-US" sz="4800" dirty="0" smtClean="0">
                <a:latin typeface="Nikosh" pitchFamily="2" charset="0"/>
                <a:cs typeface="Nikosh" pitchFamily="2" charset="0"/>
              </a:rPr>
              <a:t>- ২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Nikosh" pitchFamily="2" charset="0"/>
              <a:ea typeface="+mn-ea"/>
              <a:cs typeface="Nikosh" pitchFamily="2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2057400"/>
            <a:ext cx="8534400" cy="40386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তায়াম্মুম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করার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সময়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প্রথমেই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400" b="0" i="0" u="none" strike="noStrike" kern="1200" cap="none" spc="0" normalizeH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কি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400" b="0" i="0" u="none" strike="noStrike" kern="1200" cap="none" spc="0" normalizeH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করতে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400" b="0" i="0" u="none" strike="noStrike" kern="1200" cap="none" spc="0" normalizeH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হয়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lang="en-US" sz="4400" dirty="0" smtClean="0">
                <a:latin typeface="Nikosh" pitchFamily="2" charset="0"/>
                <a:cs typeface="Nikosh" pitchFamily="2" charset="0"/>
              </a:rPr>
              <a:t>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কি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400" b="0" i="0" u="none" strike="noStrike" kern="1200" cap="none" spc="0" normalizeH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কি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400" b="0" i="0" u="none" strike="noStrike" kern="1200" cap="none" spc="0" normalizeH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বস্তু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400" b="0" i="0" u="none" strike="noStrike" kern="1200" cap="none" spc="0" normalizeH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দ্বারা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400" b="0" i="0" u="none" strike="noStrike" kern="1200" cap="none" spc="0" normalizeH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তায়াম্মুম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400" b="0" i="0" u="none" strike="noStrike" kern="1200" cap="none" spc="0" normalizeH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করা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400" b="0" i="0" u="none" strike="noStrike" kern="1200" cap="none" spc="0" normalizeH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যাবে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4400" baseline="0" dirty="0" err="1" smtClean="0">
                <a:latin typeface="Nikosh" pitchFamily="2" charset="0"/>
                <a:cs typeface="Nikosh" pitchFamily="2" charset="0"/>
              </a:rPr>
              <a:t>তায়াম্মুমে</a:t>
            </a:r>
            <a:r>
              <a:rPr lang="en-US" sz="4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 smtClean="0">
                <a:latin typeface="Nikosh" pitchFamily="2" charset="0"/>
                <a:cs typeface="Nikosh" pitchFamily="2" charset="0"/>
              </a:rPr>
              <a:t>শরীরের</a:t>
            </a:r>
            <a:r>
              <a:rPr lang="en-US" sz="4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 smtClean="0">
                <a:latin typeface="Nikosh" pitchFamily="2" charset="0"/>
                <a:cs typeface="Nikosh" pitchFamily="2" charset="0"/>
              </a:rPr>
              <a:t>কোন‌্</a:t>
            </a:r>
            <a:r>
              <a:rPr lang="en-US" sz="4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 smtClean="0">
                <a:latin typeface="Nikosh" pitchFamily="2" charset="0"/>
                <a:cs typeface="Nikosh" pitchFamily="2" charset="0"/>
              </a:rPr>
              <a:t>কোন্</a:t>
            </a:r>
            <a:r>
              <a:rPr lang="en-US" sz="4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 smtClean="0">
                <a:latin typeface="Nikosh" pitchFamily="2" charset="0"/>
                <a:cs typeface="Nikosh" pitchFamily="2" charset="0"/>
              </a:rPr>
              <a:t>অঙ্গ</a:t>
            </a:r>
            <a:r>
              <a:rPr lang="en-US" sz="4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 smtClean="0">
                <a:latin typeface="Nikosh" pitchFamily="2" charset="0"/>
                <a:cs typeface="Nikosh" pitchFamily="2" charset="0"/>
              </a:rPr>
              <a:t>মাসেহ</a:t>
            </a:r>
            <a:r>
              <a:rPr lang="en-US" sz="4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 smtClean="0">
                <a:latin typeface="Nikosh" pitchFamily="2" charset="0"/>
                <a:cs typeface="Nikosh" pitchFamily="2" charset="0"/>
              </a:rPr>
              <a:t>করতে</a:t>
            </a:r>
            <a:r>
              <a:rPr lang="en-US" sz="4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 smtClean="0">
                <a:latin typeface="Nikosh" pitchFamily="2" charset="0"/>
                <a:cs typeface="Nikosh" pitchFamily="2" charset="0"/>
              </a:rPr>
              <a:t>হয়</a:t>
            </a:r>
            <a:r>
              <a:rPr lang="en-US" sz="4400" dirty="0" smtClean="0">
                <a:latin typeface="Nikosh" pitchFamily="2" charset="0"/>
                <a:cs typeface="Nikosh" pitchFamily="2" charset="0"/>
              </a:rPr>
              <a:t> 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তায়াম্মুম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ভঙ্গের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400" b="0" i="0" u="none" strike="noStrike" kern="1200" cap="none" spc="0" normalizeH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যে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400" b="0" i="0" u="none" strike="noStrike" kern="1200" cap="none" spc="0" normalizeH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কোনো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400" b="0" i="0" u="none" strike="noStrike" kern="1200" cap="none" spc="0" normalizeH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তিনটি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400" b="0" i="0" u="none" strike="noStrike" kern="1200" cap="none" spc="0" normalizeH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কারণ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4400" b="0" i="0" u="none" strike="noStrike" kern="1200" cap="none" spc="0" normalizeH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লেখ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।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Nikosh" pitchFamily="2" charset="0"/>
              <a:ea typeface="+mn-ea"/>
              <a:cs typeface="Nikosh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905000" y="533400"/>
            <a:ext cx="5334000" cy="762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err="1" smtClean="0">
                <a:latin typeface="Nikosh" pitchFamily="2" charset="0"/>
                <a:cs typeface="Nikosh" pitchFamily="2" charset="0"/>
              </a:rPr>
              <a:t>সম্ভাব্য</a:t>
            </a:r>
            <a:r>
              <a:rPr lang="en-US" sz="4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 smtClean="0">
                <a:latin typeface="Nikosh" pitchFamily="2" charset="0"/>
                <a:cs typeface="Nikosh" pitchFamily="2" charset="0"/>
              </a:rPr>
              <a:t>উত্তর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Nikosh" pitchFamily="2" charset="0"/>
              <a:ea typeface="+mn-ea"/>
              <a:cs typeface="Nikosh" pitchFamily="2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1828800"/>
            <a:ext cx="8382000" cy="4114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নিয়্যত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করে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‘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বিসমিল্লাহ্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’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পড়তে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হয়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।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মাটি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,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পাথর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,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চুনা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ও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বালি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ইত্যাদি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।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সমস্ত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মুখমন্ডল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ও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কনুইসহ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উভয়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হাত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।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dirty="0" smtClean="0">
                <a:latin typeface="Nikosh" pitchFamily="2" charset="0"/>
                <a:cs typeface="Nikosh" pitchFamily="2" charset="0"/>
              </a:rPr>
              <a:t>(ক)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যেসব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কারণে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ওযু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ভঙ্গ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হয়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সেসব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কারণে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তায়াম্মুমও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ভঙ্গ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হয়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।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800" dirty="0" smtClean="0">
                <a:latin typeface="Nikosh" pitchFamily="2" charset="0"/>
                <a:cs typeface="Nikosh" pitchFamily="2" charset="0"/>
              </a:rPr>
              <a:t>  (খ)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যে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সব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কারণে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গোসল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ওয়াজিব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হয়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সেসব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কারণে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তায়াম্মুম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ভঙ্গ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হয়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।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800" dirty="0" smtClean="0">
                <a:latin typeface="Nikosh" pitchFamily="2" charset="0"/>
                <a:cs typeface="Nikosh" pitchFamily="2" charset="0"/>
              </a:rPr>
              <a:t>  (গ)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পানি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পাওয়ার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সাথে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সাথে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তায়াম্মুম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ভেঙ্গে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যায়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।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800" dirty="0" smtClean="0">
                <a:latin typeface="Nikosh" pitchFamily="2" charset="0"/>
                <a:cs typeface="Nikosh" pitchFamily="2" charset="0"/>
              </a:rPr>
              <a:t>  (ঘ)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কোনো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রোগের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কারণে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তায়াম্মুম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করলে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রোগটি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দূর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হওয়ার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সাথে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সাথেই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তায়াম্মুম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ভেঙ্গে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যায়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।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05000"/>
            <a:ext cx="7696200" cy="38862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তায়াম্মুম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?</a:t>
            </a:r>
          </a:p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কখন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তায়াম্মুম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যাবে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?</a:t>
            </a:r>
          </a:p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তায়াম্মুমের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ফরজ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?</a:t>
            </a:r>
          </a:p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কোন্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কোন্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বস্তু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তায়াম্মুম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যাবে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তায়াম্মুম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ভঙ্গের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দু’টি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457200"/>
            <a:ext cx="3505200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8873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nip Diagonal Corner Rectangle 2"/>
          <p:cNvSpPr/>
          <p:nvPr/>
        </p:nvSpPr>
        <p:spPr>
          <a:xfrm>
            <a:off x="1143000" y="2895600"/>
            <a:ext cx="6781800" cy="3124200"/>
          </a:xfrm>
          <a:prstGeom prst="snip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তায়াম্মুম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ভঙ্গের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কারণগুলোর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তালিকা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38400" y="533400"/>
            <a:ext cx="4114800" cy="21336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785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676400" y="381000"/>
            <a:ext cx="5562600" cy="6019800"/>
            <a:chOff x="1676400" y="381000"/>
            <a:chExt cx="5562600" cy="6019800"/>
          </a:xfrm>
        </p:grpSpPr>
        <p:sp>
          <p:nvSpPr>
            <p:cNvPr id="3" name="Flowchart: Punched Tape 2"/>
            <p:cNvSpPr/>
            <p:nvPr/>
          </p:nvSpPr>
          <p:spPr>
            <a:xfrm>
              <a:off x="2286000" y="381000"/>
              <a:ext cx="4191000" cy="1600200"/>
            </a:xfrm>
            <a:prstGeom prst="flowChartPunchedTap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6600" dirty="0" err="1" smtClean="0">
                  <a:solidFill>
                    <a:srgbClr val="00B0F0"/>
                  </a:solidFill>
                  <a:latin typeface="NikoshBAN" pitchFamily="2" charset="0"/>
                  <a:cs typeface="NikoshBAN" pitchFamily="2" charset="0"/>
                </a:rPr>
                <a:t>ধন্যবাদ</a:t>
              </a:r>
              <a:endParaRPr lang="en-US" sz="66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" name="Hexagon 1"/>
            <p:cNvSpPr/>
            <p:nvPr/>
          </p:nvSpPr>
          <p:spPr>
            <a:xfrm>
              <a:off x="1676400" y="2438400"/>
              <a:ext cx="5562600" cy="3962400"/>
            </a:xfrm>
            <a:prstGeom prst="hexagon">
              <a:avLst/>
            </a:prstGeom>
            <a:blipFill dpi="0"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95653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59492" y="304800"/>
            <a:ext cx="7846308" cy="6371561"/>
            <a:chOff x="459492" y="304800"/>
            <a:chExt cx="7846308" cy="6371561"/>
          </a:xfrm>
        </p:grpSpPr>
        <p:sp>
          <p:nvSpPr>
            <p:cNvPr id="2" name="Oval 1"/>
            <p:cNvSpPr/>
            <p:nvPr/>
          </p:nvSpPr>
          <p:spPr>
            <a:xfrm>
              <a:off x="2004237" y="304800"/>
              <a:ext cx="5715000" cy="10668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0" dirty="0" err="1" smtClean="0">
                  <a:latin typeface="NikoshBAN" pitchFamily="2" charset="0"/>
                  <a:cs typeface="NikoshBAN" pitchFamily="2" charset="0"/>
                </a:rPr>
                <a:t>পরিচিতি</a:t>
              </a:r>
              <a:endParaRPr lang="en-US" sz="6000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4" name="Straight Connector 3"/>
            <p:cNvCxnSpPr/>
            <p:nvPr/>
          </p:nvCxnSpPr>
          <p:spPr>
            <a:xfrm rot="5400000">
              <a:off x="929813" y="4099387"/>
              <a:ext cx="5152361" cy="1588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6" name="Rectangle 5"/>
            <p:cNvSpPr/>
            <p:nvPr/>
          </p:nvSpPr>
          <p:spPr>
            <a:xfrm>
              <a:off x="3689498" y="1524000"/>
              <a:ext cx="4616302" cy="2743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28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এ </a:t>
              </a:r>
              <a:r>
                <a:rPr lang="en-US" sz="28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বি</a:t>
              </a:r>
              <a:r>
                <a:rPr lang="en-US" sz="28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এম</a:t>
              </a:r>
              <a:r>
                <a:rPr lang="en-US" sz="28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এনায়েত</a:t>
              </a:r>
              <a:r>
                <a:rPr lang="en-US" sz="28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উল্লাহ</a:t>
              </a:r>
              <a:endPara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  <a:p>
              <a:r>
                <a:rPr lang="en-US" sz="28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সহকারি</a:t>
              </a:r>
              <a:r>
                <a:rPr lang="en-US" sz="28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শিক্ষক</a:t>
              </a:r>
              <a:r>
                <a:rPr lang="en-US" sz="28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</a:p>
            <a:p>
              <a:r>
                <a:rPr lang="en-US" sz="28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চাঁদপুর</a:t>
              </a:r>
              <a:r>
                <a:rPr lang="en-US" sz="28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গভর্ণমেন্ট</a:t>
              </a:r>
              <a:r>
                <a:rPr lang="en-US" sz="28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টেকনিক্যাল</a:t>
              </a:r>
              <a:r>
                <a:rPr lang="en-US" sz="28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হাই</a:t>
              </a:r>
              <a:r>
                <a:rPr lang="en-US" sz="28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স্কুল</a:t>
              </a:r>
              <a:r>
                <a:rPr lang="en-US" sz="28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,</a:t>
              </a:r>
            </a:p>
            <a:p>
              <a:r>
                <a:rPr lang="en-US" sz="28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চাঁদপুর</a:t>
              </a:r>
              <a:r>
                <a:rPr lang="en-US" sz="28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সদর</a:t>
              </a:r>
              <a:r>
                <a:rPr lang="en-US" sz="28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, </a:t>
              </a:r>
              <a:r>
                <a:rPr lang="en-US" sz="28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চাঁদপুর</a:t>
              </a:r>
              <a:r>
                <a:rPr lang="en-US" sz="28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।</a:t>
              </a:r>
            </a:p>
            <a:p>
              <a:r>
                <a:rPr lang="en-US" sz="28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মোবাইল</a:t>
              </a:r>
              <a:r>
                <a:rPr lang="en-US" sz="28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নম্বর</a:t>
              </a:r>
              <a:r>
                <a:rPr lang="en-US" sz="28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- ০১৭১৬০২৫৪৭১</a:t>
              </a:r>
            </a:p>
            <a:p>
              <a:r>
                <a:rPr lang="en-US" sz="16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ই-মেইল-eullah</a:t>
              </a:r>
              <a:r>
                <a:rPr lang="en-US" sz="16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1970@gmail.com</a:t>
              </a:r>
              <a:endParaRPr lang="en-US" sz="1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066800" y="1219200"/>
              <a:ext cx="1600200" cy="2057400"/>
            </a:xfrm>
            <a:prstGeom prst="ellipse">
              <a:avLst/>
            </a:prstGeom>
            <a:blipFill dpi="0"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3733800" y="4343400"/>
              <a:ext cx="4572000" cy="22098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8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শ্রেণি</a:t>
              </a:r>
              <a:r>
                <a:rPr lang="en-US" sz="28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: 6ষ্ঠ</a:t>
              </a:r>
            </a:p>
            <a:p>
              <a:r>
                <a:rPr lang="en-US" sz="28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বিষয়</a:t>
              </a:r>
              <a:r>
                <a:rPr lang="en-US" sz="28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: </a:t>
              </a:r>
              <a:r>
                <a:rPr lang="en-US" sz="28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ইসলাম</a:t>
              </a:r>
              <a:r>
                <a:rPr lang="en-US" sz="28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ও </a:t>
              </a:r>
              <a:r>
                <a:rPr lang="en-US" sz="28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নৈতিক</a:t>
              </a:r>
              <a:r>
                <a:rPr lang="en-US" sz="28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শিক্ষা</a:t>
              </a:r>
              <a:endPara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  <a:p>
              <a:r>
                <a:rPr lang="en-US" sz="28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সময়</a:t>
              </a:r>
              <a:r>
                <a:rPr lang="en-US" sz="28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: ৩০ </a:t>
              </a:r>
              <a:r>
                <a:rPr lang="en-US" sz="28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মিনিট</a:t>
              </a:r>
              <a:endPara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  <a:p>
              <a:r>
                <a:rPr lang="en-US" sz="28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তারিখ</a:t>
              </a:r>
              <a:r>
                <a:rPr lang="en-US" sz="28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:</a:t>
              </a:r>
              <a:endPara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pic>
          <p:nvPicPr>
            <p:cNvPr id="15" name="Picture 14" descr="6-Book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9492" y="3352800"/>
              <a:ext cx="2740908" cy="32766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27547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0" y="304800"/>
            <a:ext cx="9144000" cy="1295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ছবির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প্রতি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কর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85800" y="5867400"/>
            <a:ext cx="3200400" cy="6096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ওযু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করার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দৃশ্য</a:t>
            </a:r>
            <a:endParaRPr lang="en-US" sz="36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24400" y="1828800"/>
            <a:ext cx="4038600" cy="37338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81000" y="1828800"/>
            <a:ext cx="4038600" cy="37338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5029200" y="5867400"/>
            <a:ext cx="3200400" cy="6096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তায়াম্মুম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করার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দৃশ্য</a:t>
            </a:r>
            <a:endParaRPr lang="en-US" sz="3600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6977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304800"/>
            <a:ext cx="9144000" cy="6172200"/>
            <a:chOff x="0" y="304800"/>
            <a:chExt cx="9144000" cy="6172200"/>
          </a:xfrm>
        </p:grpSpPr>
        <p:sp>
          <p:nvSpPr>
            <p:cNvPr id="2" name="Wave 1"/>
            <p:cNvSpPr/>
            <p:nvPr/>
          </p:nvSpPr>
          <p:spPr>
            <a:xfrm>
              <a:off x="2133600" y="304800"/>
              <a:ext cx="4495800" cy="1470837"/>
            </a:xfrm>
            <a:prstGeom prst="wav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0" dirty="0" err="1" smtClean="0">
                  <a:latin typeface="NikoshBAN" pitchFamily="2" charset="0"/>
                  <a:cs typeface="NikoshBAN" pitchFamily="2" charset="0"/>
                </a:rPr>
                <a:t>আজকের</a:t>
              </a:r>
              <a:r>
                <a:rPr lang="en-US" sz="60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6000" dirty="0" err="1" smtClean="0">
                  <a:latin typeface="NikoshBAN" pitchFamily="2" charset="0"/>
                  <a:cs typeface="NikoshBAN" pitchFamily="2" charset="0"/>
                </a:rPr>
                <a:t>পাঠ</a:t>
              </a:r>
              <a:endParaRPr lang="en-US" sz="60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9" name="Hexagon 8"/>
            <p:cNvSpPr/>
            <p:nvPr/>
          </p:nvSpPr>
          <p:spPr>
            <a:xfrm>
              <a:off x="0" y="2133600"/>
              <a:ext cx="9144000" cy="4343400"/>
            </a:xfrm>
            <a:prstGeom prst="hexagon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b="1" u="sng" dirty="0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“</a:t>
              </a:r>
              <a:r>
                <a:rPr lang="en-US" sz="8000" b="1" u="sng" dirty="0" err="1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তায়াম্মুম</a:t>
              </a:r>
              <a:r>
                <a:rPr lang="en-US" sz="8000" b="1" u="sng" dirty="0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”</a:t>
              </a:r>
            </a:p>
            <a:p>
              <a:pPr algn="ctr"/>
              <a:r>
                <a:rPr lang="en-US" sz="5400" b="1" u="sng" dirty="0" smtClean="0">
                  <a:latin typeface="NikoshBAN" pitchFamily="2" charset="0"/>
                  <a:cs typeface="NikoshBAN" pitchFamily="2" charset="0"/>
                </a:rPr>
                <a:t>অধ্যায়-২ , পাঠ-৫</a:t>
              </a:r>
              <a:endParaRPr lang="en-US" sz="5400" b="1" u="sng" dirty="0"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48842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362200"/>
            <a:ext cx="8458200" cy="3657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4800" b="1" u="sng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4800" b="1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u="sng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800" b="1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u="sng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4800" b="1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u="sng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4800" b="1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-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তায়াম্মুম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সঙ্গা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তায়াম্মুমের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ফরজগুলোর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তালিকা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বানাতে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তায়াম্মুম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নিয়ম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৪।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তায়াম্মুম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ভঙ্গের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বিশ্লেষণ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6" name="Oval 5"/>
          <p:cNvSpPr/>
          <p:nvPr/>
        </p:nvSpPr>
        <p:spPr>
          <a:xfrm>
            <a:off x="2286000" y="685800"/>
            <a:ext cx="4876800" cy="13716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4268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46237"/>
            <a:ext cx="8534400" cy="475456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sz="3600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তায়াম্মুম</a:t>
            </a:r>
            <a:r>
              <a:rPr lang="en-US" sz="36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আরবি</a:t>
            </a:r>
            <a:r>
              <a:rPr lang="en-US" sz="36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শব্দ</a:t>
            </a:r>
            <a:r>
              <a:rPr lang="en-US" sz="36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। </a:t>
            </a:r>
            <a:r>
              <a:rPr lang="en-US" sz="3600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এর</a:t>
            </a:r>
            <a:r>
              <a:rPr lang="en-US" sz="36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অর্থ</a:t>
            </a:r>
            <a:r>
              <a:rPr lang="en-US" sz="36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ইচ্ছা</a:t>
            </a:r>
            <a:r>
              <a:rPr lang="en-US" sz="36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করা</a:t>
            </a:r>
            <a:r>
              <a:rPr lang="en-US" sz="36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।</a:t>
            </a:r>
          </a:p>
          <a:p>
            <a:r>
              <a:rPr lang="en-US" sz="3600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পবিত্র</a:t>
            </a:r>
            <a:r>
              <a:rPr lang="en-US" sz="36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মাটি</a:t>
            </a:r>
            <a:r>
              <a:rPr lang="en-US" sz="36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বা</a:t>
            </a:r>
            <a:r>
              <a:rPr lang="en-US" sz="36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মাটি</a:t>
            </a:r>
            <a:r>
              <a:rPr lang="en-US" sz="36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জাতীয়</a:t>
            </a:r>
            <a:r>
              <a:rPr lang="en-US" sz="36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বস্তু</a:t>
            </a:r>
            <a:r>
              <a:rPr lang="en-US" sz="36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দ্বারা</a:t>
            </a:r>
            <a:r>
              <a:rPr lang="en-US" sz="36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বিশেষ</a:t>
            </a:r>
            <a:r>
              <a:rPr lang="en-US" sz="36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নিয়মে</a:t>
            </a:r>
            <a:r>
              <a:rPr lang="en-US" sz="36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পবিত্রতা</a:t>
            </a:r>
            <a:r>
              <a:rPr lang="en-US" sz="36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অর্জন</a:t>
            </a:r>
            <a:r>
              <a:rPr lang="en-US" sz="36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করাই</a:t>
            </a:r>
            <a:r>
              <a:rPr lang="en-US" sz="36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হলো</a:t>
            </a:r>
            <a:r>
              <a:rPr lang="en-US" sz="36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তায়াম্মুম</a:t>
            </a:r>
            <a:r>
              <a:rPr lang="en-US" sz="36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।</a:t>
            </a:r>
          </a:p>
          <a:p>
            <a:r>
              <a:rPr lang="en-US" sz="3600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মাটি</a:t>
            </a:r>
            <a:r>
              <a:rPr lang="en-US" sz="36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জাতীয়</a:t>
            </a:r>
            <a:r>
              <a:rPr lang="en-US" sz="36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বস্তু</a:t>
            </a:r>
            <a:r>
              <a:rPr lang="en-US" sz="36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বলতে</a:t>
            </a:r>
            <a:r>
              <a:rPr lang="en-US" sz="36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পাথর</a:t>
            </a:r>
            <a:r>
              <a:rPr lang="en-US" sz="36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চুনা</a:t>
            </a:r>
            <a:r>
              <a:rPr lang="en-US" sz="36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ও </a:t>
            </a:r>
            <a:r>
              <a:rPr lang="en-US" sz="3600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বালি</a:t>
            </a:r>
            <a:r>
              <a:rPr lang="en-US" sz="36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ইত্যাদিকে</a:t>
            </a:r>
            <a:r>
              <a:rPr lang="en-US" sz="36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বুঝায়</a:t>
            </a:r>
            <a:r>
              <a:rPr lang="en-US" sz="36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।</a:t>
            </a:r>
          </a:p>
          <a:p>
            <a:r>
              <a:rPr lang="en-US" sz="3600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ওযু</a:t>
            </a:r>
            <a:r>
              <a:rPr lang="en-US" sz="36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ও </a:t>
            </a:r>
            <a:r>
              <a:rPr lang="en-US" sz="3600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গোসল</a:t>
            </a:r>
            <a:r>
              <a:rPr lang="en-US" sz="36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উভয়ের</a:t>
            </a:r>
            <a:r>
              <a:rPr lang="en-US" sz="36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পরিবর্তেই</a:t>
            </a:r>
            <a:r>
              <a:rPr lang="en-US" sz="36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তায়াম্মুম</a:t>
            </a:r>
            <a:r>
              <a:rPr lang="en-US" sz="36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করা</a:t>
            </a:r>
            <a:r>
              <a:rPr lang="en-US" sz="36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যায়</a:t>
            </a:r>
            <a:r>
              <a:rPr lang="en-US" sz="36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।</a:t>
            </a:r>
          </a:p>
          <a:p>
            <a:r>
              <a:rPr lang="en-US" sz="3600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পবিত্রতা</a:t>
            </a:r>
            <a:r>
              <a:rPr lang="en-US" sz="36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অর্জনের</a:t>
            </a:r>
            <a:r>
              <a:rPr lang="en-US" sz="36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প্রকৃত</a:t>
            </a:r>
            <a:r>
              <a:rPr lang="en-US" sz="36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মাধ্যম</a:t>
            </a:r>
            <a:r>
              <a:rPr lang="en-US" sz="36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হলো</a:t>
            </a:r>
            <a:r>
              <a:rPr lang="en-US" sz="36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পানি</a:t>
            </a:r>
            <a:r>
              <a:rPr lang="en-US" sz="36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।</a:t>
            </a:r>
          </a:p>
          <a:p>
            <a:r>
              <a:rPr lang="en-US" sz="3600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তায়াম্মুম</a:t>
            </a:r>
            <a:r>
              <a:rPr lang="en-US" sz="36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আমাদের</a:t>
            </a:r>
            <a:r>
              <a:rPr lang="en-US" sz="36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জন্য</a:t>
            </a:r>
            <a:r>
              <a:rPr lang="en-US" sz="36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মহান</a:t>
            </a:r>
            <a:r>
              <a:rPr lang="en-US" sz="36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আল্লাহর</a:t>
            </a:r>
            <a:r>
              <a:rPr lang="en-US" sz="36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বিশেষ</a:t>
            </a:r>
            <a:r>
              <a:rPr lang="en-US" sz="36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অনুগ্রহ</a:t>
            </a:r>
            <a:r>
              <a:rPr lang="en-US" sz="36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।</a:t>
            </a:r>
          </a:p>
          <a:p>
            <a:endParaRPr lang="en-US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5200" cy="792162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তায়াম্মুম</a:t>
            </a:r>
            <a:r>
              <a:rPr lang="en-US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সম্পর্কে</a:t>
            </a:r>
            <a:r>
              <a:rPr lang="en-US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কিছু</a:t>
            </a:r>
            <a:r>
              <a:rPr lang="en-US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তথ্য</a:t>
            </a:r>
            <a:r>
              <a:rPr lang="en-US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জেনে</a:t>
            </a:r>
            <a:r>
              <a:rPr lang="en-US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নেব</a:t>
            </a:r>
            <a:endParaRPr lang="en-US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27237"/>
            <a:ext cx="8458200" cy="37639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পবিত্রতা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অর্জনের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জন্য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পানি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পাওয়া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না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গেলে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।</a:t>
            </a:r>
          </a:p>
          <a:p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অল্প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পরিমাণ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পানি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আছে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যা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ব্যবহার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করে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ফেললে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পিপাসায়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মারা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যাওয়ার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আশংকা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থাকলে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।</a:t>
            </a:r>
          </a:p>
          <a:p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পানি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ব্যবহারে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করলে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রোগ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বৃদ্ধি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পাওয়ার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বা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প্রাণনাশের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আশংকা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দেখা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দিলে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।</a:t>
            </a:r>
          </a:p>
          <a:p>
            <a:endParaRPr lang="en-US" sz="40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57200"/>
            <a:ext cx="5943600" cy="1143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>
                <a:latin typeface="Nikosh" pitchFamily="2" charset="0"/>
                <a:cs typeface="Nikosh" pitchFamily="2" charset="0"/>
              </a:rPr>
              <a:t>আমরা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কখন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তায়াম্মুম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করব</a:t>
            </a:r>
            <a:endParaRPr lang="en-US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304800" y="533400"/>
          <a:ext cx="85344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933BC8D-ED74-4946-B2FD-094B2220F5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1933BC8D-ED74-4946-B2FD-094B2220F5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31A8535-DBB0-4F07-A982-932CCC552B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931A8535-DBB0-4F07-A982-932CCC552B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89DE6CE-8027-4DFF-9982-B93DD20C43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B89DE6CE-8027-4DFF-9982-B93DD20C43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41D6E7F-9FF2-45F9-B3B4-C238EAF7E7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2000"/>
                                        <p:tgtEl>
                                          <p:spTgt spid="4">
                                            <p:graphicEl>
                                              <a:dgm id="{841D6E7F-9FF2-45F9-B3B4-C238EAF7E7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AD34E84-1169-4AEB-B843-D7FE227467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2000"/>
                                        <p:tgtEl>
                                          <p:spTgt spid="4">
                                            <p:graphicEl>
                                              <a:dgm id="{BAD34E84-1169-4AEB-B843-D7FE227467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4D6CE6E-BB27-4D87-9B6B-45D3622236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2000"/>
                                        <p:tgtEl>
                                          <p:spTgt spid="4">
                                            <p:graphicEl>
                                              <a:dgm id="{E4D6CE6E-BB27-4D87-9B6B-45D36222367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7F9B070-7FF9-47D9-94E1-23F4C9FE8E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2000"/>
                                        <p:tgtEl>
                                          <p:spTgt spid="4">
                                            <p:graphicEl>
                                              <a:dgm id="{E7F9B070-7FF9-47D9-94E1-23F4C9FE8E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819400" y="381000"/>
            <a:ext cx="3505200" cy="838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err="1" smtClean="0">
                <a:latin typeface="Nikosh" pitchFamily="2" charset="0"/>
                <a:cs typeface="Nikosh" pitchFamily="2" charset="0"/>
              </a:rPr>
              <a:t>কাজ</a:t>
            </a:r>
            <a:r>
              <a:rPr lang="en-US" sz="4400" dirty="0" smtClean="0">
                <a:latin typeface="Nikosh" pitchFamily="2" charset="0"/>
                <a:cs typeface="Nikosh" pitchFamily="2" charset="0"/>
              </a:rPr>
              <a:t>- ১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Nikosh" pitchFamily="2" charset="0"/>
              <a:ea typeface="+mn-ea"/>
              <a:cs typeface="Nikosh" pitchFamily="2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1447800"/>
            <a:ext cx="8534400" cy="4876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তায়াম্মুম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---------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ভাষার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শব্দ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।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Nikosh" pitchFamily="2" charset="0"/>
              <a:ea typeface="+mn-ea"/>
              <a:cs typeface="Nikosh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তায়াম্মুম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অর্থ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-----------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করা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।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Nikosh" pitchFamily="2" charset="0"/>
              <a:ea typeface="+mn-ea"/>
              <a:cs typeface="Nikosh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তায়াম্মুম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করতে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হয়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-------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বা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------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জাতীয়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বস্তু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দিয়ে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।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Nikosh" pitchFamily="2" charset="0"/>
              <a:ea typeface="+mn-ea"/>
              <a:cs typeface="Nikosh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তায়াম্মুম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উম্মতে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মোহাম্মদির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জন্য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আল্লাহর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বিশেষ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এক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-----।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Nikosh" pitchFamily="2" charset="0"/>
              <a:ea typeface="+mn-ea"/>
              <a:cs typeface="Nikosh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পবিত্রতা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অর্জনের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প্রকৃত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মাধ্যম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হলো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--------।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Nikosh" pitchFamily="2" charset="0"/>
              <a:ea typeface="+mn-ea"/>
              <a:cs typeface="Nikosh" pitchFamily="2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ওযু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ও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গোসল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উভয়ের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পরিবর্তেই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-----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করা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যায়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।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পানি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ব্যবহারে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-----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হলে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তায়াম্মুম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করতে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হয়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।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তায়াম্মুমের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ফরজ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--------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টি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।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Nikosh" pitchFamily="2" charset="0"/>
              <a:ea typeface="+mn-ea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7676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997</TotalTime>
  <Words>619</Words>
  <Application>Microsoft Office PowerPoint</Application>
  <PresentationFormat>On-screen Show (4:3)</PresentationFormat>
  <Paragraphs>95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Waveform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তায়াম্মুম সম্পর্কে কিছু তথ্য জেনে নেব</vt:lpstr>
      <vt:lpstr>আমরা কখন তায়াম্মুম করব</vt:lpstr>
      <vt:lpstr>PowerPoint Presentation</vt:lpstr>
      <vt:lpstr>PowerPoint Presentation</vt:lpstr>
      <vt:lpstr>PowerPoint Presentation</vt:lpstr>
      <vt:lpstr>তায়াম্মুম করার নিয়ম</vt:lpstr>
      <vt:lpstr>PowerPoint Presentation</vt:lpstr>
      <vt:lpstr>PowerPoint Presentation</vt:lpstr>
      <vt:lpstr>PowerPoint Presentation</vt:lpstr>
      <vt:lpstr>PowerPoint Presentation</vt:lpstr>
      <vt:lpstr>মূল্যায়ন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CGTHS</dc:creator>
  <cp:lastModifiedBy>ismail - [2010]</cp:lastModifiedBy>
  <cp:revision>139</cp:revision>
  <dcterms:created xsi:type="dcterms:W3CDTF">2006-08-16T00:00:00Z</dcterms:created>
  <dcterms:modified xsi:type="dcterms:W3CDTF">2020-08-16T17:51:06Z</dcterms:modified>
</cp:coreProperties>
</file>