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88" r:id="rId5"/>
    <p:sldId id="271" r:id="rId6"/>
    <p:sldId id="272" r:id="rId7"/>
    <p:sldId id="273" r:id="rId8"/>
    <p:sldId id="274" r:id="rId9"/>
    <p:sldId id="275" r:id="rId10"/>
    <p:sldId id="276" r:id="rId11"/>
    <p:sldId id="289" r:id="rId12"/>
    <p:sldId id="278" r:id="rId13"/>
    <p:sldId id="280" r:id="rId14"/>
    <p:sldId id="291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7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E99D-2089-414B-9B79-227BA7E163F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7837-A6C1-49AD-8E29-324B44C9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cl4b-fwW8Class%205%20Bangladesh%20O%20Bishwporicoy%20OItihasik%20sthan.pptx" TargetMode="External"/><Relationship Id="rId2" Type="http://schemas.openxmlformats.org/officeDocument/2006/relationships/hyperlink" Target="Class%205%20Bangladesh%20O%20Bishwporicoy%20OItihasik%20sthan.ppt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8077200" cy="1181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1485900"/>
            <a:ext cx="810490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53" y="1035301"/>
            <a:ext cx="2996420" cy="4017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0" y="1066800"/>
            <a:ext cx="2916936" cy="395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8" y="1066800"/>
            <a:ext cx="2812768" cy="3954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320" y="152400"/>
            <a:ext cx="8588326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20" y="5410200"/>
            <a:ext cx="8588326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টেরাকোটা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181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2100" y="2189018"/>
            <a:ext cx="2743200" cy="2514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পাহাড়পুরের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নিদর্শন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সমুহ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31128" y="1234786"/>
            <a:ext cx="1903271" cy="2395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মন্দির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7519" y="533400"/>
            <a:ext cx="2687782" cy="14443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১৭৭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কুঠুরী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7519" y="4914899"/>
            <a:ext cx="274320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২৪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মিটার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উঁচু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58836" y="3886199"/>
            <a:ext cx="1875563" cy="26288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রান্নাঘর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খাবার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ঘর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4007427"/>
            <a:ext cx="1981201" cy="2507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জীব</a:t>
            </a:r>
            <a:endParaRPr lang="bn-BD" sz="36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জন্তুর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মূর্তি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1269422"/>
            <a:ext cx="2133601" cy="23951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টেরাকোটা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564196" y="1818042"/>
            <a:ext cx="380999" cy="68579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4159166">
            <a:off x="6152714" y="2350054"/>
            <a:ext cx="380999" cy="92864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6628913">
            <a:off x="2951452" y="2543873"/>
            <a:ext cx="380999" cy="72093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7379121">
            <a:off x="6097051" y="3836874"/>
            <a:ext cx="417313" cy="98536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4858268">
            <a:off x="2868326" y="3771826"/>
            <a:ext cx="380999" cy="106385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4563333" y="4293911"/>
            <a:ext cx="380999" cy="68579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7" y="1016394"/>
            <a:ext cx="8686802" cy="4609306"/>
            <a:chOff x="317295" y="1969168"/>
            <a:chExt cx="8663559" cy="34293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52" b="10208"/>
            <a:stretch/>
          </p:blipFill>
          <p:spPr>
            <a:xfrm>
              <a:off x="4911988" y="1969168"/>
              <a:ext cx="4068866" cy="34293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" t="5733" r="2375" b="4714"/>
            <a:stretch/>
          </p:blipFill>
          <p:spPr>
            <a:xfrm>
              <a:off x="317295" y="2013392"/>
              <a:ext cx="4594693" cy="33851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Oval 10"/>
          <p:cNvSpPr/>
          <p:nvPr/>
        </p:nvSpPr>
        <p:spPr>
          <a:xfrm>
            <a:off x="647700" y="5791200"/>
            <a:ext cx="7848600" cy="970671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273" y="74149"/>
            <a:ext cx="8588326" cy="776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 এই স্থানটির নাম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2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4"/>
          <a:stretch/>
        </p:blipFill>
        <p:spPr>
          <a:xfrm>
            <a:off x="109329" y="48191"/>
            <a:ext cx="4234072" cy="55906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" y="5778446"/>
            <a:ext cx="2895600" cy="9706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1" y="228600"/>
            <a:ext cx="4800600" cy="6394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৩।রাজা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402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2100" y="2189018"/>
            <a:ext cx="2743200" cy="2514600"/>
          </a:xfrm>
          <a:prstGeom prst="ellipse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ময়নামতি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46794" y="624848"/>
            <a:ext cx="1903271" cy="2395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বৌদ্ধ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সভ্যতার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নিদর্শন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গেছে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13193" y="304065"/>
            <a:ext cx="2687782" cy="14443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শতকে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নির্মিত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। 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57775" y="4964169"/>
            <a:ext cx="274320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পোড়ামাটির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ফলক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গেছে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93466" y="3446318"/>
            <a:ext cx="2180364" cy="26288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কুমিল্লা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2195946"/>
            <a:ext cx="2314606" cy="2507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ময়নামতির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অনুসারে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নির্মিত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Up Arrow 9"/>
          <p:cNvSpPr/>
          <p:nvPr/>
        </p:nvSpPr>
        <p:spPr>
          <a:xfrm rot="20578526">
            <a:off x="4032375" y="1725930"/>
            <a:ext cx="296472" cy="61713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957602">
            <a:off x="5981032" y="1817022"/>
            <a:ext cx="380999" cy="103304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7379121">
            <a:off x="6040591" y="3754690"/>
            <a:ext cx="417313" cy="98536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6200000">
            <a:off x="2932972" y="3064304"/>
            <a:ext cx="380999" cy="60782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2434997">
            <a:off x="4026197" y="4448931"/>
            <a:ext cx="380999" cy="62098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3"/>
          <p:cNvSpPr>
            <a:spLocks noChangeAspect="1" noChangeArrowheads="1" noTextEdit="1"/>
          </p:cNvSpPr>
          <p:nvPr/>
        </p:nvSpPr>
        <p:spPr bwMode="auto">
          <a:xfrm>
            <a:off x="872893" y="3232616"/>
            <a:ext cx="73771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0986" y="1295400"/>
            <a:ext cx="4387214" cy="51815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8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bn-BD" sz="48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 সম্পর্কে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56806" y="193393"/>
            <a:ext cx="2782044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0600" y="1254592"/>
            <a:ext cx="4061313" cy="5181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48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bn-BD" sz="48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 সম্পর্কে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9BF2D-D4F6-4379-8C01-B345FC7023AC}"/>
              </a:ext>
            </a:extLst>
          </p:cNvPr>
          <p:cNvGrpSpPr/>
          <p:nvPr/>
        </p:nvGrpSpPr>
        <p:grpSpPr>
          <a:xfrm>
            <a:off x="6096000" y="165100"/>
            <a:ext cx="2782044" cy="947084"/>
            <a:chOff x="228601" y="1858944"/>
            <a:chExt cx="8739553" cy="36274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FA23CE-0EFF-432B-B5BC-89184847F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288" y="1858944"/>
              <a:ext cx="4068866" cy="36274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7F23F1-05B3-48DD-BEAB-0230EFC21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1858944"/>
              <a:ext cx="4670687" cy="362745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47AE1A8-A54C-4EF5-A69B-80855EAAD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6" y="211509"/>
            <a:ext cx="2938670" cy="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346" y="152400"/>
            <a:ext cx="8152654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305800" cy="518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পাহাড়পুরে পাওয়া গেছে এমন ৫ টি জিনিসের নাম লিখ।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ময়নামতিতে পাওয়া গেছে এমন ৫ টি জিনিসের নাম লিখ। </a:t>
            </a:r>
          </a:p>
        </p:txBody>
      </p:sp>
    </p:spTree>
    <p:extLst>
      <p:ext uri="{BB962C8B-B14F-4D97-AF65-F5344CB8AC3E}">
        <p14:creationId xmlns:p14="http://schemas.microsoft.com/office/powerpoint/2010/main" val="376618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0021"/>
          </a:xfrm>
          <a:prstGeom prst="rect">
            <a:avLst/>
          </a:prstGeom>
        </p:spPr>
      </p:pic>
      <p:sp>
        <p:nvSpPr>
          <p:cNvPr id="9" name="Diagonal Stripe 8"/>
          <p:cNvSpPr/>
          <p:nvPr/>
        </p:nvSpPr>
        <p:spPr>
          <a:xfrm rot="19743632">
            <a:off x="608239" y="1220319"/>
            <a:ext cx="4496112" cy="3017563"/>
          </a:xfrm>
          <a:prstGeom prst="diagStripe">
            <a:avLst>
              <a:gd name="adj" fmla="val 297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07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" y="2518118"/>
            <a:ext cx="8610600" cy="4111282"/>
          </a:xfrm>
          <a:prstGeom prst="fram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দেবপাড়া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croll: Horizontal 3"/>
          <p:cNvSpPr/>
          <p:nvPr/>
        </p:nvSpPr>
        <p:spPr>
          <a:xfrm>
            <a:off x="228600" y="1"/>
            <a:ext cx="8610600" cy="251811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1"/>
            <a:ext cx="2604655" cy="30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066800" y="609600"/>
            <a:ext cx="7391400" cy="56388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25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6142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2" action="ppaction://hlinkpres?slideindex=1&amp;slidetitle="/>
              </a:rPr>
              <a:t>sthan.pptx</a:t>
            </a:r>
            <a:r>
              <a:rPr lang="en-US" dirty="0" err="1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://www.youtube.com/watch?v=ZQcl4b-fwW8Class 5 Bangladesh O </a:t>
            </a:r>
            <a:r>
              <a:rPr lang="en-US" dirty="0" err="1" smtClean="0">
                <a:hlinkClick r:id="rId3"/>
              </a:rPr>
              <a:t>Bishwporicoy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OItihasik</a:t>
            </a:r>
            <a:r>
              <a:rPr lang="en-US" dirty="0" smtClean="0">
                <a:hlinkClick r:id="rId3"/>
              </a:rPr>
              <a:t> sthan.pptx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0924" y="5410200"/>
            <a:ext cx="784215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15" y="316855"/>
            <a:ext cx="7696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একটি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দেখবো</a:t>
            </a:r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35845-F666-4C18-8EF7-484CAD0AE96C}"/>
              </a:ext>
            </a:extLst>
          </p:cNvPr>
          <p:cNvSpPr txBox="1"/>
          <p:nvPr/>
        </p:nvSpPr>
        <p:spPr>
          <a:xfrm>
            <a:off x="778839" y="1196563"/>
            <a:ext cx="73849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ভিডিওতে কি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5" y="1121702"/>
            <a:ext cx="8616035" cy="4631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464" y="5791199"/>
            <a:ext cx="8588326" cy="922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156C8-41D6-48A2-971E-348D77E74A09}"/>
              </a:ext>
            </a:extLst>
          </p:cNvPr>
          <p:cNvSpPr/>
          <p:nvPr/>
        </p:nvSpPr>
        <p:spPr>
          <a:xfrm>
            <a:off x="277837" y="46697"/>
            <a:ext cx="8588326" cy="9988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A7D82-F103-4CFC-8968-6032529859FC}"/>
              </a:ext>
            </a:extLst>
          </p:cNvPr>
          <p:cNvSpPr/>
          <p:nvPr/>
        </p:nvSpPr>
        <p:spPr>
          <a:xfrm>
            <a:off x="277837" y="143678"/>
            <a:ext cx="8588326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3291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228600"/>
            <a:ext cx="7467600" cy="2191044"/>
          </a:xfrm>
          <a:prstGeom prst="flowChartPunchedTape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31177" y="2574388"/>
            <a:ext cx="8176846" cy="382641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5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90600"/>
            <a:ext cx="7772400" cy="464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/>
                <a:cs typeface="SutonnyMJ" pitchFamily="2" charset="0"/>
              </a:rPr>
              <a:t>শিখনফল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/>
                <a:cs typeface="SutonnyMJ" pitchFamily="2" charset="0"/>
              </a:rPr>
              <a:t> </a:t>
            </a:r>
            <a:endParaRPr lang="bn-BD" sz="5400" dirty="0" smtClean="0">
              <a:solidFill>
                <a:srgbClr val="FF0000"/>
              </a:solidFill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১৫.২.১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ঐতিহাসিক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নিদর্শন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পাহাড়পুর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মহাস্থানগড়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ময়নামতি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সোনারগাঁও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লালবাগ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কেল্লা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আহসান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মঞ্জিল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41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1111349"/>
            <a:ext cx="7237827" cy="4473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0445" y="5781824"/>
            <a:ext cx="3260189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20" y="152400"/>
            <a:ext cx="8588326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 স্থানটির নাম কি?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39" y="5767969"/>
            <a:ext cx="6324600" cy="6858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2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1" y="5423097"/>
            <a:ext cx="3429000" cy="1322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103608"/>
            <a:ext cx="4112938" cy="5174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3339" y="159027"/>
            <a:ext cx="4681331" cy="658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৭৮১-৮২১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১৭৭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কুঠুরী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উচুঁ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6911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323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75</cp:revision>
  <dcterms:created xsi:type="dcterms:W3CDTF">2019-05-17T06:56:50Z</dcterms:created>
  <dcterms:modified xsi:type="dcterms:W3CDTF">2020-08-17T09:52:12Z</dcterms:modified>
</cp:coreProperties>
</file>