
<file path=[Content_Types].xml><?xml version="1.0" encoding="utf-8"?>
<Types xmlns="http://schemas.openxmlformats.org/package/2006/content-types">
  <Default Extension="jfif" ContentType="image/jpeg"/>
  <Default Extension="png" ContentType="image/png"/>
  <Default Extension="jpeg" ContentType="image/jpeg"/>
  <Default Extension="m4a" ContentType="audio/mp4"/>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2"/>
  </p:notesMasterIdLst>
  <p:handoutMasterIdLst>
    <p:handoutMasterId r:id="rId23"/>
  </p:handoutMasterIdLst>
  <p:sldIdLst>
    <p:sldId id="601" r:id="rId2"/>
    <p:sldId id="517" r:id="rId3"/>
    <p:sldId id="573" r:id="rId4"/>
    <p:sldId id="415" r:id="rId5"/>
    <p:sldId id="544" r:id="rId6"/>
    <p:sldId id="602" r:id="rId7"/>
    <p:sldId id="603" r:id="rId8"/>
    <p:sldId id="606" r:id="rId9"/>
    <p:sldId id="605" r:id="rId10"/>
    <p:sldId id="604" r:id="rId11"/>
    <p:sldId id="554" r:id="rId12"/>
    <p:sldId id="574" r:id="rId13"/>
    <p:sldId id="610" r:id="rId14"/>
    <p:sldId id="580" r:id="rId15"/>
    <p:sldId id="622" r:id="rId16"/>
    <p:sldId id="621" r:id="rId17"/>
    <p:sldId id="471" r:id="rId18"/>
    <p:sldId id="473" r:id="rId19"/>
    <p:sldId id="542" r:id="rId20"/>
    <p:sldId id="599" r:id="rId21"/>
  </p:sldIdLst>
  <p:sldSz cx="13817600" cy="8229600"/>
  <p:notesSz cx="9144000" cy="6858000"/>
  <p:defaultTextStyle>
    <a:defPPr>
      <a:defRPr lang="en-US"/>
    </a:defPPr>
    <a:lvl1pPr marL="0" algn="l" defTabSz="1044976" rtl="0" eaLnBrk="1" latinLnBrk="0" hangingPunct="1">
      <a:defRPr sz="2057" kern="1200">
        <a:solidFill>
          <a:schemeClr val="tx1"/>
        </a:solidFill>
        <a:latin typeface="+mn-lt"/>
        <a:ea typeface="+mn-ea"/>
        <a:cs typeface="+mn-cs"/>
      </a:defRPr>
    </a:lvl1pPr>
    <a:lvl2pPr marL="522488" algn="l" defTabSz="1044976" rtl="0" eaLnBrk="1" latinLnBrk="0" hangingPunct="1">
      <a:defRPr sz="2057" kern="1200">
        <a:solidFill>
          <a:schemeClr val="tx1"/>
        </a:solidFill>
        <a:latin typeface="+mn-lt"/>
        <a:ea typeface="+mn-ea"/>
        <a:cs typeface="+mn-cs"/>
      </a:defRPr>
    </a:lvl2pPr>
    <a:lvl3pPr marL="1044976" algn="l" defTabSz="1044976" rtl="0" eaLnBrk="1" latinLnBrk="0" hangingPunct="1">
      <a:defRPr sz="2057" kern="1200">
        <a:solidFill>
          <a:schemeClr val="tx1"/>
        </a:solidFill>
        <a:latin typeface="+mn-lt"/>
        <a:ea typeface="+mn-ea"/>
        <a:cs typeface="+mn-cs"/>
      </a:defRPr>
    </a:lvl3pPr>
    <a:lvl4pPr marL="1567464" algn="l" defTabSz="1044976" rtl="0" eaLnBrk="1" latinLnBrk="0" hangingPunct="1">
      <a:defRPr sz="2057" kern="1200">
        <a:solidFill>
          <a:schemeClr val="tx1"/>
        </a:solidFill>
        <a:latin typeface="+mn-lt"/>
        <a:ea typeface="+mn-ea"/>
        <a:cs typeface="+mn-cs"/>
      </a:defRPr>
    </a:lvl4pPr>
    <a:lvl5pPr marL="2089953" algn="l" defTabSz="1044976" rtl="0" eaLnBrk="1" latinLnBrk="0" hangingPunct="1">
      <a:defRPr sz="2057" kern="1200">
        <a:solidFill>
          <a:schemeClr val="tx1"/>
        </a:solidFill>
        <a:latin typeface="+mn-lt"/>
        <a:ea typeface="+mn-ea"/>
        <a:cs typeface="+mn-cs"/>
      </a:defRPr>
    </a:lvl5pPr>
    <a:lvl6pPr marL="2612441" algn="l" defTabSz="1044976" rtl="0" eaLnBrk="1" latinLnBrk="0" hangingPunct="1">
      <a:defRPr sz="2057" kern="1200">
        <a:solidFill>
          <a:schemeClr val="tx1"/>
        </a:solidFill>
        <a:latin typeface="+mn-lt"/>
        <a:ea typeface="+mn-ea"/>
        <a:cs typeface="+mn-cs"/>
      </a:defRPr>
    </a:lvl6pPr>
    <a:lvl7pPr marL="3134929" algn="l" defTabSz="1044976" rtl="0" eaLnBrk="1" latinLnBrk="0" hangingPunct="1">
      <a:defRPr sz="2057" kern="1200">
        <a:solidFill>
          <a:schemeClr val="tx1"/>
        </a:solidFill>
        <a:latin typeface="+mn-lt"/>
        <a:ea typeface="+mn-ea"/>
        <a:cs typeface="+mn-cs"/>
      </a:defRPr>
    </a:lvl7pPr>
    <a:lvl8pPr marL="3657417" algn="l" defTabSz="1044976" rtl="0" eaLnBrk="1" latinLnBrk="0" hangingPunct="1">
      <a:defRPr sz="2057" kern="1200">
        <a:solidFill>
          <a:schemeClr val="tx1"/>
        </a:solidFill>
        <a:latin typeface="+mn-lt"/>
        <a:ea typeface="+mn-ea"/>
        <a:cs typeface="+mn-cs"/>
      </a:defRPr>
    </a:lvl8pPr>
    <a:lvl9pPr marL="4179905" algn="l" defTabSz="1044976" rtl="0" eaLnBrk="1" latinLnBrk="0" hangingPunct="1">
      <a:defRPr sz="205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47" autoAdjust="0"/>
    <p:restoredTop sz="94660"/>
  </p:normalViewPr>
  <p:slideViewPr>
    <p:cSldViewPr snapToGrid="0">
      <p:cViewPr varScale="1">
        <p:scale>
          <a:sx n="61" d="100"/>
          <a:sy n="61" d="100"/>
        </p:scale>
        <p:origin x="10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009786AE-3457-4307-B3DD-5E96E46D421F}" type="datetime2">
              <a:rPr lang="en-US" smtClean="0"/>
              <a:t>Sunday, August 16, 2020</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56E648A3-00B2-4AFB-B4C8-D6E970C1E695}" type="slidenum">
              <a:rPr lang="en-US" smtClean="0"/>
              <a:t>‹#›</a:t>
            </a:fld>
            <a:endParaRPr lang="en-US"/>
          </a:p>
        </p:txBody>
      </p:sp>
    </p:spTree>
    <p:extLst>
      <p:ext uri="{BB962C8B-B14F-4D97-AF65-F5344CB8AC3E}">
        <p14:creationId xmlns:p14="http://schemas.microsoft.com/office/powerpoint/2010/main" val="162143229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D879633-4B5D-4947-889E-9CB3303ADE21}" type="datetime2">
              <a:rPr lang="en-US" smtClean="0"/>
              <a:t>Sunday, August 16, 2020</a:t>
            </a:fld>
            <a:endParaRPr lang="en-US"/>
          </a:p>
        </p:txBody>
      </p:sp>
      <p:sp>
        <p:nvSpPr>
          <p:cNvPr id="4" name="Slide Image Placeholder 3"/>
          <p:cNvSpPr>
            <a:spLocks noGrp="1" noRot="1" noChangeAspect="1"/>
          </p:cNvSpPr>
          <p:nvPr>
            <p:ph type="sldImg" idx="2"/>
          </p:nvPr>
        </p:nvSpPr>
        <p:spPr>
          <a:xfrm>
            <a:off x="2628900" y="857250"/>
            <a:ext cx="38862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B38854B-8B8E-4033-9E30-5FB5E5A16659}" type="slidenum">
              <a:rPr lang="en-US" smtClean="0"/>
              <a:t>‹#›</a:t>
            </a:fld>
            <a:endParaRPr lang="en-US"/>
          </a:p>
        </p:txBody>
      </p:sp>
    </p:spTree>
    <p:extLst>
      <p:ext uri="{BB962C8B-B14F-4D97-AF65-F5344CB8AC3E}">
        <p14:creationId xmlns:p14="http://schemas.microsoft.com/office/powerpoint/2010/main" val="314485031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346836"/>
            <a:ext cx="10363200" cy="2865120"/>
          </a:xfrm>
        </p:spPr>
        <p:txBody>
          <a:bodyPr anchor="b"/>
          <a:lstStyle>
            <a:lvl1pPr algn="ctr">
              <a:defRPr sz="6800"/>
            </a:lvl1pPr>
          </a:lstStyle>
          <a:p>
            <a:r>
              <a:rPr lang="en-US" smtClean="0"/>
              <a:t>Click to edit Master title style</a:t>
            </a:r>
            <a:endParaRPr lang="en-US" dirty="0"/>
          </a:p>
        </p:txBody>
      </p:sp>
      <p:sp>
        <p:nvSpPr>
          <p:cNvPr id="3" name="Subtitle 2"/>
          <p:cNvSpPr>
            <a:spLocks noGrp="1"/>
          </p:cNvSpPr>
          <p:nvPr>
            <p:ph type="subTitle" idx="1"/>
          </p:nvPr>
        </p:nvSpPr>
        <p:spPr>
          <a:xfrm>
            <a:off x="1727200" y="4322446"/>
            <a:ext cx="10363200" cy="1986914"/>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ACCF13-5D55-4C2B-B060-8F2CD3624DD0}" type="datetime1">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601122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B87BD4-3F9F-4FFE-9E25-1EFFB12B19E2}" type="datetime1">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43622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0" y="438150"/>
            <a:ext cx="2979420" cy="697420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9960" y="438150"/>
            <a:ext cx="8765540" cy="697420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5CEFC5-9678-4970-9167-2B3510E00297}" type="datetime1">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723578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Box 6"/>
          <p:cNvSpPr txBox="1"/>
          <p:nvPr userDrawn="1"/>
        </p:nvSpPr>
        <p:spPr>
          <a:xfrm>
            <a:off x="3456123" y="7807059"/>
            <a:ext cx="7715104" cy="246221"/>
          </a:xfrm>
          <a:prstGeom prst="rect">
            <a:avLst/>
          </a:prstGeom>
          <a:noFill/>
        </p:spPr>
        <p:txBody>
          <a:bodyPr wrap="square" rtlCol="0">
            <a:spAutoFit/>
          </a:bodyPr>
          <a:lstStyle/>
          <a:p>
            <a:pPr algn="ctr"/>
            <a:r>
              <a:rPr lang="en-US" sz="1000" b="1" dirty="0"/>
              <a:t>Abdul </a:t>
            </a:r>
            <a:r>
              <a:rPr lang="en-US" sz="1000" b="1" dirty="0" err="1"/>
              <a:t>Alim</a:t>
            </a:r>
            <a:r>
              <a:rPr lang="en-US" sz="1000" b="1" dirty="0"/>
              <a:t>, Lecturer (Arabic), </a:t>
            </a:r>
            <a:r>
              <a:rPr lang="en-US" sz="1000" b="1" dirty="0" err="1"/>
              <a:t>Patari</a:t>
            </a:r>
            <a:r>
              <a:rPr lang="en-US" sz="1000" b="1" dirty="0"/>
              <a:t> </a:t>
            </a:r>
            <a:r>
              <a:rPr lang="en-US" sz="1000" b="1" dirty="0" err="1"/>
              <a:t>Fazil</a:t>
            </a:r>
            <a:r>
              <a:rPr lang="en-US" sz="1000" b="1" dirty="0"/>
              <a:t> </a:t>
            </a:r>
            <a:r>
              <a:rPr lang="en-US" sz="1000" b="1" dirty="0" err="1"/>
              <a:t>Madrasha</a:t>
            </a:r>
            <a:r>
              <a:rPr lang="en-US" sz="1000" b="1" dirty="0"/>
              <a:t>, </a:t>
            </a:r>
            <a:r>
              <a:rPr lang="en-US" sz="1000" b="1" dirty="0" err="1"/>
              <a:t>Sapahar</a:t>
            </a:r>
            <a:r>
              <a:rPr lang="en-US" sz="1000" b="1" dirty="0"/>
              <a:t>, </a:t>
            </a:r>
            <a:r>
              <a:rPr lang="en-US" sz="1000" b="1" dirty="0" err="1"/>
              <a:t>Naogaon</a:t>
            </a:r>
            <a:r>
              <a:rPr lang="en-US" sz="1000" b="1" dirty="0"/>
              <a:t>, </a:t>
            </a:r>
            <a:r>
              <a:rPr lang="en-US" sz="1000" b="1" dirty="0" smtClean="0"/>
              <a:t>01749944418, infoabdulalim@gmail.com</a:t>
            </a:r>
            <a:endParaRPr lang="en-US" sz="1000" b="1" dirty="0"/>
          </a:p>
        </p:txBody>
      </p:sp>
    </p:spTree>
    <p:extLst>
      <p:ext uri="{BB962C8B-B14F-4D97-AF65-F5344CB8AC3E}">
        <p14:creationId xmlns:p14="http://schemas.microsoft.com/office/powerpoint/2010/main" val="15826683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A1D2CD-7F15-4BB3-82EC-8CCF2FF596DE}" type="datetime1">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4422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763" y="2051686"/>
            <a:ext cx="11917680" cy="3423284"/>
          </a:xfrm>
        </p:spPr>
        <p:txBody>
          <a:bodyPr anchor="b"/>
          <a:lstStyle>
            <a:lvl1pPr>
              <a:defRPr sz="6800"/>
            </a:lvl1pPr>
          </a:lstStyle>
          <a:p>
            <a:r>
              <a:rPr lang="en-US" smtClean="0"/>
              <a:t>Click to edit Master title style</a:t>
            </a:r>
            <a:endParaRPr lang="en-US" dirty="0"/>
          </a:p>
        </p:txBody>
      </p:sp>
      <p:sp>
        <p:nvSpPr>
          <p:cNvPr id="3" name="Text Placeholder 2"/>
          <p:cNvSpPr>
            <a:spLocks noGrp="1"/>
          </p:cNvSpPr>
          <p:nvPr>
            <p:ph type="body" idx="1"/>
          </p:nvPr>
        </p:nvSpPr>
        <p:spPr>
          <a:xfrm>
            <a:off x="942763" y="5507356"/>
            <a:ext cx="11917680" cy="1800224"/>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2954C1-5DC6-405C-AC38-64251AA93F0F}" type="datetime1">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78768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9960" y="2190750"/>
            <a:ext cx="587248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995160" y="2190750"/>
            <a:ext cx="587248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586941-86CC-4659-965E-AD7042A38D36}" type="datetime1">
              <a:rPr lang="en-US" smtClean="0"/>
              <a:t>8/16/2020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80207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1760" y="438150"/>
            <a:ext cx="11917680" cy="159067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51760" y="2017396"/>
            <a:ext cx="5845492" cy="988694"/>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Edit Master text styles</a:t>
            </a:r>
          </a:p>
        </p:txBody>
      </p:sp>
      <p:sp>
        <p:nvSpPr>
          <p:cNvPr id="4" name="Content Placeholder 3"/>
          <p:cNvSpPr>
            <a:spLocks noGrp="1"/>
          </p:cNvSpPr>
          <p:nvPr>
            <p:ph sz="half" idx="2"/>
          </p:nvPr>
        </p:nvSpPr>
        <p:spPr>
          <a:xfrm>
            <a:off x="951760" y="3006090"/>
            <a:ext cx="5845492"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995160" y="2017396"/>
            <a:ext cx="5874280" cy="988694"/>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Edit Master text styles</a:t>
            </a:r>
          </a:p>
        </p:txBody>
      </p:sp>
      <p:sp>
        <p:nvSpPr>
          <p:cNvPr id="6" name="Content Placeholder 5"/>
          <p:cNvSpPr>
            <a:spLocks noGrp="1"/>
          </p:cNvSpPr>
          <p:nvPr>
            <p:ph sz="quarter" idx="4"/>
          </p:nvPr>
        </p:nvSpPr>
        <p:spPr>
          <a:xfrm>
            <a:off x="6995160" y="3006090"/>
            <a:ext cx="5874280"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C361AF-7CF3-43FF-ACF1-E15CE0553E0E}" type="datetime1">
              <a:rPr lang="en-US" smtClean="0"/>
              <a:t>8/16/2020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538322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B8F349-C158-46DF-BD76-5698D01726F8}" type="datetime1">
              <a:rPr lang="en-US" smtClean="0"/>
              <a:t>8/16/2020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62540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D2FF0-F4DE-4315-863B-88996E81AB43}" type="datetime1">
              <a:rPr lang="en-US" smtClean="0"/>
              <a:t>8/16/2020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62977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48640"/>
            <a:ext cx="4456535" cy="1920240"/>
          </a:xfrm>
        </p:spPr>
        <p:txBody>
          <a:bodyPr anchor="b"/>
          <a:lstStyle>
            <a:lvl1pPr>
              <a:defRPr sz="3627"/>
            </a:lvl1pPr>
          </a:lstStyle>
          <a:p>
            <a:r>
              <a:rPr lang="en-US" smtClean="0"/>
              <a:t>Click to edit Master title style</a:t>
            </a:r>
            <a:endParaRPr lang="en-US" dirty="0"/>
          </a:p>
        </p:txBody>
      </p:sp>
      <p:sp>
        <p:nvSpPr>
          <p:cNvPr id="3" name="Content Placeholder 2"/>
          <p:cNvSpPr>
            <a:spLocks noGrp="1"/>
          </p:cNvSpPr>
          <p:nvPr>
            <p:ph idx="1"/>
          </p:nvPr>
        </p:nvSpPr>
        <p:spPr>
          <a:xfrm>
            <a:off x="5874280" y="1184911"/>
            <a:ext cx="6995160" cy="5848350"/>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51760" y="2468880"/>
            <a:ext cx="4456535" cy="4573906"/>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smtClean="0"/>
              <a:t>Edit Master text styles</a:t>
            </a:r>
          </a:p>
        </p:txBody>
      </p:sp>
      <p:sp>
        <p:nvSpPr>
          <p:cNvPr id="5" name="Date Placeholder 4"/>
          <p:cNvSpPr>
            <a:spLocks noGrp="1"/>
          </p:cNvSpPr>
          <p:nvPr>
            <p:ph type="dt" sz="half" idx="10"/>
          </p:nvPr>
        </p:nvSpPr>
        <p:spPr/>
        <p:txBody>
          <a:bodyPr/>
          <a:lstStyle/>
          <a:p>
            <a:fld id="{CEC215B1-83A3-4B5B-AE63-0FF0C79F1C96}" type="datetime1">
              <a:rPr lang="en-US" smtClean="0"/>
              <a:t>8/16/2020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22606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48640"/>
            <a:ext cx="4456535" cy="1920240"/>
          </a:xfrm>
        </p:spPr>
        <p:txBody>
          <a:bodyPr anchor="b"/>
          <a:lstStyle>
            <a:lvl1pPr>
              <a:defRPr sz="36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74280" y="1184911"/>
            <a:ext cx="6995160" cy="5848350"/>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smtClean="0"/>
              <a:t>Click icon to add picture</a:t>
            </a:r>
            <a:endParaRPr lang="en-US" dirty="0"/>
          </a:p>
        </p:txBody>
      </p:sp>
      <p:sp>
        <p:nvSpPr>
          <p:cNvPr id="4" name="Text Placeholder 3"/>
          <p:cNvSpPr>
            <a:spLocks noGrp="1"/>
          </p:cNvSpPr>
          <p:nvPr>
            <p:ph type="body" sz="half" idx="2"/>
          </p:nvPr>
        </p:nvSpPr>
        <p:spPr>
          <a:xfrm>
            <a:off x="951760" y="2468880"/>
            <a:ext cx="4456535" cy="4573906"/>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smtClean="0"/>
              <a:t>Edit Master text styles</a:t>
            </a:r>
          </a:p>
        </p:txBody>
      </p:sp>
      <p:sp>
        <p:nvSpPr>
          <p:cNvPr id="5" name="Date Placeholder 4"/>
          <p:cNvSpPr>
            <a:spLocks noGrp="1"/>
          </p:cNvSpPr>
          <p:nvPr>
            <p:ph type="dt" sz="half" idx="10"/>
          </p:nvPr>
        </p:nvSpPr>
        <p:spPr/>
        <p:txBody>
          <a:bodyPr/>
          <a:lstStyle/>
          <a:p>
            <a:fld id="{4DF5565E-1ECB-4D10-9D49-2DA0B599544D}" type="datetime1">
              <a:rPr lang="en-US" smtClean="0"/>
              <a:t>8/16/2020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76066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38150"/>
            <a:ext cx="11917680" cy="15906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9960" y="2190750"/>
            <a:ext cx="11917680" cy="522160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49960" y="7627621"/>
            <a:ext cx="3108960" cy="438150"/>
          </a:xfrm>
          <a:prstGeom prst="rect">
            <a:avLst/>
          </a:prstGeom>
        </p:spPr>
        <p:txBody>
          <a:bodyPr vert="horz" lIns="91440" tIns="45720" rIns="91440" bIns="45720" rtlCol="0" anchor="ctr"/>
          <a:lstStyle>
            <a:lvl1pPr algn="l">
              <a:defRPr sz="1360">
                <a:solidFill>
                  <a:schemeClr val="tx1">
                    <a:tint val="75000"/>
                  </a:schemeClr>
                </a:solidFill>
              </a:defRPr>
            </a:lvl1pPr>
          </a:lstStyle>
          <a:p>
            <a:fld id="{3022C398-DC40-47CB-9FD1-4025A874DADB}" type="datetime1">
              <a:rPr lang="en-US" smtClean="0"/>
              <a:t>8/16/2020</a:t>
            </a:fld>
            <a:endParaRPr lang="en-US"/>
          </a:p>
        </p:txBody>
      </p:sp>
      <p:sp>
        <p:nvSpPr>
          <p:cNvPr id="5" name="Footer Placeholder 4"/>
          <p:cNvSpPr>
            <a:spLocks noGrp="1"/>
          </p:cNvSpPr>
          <p:nvPr>
            <p:ph type="ftr" sz="quarter" idx="3"/>
          </p:nvPr>
        </p:nvSpPr>
        <p:spPr>
          <a:xfrm>
            <a:off x="4577080" y="7627621"/>
            <a:ext cx="4663440" cy="438150"/>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758680" y="7627621"/>
            <a:ext cx="3108960" cy="438150"/>
          </a:xfrm>
          <a:prstGeom prst="rect">
            <a:avLst/>
          </a:prstGeom>
        </p:spPr>
        <p:txBody>
          <a:bodyPr vert="horz" lIns="91440" tIns="45720" rIns="91440" bIns="45720" rtlCol="0" anchor="ctr"/>
          <a:lstStyle>
            <a:lvl1pPr algn="r">
              <a:defRPr sz="1360">
                <a:solidFill>
                  <a:schemeClr val="tx1">
                    <a:tint val="75000"/>
                  </a:schemeClr>
                </a:solidFill>
              </a:defRPr>
            </a:lvl1pPr>
          </a:lstStyle>
          <a:p>
            <a:fld id="{D58E6735-540D-4EB1-B0B9-16DDD8662F70}" type="slidenum">
              <a:rPr lang="en-US" smtClean="0"/>
              <a:t>‹#›</a:t>
            </a:fld>
            <a:endParaRPr lang="en-US"/>
          </a:p>
        </p:txBody>
      </p:sp>
      <p:sp>
        <p:nvSpPr>
          <p:cNvPr id="7" name="Rectangle 6"/>
          <p:cNvSpPr/>
          <p:nvPr userDrawn="1"/>
        </p:nvSpPr>
        <p:spPr>
          <a:xfrm>
            <a:off x="4" y="6"/>
            <a:ext cx="13817599" cy="8159825"/>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34"/>
          </a:p>
        </p:txBody>
      </p:sp>
      <p:sp>
        <p:nvSpPr>
          <p:cNvPr id="8" name="Rectangle 7"/>
          <p:cNvSpPr/>
          <p:nvPr userDrawn="1"/>
        </p:nvSpPr>
        <p:spPr>
          <a:xfrm>
            <a:off x="105279" y="104505"/>
            <a:ext cx="13601783" cy="7961269"/>
          </a:xfrm>
          <a:prstGeom prst="rect">
            <a:avLst/>
          </a:prstGeom>
          <a:noFill/>
          <a:ln w="76200">
            <a:solidFill>
              <a:schemeClr val="accent6">
                <a:lumMod val="50000"/>
              </a:schemeClr>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34"/>
          </a:p>
        </p:txBody>
      </p:sp>
    </p:spTree>
    <p:extLst>
      <p:ext uri="{BB962C8B-B14F-4D97-AF65-F5344CB8AC3E}">
        <p14:creationId xmlns:p14="http://schemas.microsoft.com/office/powerpoint/2010/main" val="249580903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hf hdr="0" ftr="0"/>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f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2.xml"/><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2.xml"/><Relationship Id="rId5" Type="http://schemas.openxmlformats.org/officeDocument/2006/relationships/image" Target="../media/image24.jp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6.jpg"/><Relationship Id="rId1" Type="http://schemas.openxmlformats.org/officeDocument/2006/relationships/slideLayout" Target="../slideLayouts/slideLayout1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32.jpg"/><Relationship Id="rId1" Type="http://schemas.openxmlformats.org/officeDocument/2006/relationships/slideLayout" Target="../slideLayouts/slideLayout1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38.jpg"/><Relationship Id="rId1" Type="http://schemas.openxmlformats.org/officeDocument/2006/relationships/slideLayout" Target="../slideLayouts/slideLayout12.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1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5.png"/><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0175" y="633052"/>
            <a:ext cx="7062404" cy="66535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904" y="189186"/>
            <a:ext cx="7488620" cy="7378262"/>
          </a:xfrm>
          <a:prstGeom prst="rect">
            <a:avLst/>
          </a:prstGeom>
        </p:spPr>
      </p:pic>
    </p:spTree>
    <p:extLst>
      <p:ext uri="{BB962C8B-B14F-4D97-AF65-F5344CB8AC3E}">
        <p14:creationId xmlns:p14="http://schemas.microsoft.com/office/powerpoint/2010/main" val="20609361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PICTURS\PFM\pictures\20181117_1026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373" y="362607"/>
            <a:ext cx="13101144" cy="7315197"/>
          </a:xfrm>
          <a:prstGeom prst="round2DiagRect">
            <a:avLst>
              <a:gd name="adj1" fmla="val 16667"/>
              <a:gd name="adj2" fmla="val 0"/>
            </a:avLst>
          </a:prstGeom>
          <a:ln w="57150" cap="sq">
            <a:solidFill>
              <a:srgbClr val="00B05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8-Point Star 1"/>
          <p:cNvSpPr/>
          <p:nvPr/>
        </p:nvSpPr>
        <p:spPr>
          <a:xfrm>
            <a:off x="931477" y="612224"/>
            <a:ext cx="2363515" cy="2004852"/>
          </a:xfrm>
          <a:prstGeom prst="star8">
            <a:avLst/>
          </a:prstGeom>
          <a:ln w="28575">
            <a:solidFill>
              <a:srgbClr val="FFFF0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MA" sz="3200" b="1" dirty="0" smtClean="0">
                <a:ln>
                  <a:solidFill>
                    <a:schemeClr val="accent2">
                      <a:lumMod val="60000"/>
                      <a:lumOff val="40000"/>
                    </a:schemeClr>
                  </a:solidFill>
                </a:ln>
                <a:solidFill>
                  <a:schemeClr val="bg1"/>
                </a:solidFill>
              </a:rPr>
              <a:t>القراءة الصوتية</a:t>
            </a:r>
          </a:p>
        </p:txBody>
      </p:sp>
    </p:spTree>
    <p:extLst>
      <p:ext uri="{BB962C8B-B14F-4D97-AF65-F5344CB8AC3E}">
        <p14:creationId xmlns:p14="http://schemas.microsoft.com/office/powerpoint/2010/main" val="1486068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style.rotation</p:attrName>
                                        </p:attrNameLst>
                                      </p:cBhvr>
                                      <p:tavLst>
                                        <p:tav tm="0">
                                          <p:val>
                                            <p:fltVal val="720"/>
                                          </p:val>
                                        </p:tav>
                                        <p:tav tm="100000">
                                          <p:val>
                                            <p:fltVal val="0"/>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439920" y="726572"/>
            <a:ext cx="3600450" cy="448456"/>
          </a:xfrm>
          <a:prstGeom prst="rect">
            <a:avLst/>
          </a:prstGeom>
          <a:noFill/>
        </p:spPr>
        <p:txBody>
          <a:bodyPr wrap="square" rtlCol="0">
            <a:spAutoFit/>
          </a:bodyPr>
          <a:lstStyle/>
          <a:p>
            <a:endParaRPr lang="en-US" sz="2314" dirty="0"/>
          </a:p>
        </p:txBody>
      </p:sp>
      <p:sp>
        <p:nvSpPr>
          <p:cNvPr id="15" name="Rectangle 14"/>
          <p:cNvSpPr/>
          <p:nvPr/>
        </p:nvSpPr>
        <p:spPr>
          <a:xfrm>
            <a:off x="1846038" y="198507"/>
            <a:ext cx="10125528" cy="657872"/>
          </a:xfrm>
          <a:prstGeom prst="rect">
            <a:avLst/>
          </a:prstGeom>
          <a:noFill/>
        </p:spPr>
        <p:txBody>
          <a:bodyPr wrap="none" lIns="102870" tIns="51435" rIns="102870" bIns="51435">
            <a:spAutoFit/>
          </a:bodyPr>
          <a:lstStyle/>
          <a:p>
            <a:pPr algn="ctr"/>
            <a:r>
              <a:rPr lang="ar-MA" sz="3600" b="1" cap="all" dirty="0">
                <a:ln w="9000" cmpd="sng">
                  <a:solidFill>
                    <a:schemeClr val="accent4">
                      <a:shade val="50000"/>
                      <a:satMod val="120000"/>
                    </a:schemeClr>
                  </a:solidFill>
                  <a:prstDash val="solid"/>
                </a:ln>
                <a:effectLst>
                  <a:reflection blurRad="12700" stA="28000" endPos="45000" dist="1000" dir="5400000" sy="-100000" algn="bl" rotWithShape="0"/>
                </a:effectLst>
              </a:rPr>
              <a:t>هلموا نتعلم الآن معاني الكلمات الصعبة مع تكوين الجمل في الدرس</a:t>
            </a:r>
            <a:endParaRPr lang="en-US" sz="36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16" name="Rounded Rectangle 15"/>
          <p:cNvSpPr/>
          <p:nvPr/>
        </p:nvSpPr>
        <p:spPr>
          <a:xfrm>
            <a:off x="10494582" y="1180371"/>
            <a:ext cx="2881829" cy="618759"/>
          </a:xfrm>
          <a:prstGeom prst="roundRect">
            <a:avLst/>
          </a:prstGeom>
          <a:ln w="38100">
            <a:solidFill>
              <a:srgbClr val="C6FF25"/>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تؤمل</a:t>
            </a:r>
            <a:endParaRPr lang="en-US" sz="3200" b="1" dirty="0"/>
          </a:p>
        </p:txBody>
      </p:sp>
      <p:sp>
        <p:nvSpPr>
          <p:cNvPr id="17" name="Rounded Rectangle 16"/>
          <p:cNvSpPr/>
          <p:nvPr/>
        </p:nvSpPr>
        <p:spPr>
          <a:xfrm>
            <a:off x="10523806" y="2104469"/>
            <a:ext cx="2852605" cy="648440"/>
          </a:xfrm>
          <a:prstGeom prst="roundRect">
            <a:avLst/>
          </a:prstGeom>
          <a:ln w="38100">
            <a:solidFill>
              <a:srgbClr val="C6FF25"/>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b="1" dirty="0" smtClean="0"/>
              <a:t>ترجو</a:t>
            </a:r>
            <a:endParaRPr lang="en-US" sz="3200" b="1" dirty="0"/>
          </a:p>
        </p:txBody>
      </p:sp>
      <p:sp>
        <p:nvSpPr>
          <p:cNvPr id="18" name="Rounded Rectangle 17"/>
          <p:cNvSpPr/>
          <p:nvPr/>
        </p:nvSpPr>
        <p:spPr>
          <a:xfrm>
            <a:off x="10521858" y="6318284"/>
            <a:ext cx="2796852" cy="1291365"/>
          </a:xfrm>
          <a:prstGeom prst="roundRect">
            <a:avLst/>
          </a:prstGeom>
          <a:ln w="38100">
            <a:solidFill>
              <a:srgbClr val="C6FF25"/>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تؤمل أنك يوماً تتوب</a:t>
            </a:r>
            <a:endParaRPr lang="en-US" sz="3200" b="1" dirty="0"/>
          </a:p>
        </p:txBody>
      </p:sp>
      <p:sp>
        <p:nvSpPr>
          <p:cNvPr id="19" name="Rounded Rectangle 18"/>
          <p:cNvSpPr/>
          <p:nvPr/>
        </p:nvSpPr>
        <p:spPr>
          <a:xfrm>
            <a:off x="7087218" y="1200150"/>
            <a:ext cx="2881917" cy="618759"/>
          </a:xfrm>
          <a:prstGeom prst="roundRect">
            <a:avLst/>
          </a:prstGeom>
          <a:ln w="38100">
            <a:solidFill>
              <a:srgbClr val="C6FF25"/>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رياض</a:t>
            </a:r>
            <a:endParaRPr lang="en-US" sz="3200" b="1" dirty="0"/>
          </a:p>
        </p:txBody>
      </p:sp>
      <p:sp>
        <p:nvSpPr>
          <p:cNvPr id="20" name="Rounded Rectangle 19"/>
          <p:cNvSpPr/>
          <p:nvPr/>
        </p:nvSpPr>
        <p:spPr>
          <a:xfrm>
            <a:off x="7100855" y="2124248"/>
            <a:ext cx="2881917" cy="648440"/>
          </a:xfrm>
          <a:prstGeom prst="roundRect">
            <a:avLst/>
          </a:prstGeom>
          <a:ln w="38100">
            <a:solidFill>
              <a:srgbClr val="C6FF25"/>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b="1" dirty="0" smtClean="0"/>
              <a:t>بساتين/ حدائق</a:t>
            </a:r>
            <a:endParaRPr lang="en-US" sz="3200" b="1" dirty="0"/>
          </a:p>
        </p:txBody>
      </p:sp>
      <p:sp>
        <p:nvSpPr>
          <p:cNvPr id="21" name="Rounded Rectangle 20"/>
          <p:cNvSpPr/>
          <p:nvPr/>
        </p:nvSpPr>
        <p:spPr>
          <a:xfrm>
            <a:off x="7100855" y="6338062"/>
            <a:ext cx="2901133" cy="1271586"/>
          </a:xfrm>
          <a:prstGeom prst="roundRect">
            <a:avLst/>
          </a:prstGeom>
          <a:ln w="38100">
            <a:solidFill>
              <a:srgbClr val="C6FF25"/>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اللهم اجعل قبر أبي روضة من رياض الجنة</a:t>
            </a:r>
            <a:endParaRPr lang="en-US" sz="2800" b="1" dirty="0"/>
          </a:p>
        </p:txBody>
      </p:sp>
      <p:sp>
        <p:nvSpPr>
          <p:cNvPr id="22" name="Rounded Rectangle 21"/>
          <p:cNvSpPr/>
          <p:nvPr/>
        </p:nvSpPr>
        <p:spPr>
          <a:xfrm>
            <a:off x="3638514" y="1200150"/>
            <a:ext cx="2881917" cy="618759"/>
          </a:xfrm>
          <a:prstGeom prst="roundRect">
            <a:avLst/>
          </a:prstGeom>
          <a:ln w="38100">
            <a:solidFill>
              <a:srgbClr val="C6FF25"/>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دجنة</a:t>
            </a:r>
            <a:endParaRPr lang="en-US" sz="3200" b="1" dirty="0"/>
          </a:p>
        </p:txBody>
      </p:sp>
      <p:sp>
        <p:nvSpPr>
          <p:cNvPr id="23" name="Rounded Rectangle 22"/>
          <p:cNvSpPr/>
          <p:nvPr/>
        </p:nvSpPr>
        <p:spPr>
          <a:xfrm>
            <a:off x="3652152" y="2124248"/>
            <a:ext cx="2881917" cy="648440"/>
          </a:xfrm>
          <a:prstGeom prst="roundRect">
            <a:avLst/>
          </a:prstGeom>
          <a:ln w="38100">
            <a:solidFill>
              <a:srgbClr val="C6FF25"/>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b="1" dirty="0" smtClean="0"/>
              <a:t>سواد/ غسق/ ظلام</a:t>
            </a:r>
            <a:endParaRPr lang="en-US" sz="3200" b="1" dirty="0"/>
          </a:p>
        </p:txBody>
      </p:sp>
      <p:sp>
        <p:nvSpPr>
          <p:cNvPr id="24" name="Rounded Rectangle 23"/>
          <p:cNvSpPr/>
          <p:nvPr/>
        </p:nvSpPr>
        <p:spPr>
          <a:xfrm>
            <a:off x="3652151" y="6338062"/>
            <a:ext cx="2901133" cy="1271586"/>
          </a:xfrm>
          <a:prstGeom prst="roundRect">
            <a:avLst/>
          </a:prstGeom>
          <a:ln w="38100">
            <a:solidFill>
              <a:srgbClr val="C6FF25"/>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يطلع الطلاب في دجنة البلاد بدورا</a:t>
            </a:r>
            <a:endParaRPr lang="en-US" sz="3200" b="1" dirty="0"/>
          </a:p>
        </p:txBody>
      </p:sp>
      <p:sp>
        <p:nvSpPr>
          <p:cNvPr id="25" name="Rounded Rectangle 24"/>
          <p:cNvSpPr/>
          <p:nvPr/>
        </p:nvSpPr>
        <p:spPr>
          <a:xfrm>
            <a:off x="446679" y="1200150"/>
            <a:ext cx="2771819" cy="618759"/>
          </a:xfrm>
          <a:prstGeom prst="roundRect">
            <a:avLst/>
          </a:prstGeom>
          <a:ln w="38100">
            <a:solidFill>
              <a:srgbClr val="C6FF25"/>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النضير</a:t>
            </a:r>
            <a:endParaRPr lang="en-US" sz="3200" b="1" dirty="0"/>
          </a:p>
        </p:txBody>
      </p:sp>
      <p:sp>
        <p:nvSpPr>
          <p:cNvPr id="26" name="Rounded Rectangle 25"/>
          <p:cNvSpPr/>
          <p:nvPr/>
        </p:nvSpPr>
        <p:spPr>
          <a:xfrm>
            <a:off x="429142" y="2124248"/>
            <a:ext cx="2771819" cy="648440"/>
          </a:xfrm>
          <a:prstGeom prst="roundRect">
            <a:avLst/>
          </a:prstGeom>
          <a:ln w="38100">
            <a:solidFill>
              <a:srgbClr val="C6FF25"/>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2800" b="1" dirty="0" smtClean="0"/>
              <a:t>أخضر/ جميل / حسن</a:t>
            </a:r>
            <a:endParaRPr lang="en-US" sz="2800" b="1" dirty="0"/>
          </a:p>
        </p:txBody>
      </p:sp>
      <p:sp>
        <p:nvSpPr>
          <p:cNvPr id="27" name="Rounded Rectangle 26"/>
          <p:cNvSpPr/>
          <p:nvPr/>
        </p:nvSpPr>
        <p:spPr>
          <a:xfrm>
            <a:off x="429142" y="6338062"/>
            <a:ext cx="2790301" cy="1271586"/>
          </a:xfrm>
          <a:prstGeom prst="roundRect">
            <a:avLst/>
          </a:prstGeom>
          <a:ln w="38100">
            <a:solidFill>
              <a:srgbClr val="C6FF25"/>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الخلق النضير يعادل قائم الليل وصائم النهار</a:t>
            </a:r>
            <a:endParaRPr lang="en-US" sz="2800" b="1" dirty="0"/>
          </a:p>
        </p:txBody>
      </p:sp>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188" y="3077448"/>
            <a:ext cx="2884521" cy="2943039"/>
          </a:xfrm>
          <a:prstGeom prst="roundRect">
            <a:avLst>
              <a:gd name="adj" fmla="val 16667"/>
            </a:avLst>
          </a:prstGeom>
          <a:ln>
            <a:solidFill>
              <a:srgbClr val="00B0F0"/>
            </a:solidFill>
          </a:ln>
          <a:effectLst>
            <a:glow rad="139700">
              <a:schemeClr val="accent3">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7218" y="3054996"/>
            <a:ext cx="3082484" cy="2913100"/>
          </a:xfrm>
          <a:prstGeom prst="roundRect">
            <a:avLst>
              <a:gd name="adj" fmla="val 16667"/>
            </a:avLst>
          </a:prstGeom>
          <a:ln>
            <a:solidFill>
              <a:srgbClr val="00B0F0"/>
            </a:solidFill>
          </a:ln>
          <a:effectLst>
            <a:glow rad="139700">
              <a:schemeClr val="accent3">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3795" y="3054996"/>
            <a:ext cx="2879489" cy="2913100"/>
          </a:xfrm>
          <a:prstGeom prst="roundRect">
            <a:avLst>
              <a:gd name="adj" fmla="val 16667"/>
            </a:avLst>
          </a:prstGeom>
          <a:ln>
            <a:solidFill>
              <a:srgbClr val="00B0F0"/>
            </a:solidFill>
          </a:ln>
          <a:effectLst>
            <a:glow rad="139700">
              <a:schemeClr val="accent3">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142" y="3078027"/>
            <a:ext cx="2840858" cy="2890068"/>
          </a:xfrm>
          <a:prstGeom prst="roundRect">
            <a:avLst>
              <a:gd name="adj" fmla="val 16667"/>
            </a:avLst>
          </a:prstGeom>
          <a:ln>
            <a:solidFill>
              <a:srgbClr val="00B0F0"/>
            </a:solidFill>
          </a:ln>
          <a:effectLst>
            <a:glow rad="139700">
              <a:schemeClr val="accent3">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389906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fltVal val="0"/>
                                          </p:val>
                                        </p:tav>
                                        <p:tav tm="100000">
                                          <p:val>
                                            <p:strVal val="#ppt_w"/>
                                          </p:val>
                                        </p:tav>
                                      </p:tavLst>
                                    </p:anim>
                                    <p:anim calcmode="lin" valueType="num">
                                      <p:cBhvr>
                                        <p:cTn id="8" dur="750" fill="hold"/>
                                        <p:tgtEl>
                                          <p:spTgt spid="16"/>
                                        </p:tgtEl>
                                        <p:attrNameLst>
                                          <p:attrName>ppt_h</p:attrName>
                                        </p:attrNameLst>
                                      </p:cBhvr>
                                      <p:tavLst>
                                        <p:tav tm="0">
                                          <p:val>
                                            <p:fltVal val="0"/>
                                          </p:val>
                                        </p:tav>
                                        <p:tav tm="100000">
                                          <p:val>
                                            <p:strVal val="#ppt_h"/>
                                          </p:val>
                                        </p:tav>
                                      </p:tavLst>
                                    </p:anim>
                                    <p:anim calcmode="lin" valueType="num">
                                      <p:cBhvr>
                                        <p:cTn id="9" dur="750" fill="hold"/>
                                        <p:tgtEl>
                                          <p:spTgt spid="16"/>
                                        </p:tgtEl>
                                        <p:attrNameLst>
                                          <p:attrName>style.rotation</p:attrName>
                                        </p:attrNameLst>
                                      </p:cBhvr>
                                      <p:tavLst>
                                        <p:tav tm="0">
                                          <p:val>
                                            <p:fltVal val="90"/>
                                          </p:val>
                                        </p:tav>
                                        <p:tav tm="100000">
                                          <p:val>
                                            <p:fltVal val="0"/>
                                          </p:val>
                                        </p:tav>
                                      </p:tavLst>
                                    </p:anim>
                                    <p:animEffect transition="in" filter="fade">
                                      <p:cBhvr>
                                        <p:cTn id="10" dur="75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375"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6" dur="375"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7" dur="375" accel="50000" fill="hold">
                                          <p:stCondLst>
                                            <p:cond delay="375"/>
                                          </p:stCondLst>
                                        </p:cTn>
                                        <p:tgtEl>
                                          <p:spTgt spid="17"/>
                                        </p:tgtEl>
                                        <p:attrNameLst>
                                          <p:attrName>ppt_w</p:attrName>
                                        </p:attrNameLst>
                                      </p:cBhvr>
                                      <p:tavLst>
                                        <p:tav tm="0">
                                          <p:val>
                                            <p:strVal val="#ppt_w*.05"/>
                                          </p:val>
                                        </p:tav>
                                        <p:tav tm="100000">
                                          <p:val>
                                            <p:strVal val="#ppt_w"/>
                                          </p:val>
                                        </p:tav>
                                      </p:tavLst>
                                    </p:anim>
                                    <p:anim calcmode="lin" valueType="num">
                                      <p:cBhvr>
                                        <p:cTn id="18" dur="750" fill="hold"/>
                                        <p:tgtEl>
                                          <p:spTgt spid="17"/>
                                        </p:tgtEl>
                                        <p:attrNameLst>
                                          <p:attrName>ppt_h</p:attrName>
                                        </p:attrNameLst>
                                      </p:cBhvr>
                                      <p:tavLst>
                                        <p:tav tm="0">
                                          <p:val>
                                            <p:strVal val="#ppt_h"/>
                                          </p:val>
                                        </p:tav>
                                        <p:tav tm="100000">
                                          <p:val>
                                            <p:strVal val="#ppt_h"/>
                                          </p:val>
                                        </p:tav>
                                      </p:tavLst>
                                    </p:anim>
                                    <p:anim calcmode="lin" valueType="num">
                                      <p:cBhvr>
                                        <p:cTn id="19" dur="375"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0" dur="375"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1" dur="375" accel="50000" fill="hold">
                                          <p:stCondLst>
                                            <p:cond delay="375"/>
                                          </p:stCondLst>
                                        </p:cTn>
                                        <p:tgtEl>
                                          <p:spTgt spid="17"/>
                                        </p:tgtEl>
                                        <p:attrNameLst>
                                          <p:attrName>ppt_y</p:attrName>
                                        </p:attrNameLst>
                                      </p:cBhvr>
                                      <p:tavLst>
                                        <p:tav tm="0">
                                          <p:val>
                                            <p:strVal val="#ppt_y+.1"/>
                                          </p:val>
                                        </p:tav>
                                        <p:tav tm="100000">
                                          <p:val>
                                            <p:strVal val="#ppt_y"/>
                                          </p:val>
                                        </p:tav>
                                      </p:tavLst>
                                    </p:anim>
                                    <p:animEffect transition="in" filter="fade">
                                      <p:cBhvr>
                                        <p:cTn id="22" dur="750" decel="50000">
                                          <p:stCondLst>
                                            <p:cond delay="0"/>
                                          </p:stCondLst>
                                        </p:cTn>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375"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8" dur="375"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9" dur="375" accel="50000" fill="hold">
                                          <p:stCondLst>
                                            <p:cond delay="375"/>
                                          </p:stCondLst>
                                        </p:cTn>
                                        <p:tgtEl>
                                          <p:spTgt spid="18"/>
                                        </p:tgtEl>
                                        <p:attrNameLst>
                                          <p:attrName>ppt_w</p:attrName>
                                        </p:attrNameLst>
                                      </p:cBhvr>
                                      <p:tavLst>
                                        <p:tav tm="0">
                                          <p:val>
                                            <p:strVal val="#ppt_w*.05"/>
                                          </p:val>
                                        </p:tav>
                                        <p:tav tm="100000">
                                          <p:val>
                                            <p:strVal val="#ppt_w"/>
                                          </p:val>
                                        </p:tav>
                                      </p:tavLst>
                                    </p:anim>
                                    <p:anim calcmode="lin" valueType="num">
                                      <p:cBhvr>
                                        <p:cTn id="30" dur="750" fill="hold"/>
                                        <p:tgtEl>
                                          <p:spTgt spid="18"/>
                                        </p:tgtEl>
                                        <p:attrNameLst>
                                          <p:attrName>ppt_h</p:attrName>
                                        </p:attrNameLst>
                                      </p:cBhvr>
                                      <p:tavLst>
                                        <p:tav tm="0">
                                          <p:val>
                                            <p:strVal val="#ppt_h"/>
                                          </p:val>
                                        </p:tav>
                                        <p:tav tm="100000">
                                          <p:val>
                                            <p:strVal val="#ppt_h"/>
                                          </p:val>
                                        </p:tav>
                                      </p:tavLst>
                                    </p:anim>
                                    <p:anim calcmode="lin" valueType="num">
                                      <p:cBhvr>
                                        <p:cTn id="31" dur="375"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32" dur="375"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33" dur="375" accel="50000" fill="hold">
                                          <p:stCondLst>
                                            <p:cond delay="375"/>
                                          </p:stCondLst>
                                        </p:cTn>
                                        <p:tgtEl>
                                          <p:spTgt spid="18"/>
                                        </p:tgtEl>
                                        <p:attrNameLst>
                                          <p:attrName>ppt_y</p:attrName>
                                        </p:attrNameLst>
                                      </p:cBhvr>
                                      <p:tavLst>
                                        <p:tav tm="0">
                                          <p:val>
                                            <p:strVal val="#ppt_y+.1"/>
                                          </p:val>
                                        </p:tav>
                                        <p:tav tm="100000">
                                          <p:val>
                                            <p:strVal val="#ppt_y"/>
                                          </p:val>
                                        </p:tav>
                                      </p:tavLst>
                                    </p:anim>
                                    <p:animEffect transition="in" filter="fade">
                                      <p:cBhvr>
                                        <p:cTn id="34" dur="750" decel="50000">
                                          <p:stCondLst>
                                            <p:cond delay="0"/>
                                          </p:stCondLst>
                                        </p:cTn>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32"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diamond(out)">
                                      <p:cBhvr>
                                        <p:cTn id="39" dur="20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750" fill="hold"/>
                                        <p:tgtEl>
                                          <p:spTgt spid="19"/>
                                        </p:tgtEl>
                                        <p:attrNameLst>
                                          <p:attrName>ppt_w</p:attrName>
                                        </p:attrNameLst>
                                      </p:cBhvr>
                                      <p:tavLst>
                                        <p:tav tm="0">
                                          <p:val>
                                            <p:fltVal val="0"/>
                                          </p:val>
                                        </p:tav>
                                        <p:tav tm="100000">
                                          <p:val>
                                            <p:strVal val="#ppt_w"/>
                                          </p:val>
                                        </p:tav>
                                      </p:tavLst>
                                    </p:anim>
                                    <p:anim calcmode="lin" valueType="num">
                                      <p:cBhvr>
                                        <p:cTn id="45" dur="750" fill="hold"/>
                                        <p:tgtEl>
                                          <p:spTgt spid="19"/>
                                        </p:tgtEl>
                                        <p:attrNameLst>
                                          <p:attrName>ppt_h</p:attrName>
                                        </p:attrNameLst>
                                      </p:cBhvr>
                                      <p:tavLst>
                                        <p:tav tm="0">
                                          <p:val>
                                            <p:fltVal val="0"/>
                                          </p:val>
                                        </p:tav>
                                        <p:tav tm="100000">
                                          <p:val>
                                            <p:strVal val="#ppt_h"/>
                                          </p:val>
                                        </p:tav>
                                      </p:tavLst>
                                    </p:anim>
                                    <p:anim calcmode="lin" valueType="num">
                                      <p:cBhvr>
                                        <p:cTn id="46" dur="750" fill="hold"/>
                                        <p:tgtEl>
                                          <p:spTgt spid="19"/>
                                        </p:tgtEl>
                                        <p:attrNameLst>
                                          <p:attrName>style.rotation</p:attrName>
                                        </p:attrNameLst>
                                      </p:cBhvr>
                                      <p:tavLst>
                                        <p:tav tm="0">
                                          <p:val>
                                            <p:fltVal val="90"/>
                                          </p:val>
                                        </p:tav>
                                        <p:tav tm="100000">
                                          <p:val>
                                            <p:fltVal val="0"/>
                                          </p:val>
                                        </p:tav>
                                      </p:tavLst>
                                    </p:anim>
                                    <p:animEffect transition="in" filter="fade">
                                      <p:cBhvr>
                                        <p:cTn id="47" dur="75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375"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3" dur="375"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4" dur="375" accel="50000" fill="hold">
                                          <p:stCondLst>
                                            <p:cond delay="375"/>
                                          </p:stCondLst>
                                        </p:cTn>
                                        <p:tgtEl>
                                          <p:spTgt spid="20"/>
                                        </p:tgtEl>
                                        <p:attrNameLst>
                                          <p:attrName>ppt_w</p:attrName>
                                        </p:attrNameLst>
                                      </p:cBhvr>
                                      <p:tavLst>
                                        <p:tav tm="0">
                                          <p:val>
                                            <p:strVal val="#ppt_w*.05"/>
                                          </p:val>
                                        </p:tav>
                                        <p:tav tm="100000">
                                          <p:val>
                                            <p:strVal val="#ppt_w"/>
                                          </p:val>
                                        </p:tav>
                                      </p:tavLst>
                                    </p:anim>
                                    <p:anim calcmode="lin" valueType="num">
                                      <p:cBhvr>
                                        <p:cTn id="55" dur="750" fill="hold"/>
                                        <p:tgtEl>
                                          <p:spTgt spid="20"/>
                                        </p:tgtEl>
                                        <p:attrNameLst>
                                          <p:attrName>ppt_h</p:attrName>
                                        </p:attrNameLst>
                                      </p:cBhvr>
                                      <p:tavLst>
                                        <p:tav tm="0">
                                          <p:val>
                                            <p:strVal val="#ppt_h"/>
                                          </p:val>
                                        </p:tav>
                                        <p:tav tm="100000">
                                          <p:val>
                                            <p:strVal val="#ppt_h"/>
                                          </p:val>
                                        </p:tav>
                                      </p:tavLst>
                                    </p:anim>
                                    <p:anim calcmode="lin" valueType="num">
                                      <p:cBhvr>
                                        <p:cTn id="56" dur="375"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57" dur="375"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58" dur="375" accel="50000" fill="hold">
                                          <p:stCondLst>
                                            <p:cond delay="375"/>
                                          </p:stCondLst>
                                        </p:cTn>
                                        <p:tgtEl>
                                          <p:spTgt spid="20"/>
                                        </p:tgtEl>
                                        <p:attrNameLst>
                                          <p:attrName>ppt_y</p:attrName>
                                        </p:attrNameLst>
                                      </p:cBhvr>
                                      <p:tavLst>
                                        <p:tav tm="0">
                                          <p:val>
                                            <p:strVal val="#ppt_y+.1"/>
                                          </p:val>
                                        </p:tav>
                                        <p:tav tm="100000">
                                          <p:val>
                                            <p:strVal val="#ppt_y"/>
                                          </p:val>
                                        </p:tav>
                                      </p:tavLst>
                                    </p:anim>
                                    <p:animEffect transition="in" filter="fade">
                                      <p:cBhvr>
                                        <p:cTn id="59" dur="750" decel="50000">
                                          <p:stCondLst>
                                            <p:cond delay="0"/>
                                          </p:stCondLst>
                                        </p:cTn>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375"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65" dur="375"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66" dur="375" accel="50000" fill="hold">
                                          <p:stCondLst>
                                            <p:cond delay="375"/>
                                          </p:stCondLst>
                                        </p:cTn>
                                        <p:tgtEl>
                                          <p:spTgt spid="21"/>
                                        </p:tgtEl>
                                        <p:attrNameLst>
                                          <p:attrName>ppt_w</p:attrName>
                                        </p:attrNameLst>
                                      </p:cBhvr>
                                      <p:tavLst>
                                        <p:tav tm="0">
                                          <p:val>
                                            <p:strVal val="#ppt_w*.05"/>
                                          </p:val>
                                        </p:tav>
                                        <p:tav tm="100000">
                                          <p:val>
                                            <p:strVal val="#ppt_w"/>
                                          </p:val>
                                        </p:tav>
                                      </p:tavLst>
                                    </p:anim>
                                    <p:anim calcmode="lin" valueType="num">
                                      <p:cBhvr>
                                        <p:cTn id="67" dur="750" fill="hold"/>
                                        <p:tgtEl>
                                          <p:spTgt spid="21"/>
                                        </p:tgtEl>
                                        <p:attrNameLst>
                                          <p:attrName>ppt_h</p:attrName>
                                        </p:attrNameLst>
                                      </p:cBhvr>
                                      <p:tavLst>
                                        <p:tav tm="0">
                                          <p:val>
                                            <p:strVal val="#ppt_h"/>
                                          </p:val>
                                        </p:tav>
                                        <p:tav tm="100000">
                                          <p:val>
                                            <p:strVal val="#ppt_h"/>
                                          </p:val>
                                        </p:tav>
                                      </p:tavLst>
                                    </p:anim>
                                    <p:anim calcmode="lin" valueType="num">
                                      <p:cBhvr>
                                        <p:cTn id="68" dur="375"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69" dur="375"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70" dur="375" accel="50000" fill="hold">
                                          <p:stCondLst>
                                            <p:cond delay="375"/>
                                          </p:stCondLst>
                                        </p:cTn>
                                        <p:tgtEl>
                                          <p:spTgt spid="21"/>
                                        </p:tgtEl>
                                        <p:attrNameLst>
                                          <p:attrName>ppt_y</p:attrName>
                                        </p:attrNameLst>
                                      </p:cBhvr>
                                      <p:tavLst>
                                        <p:tav tm="0">
                                          <p:val>
                                            <p:strVal val="#ppt_y+.1"/>
                                          </p:val>
                                        </p:tav>
                                        <p:tav tm="100000">
                                          <p:val>
                                            <p:strVal val="#ppt_y"/>
                                          </p:val>
                                        </p:tav>
                                      </p:tavLst>
                                    </p:anim>
                                    <p:animEffect transition="in" filter="fade">
                                      <p:cBhvr>
                                        <p:cTn id="71" dur="750" decel="50000">
                                          <p:stCondLst>
                                            <p:cond delay="0"/>
                                          </p:stCondLst>
                                        </p:cTn>
                                        <p:tgtEl>
                                          <p:spTgt spid="21"/>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32" fill="hold"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circle(out)">
                                      <p:cBhvr>
                                        <p:cTn id="76" dur="20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750" fill="hold"/>
                                        <p:tgtEl>
                                          <p:spTgt spid="22"/>
                                        </p:tgtEl>
                                        <p:attrNameLst>
                                          <p:attrName>ppt_w</p:attrName>
                                        </p:attrNameLst>
                                      </p:cBhvr>
                                      <p:tavLst>
                                        <p:tav tm="0">
                                          <p:val>
                                            <p:fltVal val="0"/>
                                          </p:val>
                                        </p:tav>
                                        <p:tav tm="100000">
                                          <p:val>
                                            <p:strVal val="#ppt_w"/>
                                          </p:val>
                                        </p:tav>
                                      </p:tavLst>
                                    </p:anim>
                                    <p:anim calcmode="lin" valueType="num">
                                      <p:cBhvr>
                                        <p:cTn id="82" dur="750" fill="hold"/>
                                        <p:tgtEl>
                                          <p:spTgt spid="22"/>
                                        </p:tgtEl>
                                        <p:attrNameLst>
                                          <p:attrName>ppt_h</p:attrName>
                                        </p:attrNameLst>
                                      </p:cBhvr>
                                      <p:tavLst>
                                        <p:tav tm="0">
                                          <p:val>
                                            <p:fltVal val="0"/>
                                          </p:val>
                                        </p:tav>
                                        <p:tav tm="100000">
                                          <p:val>
                                            <p:strVal val="#ppt_h"/>
                                          </p:val>
                                        </p:tav>
                                      </p:tavLst>
                                    </p:anim>
                                    <p:anim calcmode="lin" valueType="num">
                                      <p:cBhvr>
                                        <p:cTn id="83" dur="750" fill="hold"/>
                                        <p:tgtEl>
                                          <p:spTgt spid="22"/>
                                        </p:tgtEl>
                                        <p:attrNameLst>
                                          <p:attrName>style.rotation</p:attrName>
                                        </p:attrNameLst>
                                      </p:cBhvr>
                                      <p:tavLst>
                                        <p:tav tm="0">
                                          <p:val>
                                            <p:fltVal val="90"/>
                                          </p:val>
                                        </p:tav>
                                        <p:tav tm="100000">
                                          <p:val>
                                            <p:fltVal val="0"/>
                                          </p:val>
                                        </p:tav>
                                      </p:tavLst>
                                    </p:anim>
                                    <p:animEffect transition="in" filter="fade">
                                      <p:cBhvr>
                                        <p:cTn id="84" dur="750"/>
                                        <p:tgtEl>
                                          <p:spTgt spid="22"/>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375"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90" dur="375"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91" dur="375" accel="50000" fill="hold">
                                          <p:stCondLst>
                                            <p:cond delay="375"/>
                                          </p:stCondLst>
                                        </p:cTn>
                                        <p:tgtEl>
                                          <p:spTgt spid="23"/>
                                        </p:tgtEl>
                                        <p:attrNameLst>
                                          <p:attrName>ppt_w</p:attrName>
                                        </p:attrNameLst>
                                      </p:cBhvr>
                                      <p:tavLst>
                                        <p:tav tm="0">
                                          <p:val>
                                            <p:strVal val="#ppt_w*.05"/>
                                          </p:val>
                                        </p:tav>
                                        <p:tav tm="100000">
                                          <p:val>
                                            <p:strVal val="#ppt_w"/>
                                          </p:val>
                                        </p:tav>
                                      </p:tavLst>
                                    </p:anim>
                                    <p:anim calcmode="lin" valueType="num">
                                      <p:cBhvr>
                                        <p:cTn id="92" dur="750" fill="hold"/>
                                        <p:tgtEl>
                                          <p:spTgt spid="23"/>
                                        </p:tgtEl>
                                        <p:attrNameLst>
                                          <p:attrName>ppt_h</p:attrName>
                                        </p:attrNameLst>
                                      </p:cBhvr>
                                      <p:tavLst>
                                        <p:tav tm="0">
                                          <p:val>
                                            <p:strVal val="#ppt_h"/>
                                          </p:val>
                                        </p:tav>
                                        <p:tav tm="100000">
                                          <p:val>
                                            <p:strVal val="#ppt_h"/>
                                          </p:val>
                                        </p:tav>
                                      </p:tavLst>
                                    </p:anim>
                                    <p:anim calcmode="lin" valueType="num">
                                      <p:cBhvr>
                                        <p:cTn id="93" dur="375"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94" dur="375"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95" dur="375" accel="50000" fill="hold">
                                          <p:stCondLst>
                                            <p:cond delay="375"/>
                                          </p:stCondLst>
                                        </p:cTn>
                                        <p:tgtEl>
                                          <p:spTgt spid="23"/>
                                        </p:tgtEl>
                                        <p:attrNameLst>
                                          <p:attrName>ppt_y</p:attrName>
                                        </p:attrNameLst>
                                      </p:cBhvr>
                                      <p:tavLst>
                                        <p:tav tm="0">
                                          <p:val>
                                            <p:strVal val="#ppt_y+.1"/>
                                          </p:val>
                                        </p:tav>
                                        <p:tav tm="100000">
                                          <p:val>
                                            <p:strVal val="#ppt_y"/>
                                          </p:val>
                                        </p:tav>
                                      </p:tavLst>
                                    </p:anim>
                                    <p:animEffect transition="in" filter="fade">
                                      <p:cBhvr>
                                        <p:cTn id="96" dur="750" decel="50000">
                                          <p:stCondLst>
                                            <p:cond delay="0"/>
                                          </p:stCondLst>
                                        </p:cTn>
                                        <p:tgtEl>
                                          <p:spTgt spid="23"/>
                                        </p:tgtEl>
                                      </p:cBhvr>
                                    </p:animEffect>
                                  </p:childTnLst>
                                </p:cTn>
                              </p:par>
                            </p:childTnLst>
                          </p:cTn>
                        </p:par>
                      </p:childTnLst>
                    </p:cTn>
                  </p:par>
                  <p:par>
                    <p:cTn id="97" fill="hold">
                      <p:stCondLst>
                        <p:cond delay="indefinite"/>
                      </p:stCondLst>
                      <p:childTnLst>
                        <p:par>
                          <p:cTn id="98" fill="hold">
                            <p:stCondLst>
                              <p:cond delay="0"/>
                            </p:stCondLst>
                            <p:childTnLst>
                              <p:par>
                                <p:cTn id="99" presetID="25" presetClass="entr" presetSubtype="0" fill="hold" grpId="0" nodeType="clickEffect">
                                  <p:stCondLst>
                                    <p:cond delay="0"/>
                                  </p:stCondLst>
                                  <p:childTnLst>
                                    <p:set>
                                      <p:cBhvr>
                                        <p:cTn id="100" dur="1" fill="hold">
                                          <p:stCondLst>
                                            <p:cond delay="0"/>
                                          </p:stCondLst>
                                        </p:cTn>
                                        <p:tgtEl>
                                          <p:spTgt spid="24"/>
                                        </p:tgtEl>
                                        <p:attrNameLst>
                                          <p:attrName>style.visibility</p:attrName>
                                        </p:attrNameLst>
                                      </p:cBhvr>
                                      <p:to>
                                        <p:strVal val="visible"/>
                                      </p:to>
                                    </p:set>
                                    <p:anim calcmode="lin" valueType="num">
                                      <p:cBhvr>
                                        <p:cTn id="101" dur="375"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102" dur="375"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103" dur="375" accel="50000" fill="hold">
                                          <p:stCondLst>
                                            <p:cond delay="375"/>
                                          </p:stCondLst>
                                        </p:cTn>
                                        <p:tgtEl>
                                          <p:spTgt spid="24"/>
                                        </p:tgtEl>
                                        <p:attrNameLst>
                                          <p:attrName>ppt_w</p:attrName>
                                        </p:attrNameLst>
                                      </p:cBhvr>
                                      <p:tavLst>
                                        <p:tav tm="0">
                                          <p:val>
                                            <p:strVal val="#ppt_w*.05"/>
                                          </p:val>
                                        </p:tav>
                                        <p:tav tm="100000">
                                          <p:val>
                                            <p:strVal val="#ppt_w"/>
                                          </p:val>
                                        </p:tav>
                                      </p:tavLst>
                                    </p:anim>
                                    <p:anim calcmode="lin" valueType="num">
                                      <p:cBhvr>
                                        <p:cTn id="104" dur="750" fill="hold"/>
                                        <p:tgtEl>
                                          <p:spTgt spid="24"/>
                                        </p:tgtEl>
                                        <p:attrNameLst>
                                          <p:attrName>ppt_h</p:attrName>
                                        </p:attrNameLst>
                                      </p:cBhvr>
                                      <p:tavLst>
                                        <p:tav tm="0">
                                          <p:val>
                                            <p:strVal val="#ppt_h"/>
                                          </p:val>
                                        </p:tav>
                                        <p:tav tm="100000">
                                          <p:val>
                                            <p:strVal val="#ppt_h"/>
                                          </p:val>
                                        </p:tav>
                                      </p:tavLst>
                                    </p:anim>
                                    <p:anim calcmode="lin" valueType="num">
                                      <p:cBhvr>
                                        <p:cTn id="105" dur="375"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106" dur="375"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107" dur="375" accel="50000" fill="hold">
                                          <p:stCondLst>
                                            <p:cond delay="375"/>
                                          </p:stCondLst>
                                        </p:cTn>
                                        <p:tgtEl>
                                          <p:spTgt spid="24"/>
                                        </p:tgtEl>
                                        <p:attrNameLst>
                                          <p:attrName>ppt_y</p:attrName>
                                        </p:attrNameLst>
                                      </p:cBhvr>
                                      <p:tavLst>
                                        <p:tav tm="0">
                                          <p:val>
                                            <p:strVal val="#ppt_y+.1"/>
                                          </p:val>
                                        </p:tav>
                                        <p:tav tm="100000">
                                          <p:val>
                                            <p:strVal val="#ppt_y"/>
                                          </p:val>
                                        </p:tav>
                                      </p:tavLst>
                                    </p:anim>
                                    <p:animEffect transition="in" filter="fade">
                                      <p:cBhvr>
                                        <p:cTn id="108" dur="750" decel="50000">
                                          <p:stCondLst>
                                            <p:cond delay="0"/>
                                          </p:stCondLst>
                                        </p:cTn>
                                        <p:tgtEl>
                                          <p:spTgt spid="24"/>
                                        </p:tgtEl>
                                      </p:cBhvr>
                                    </p:animEffect>
                                  </p:childTnLst>
                                </p:cTn>
                              </p:par>
                            </p:childTnLst>
                          </p:cTn>
                        </p:par>
                      </p:childTnLst>
                    </p:cTn>
                  </p:par>
                  <p:par>
                    <p:cTn id="109" fill="hold">
                      <p:stCondLst>
                        <p:cond delay="indefinite"/>
                      </p:stCondLst>
                      <p:childTnLst>
                        <p:par>
                          <p:cTn id="110" fill="hold">
                            <p:stCondLst>
                              <p:cond delay="0"/>
                            </p:stCondLst>
                            <p:childTnLst>
                              <p:par>
                                <p:cTn id="111" presetID="8" presetClass="entr" presetSubtype="32" fill="hold" nodeType="click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diamond(out)">
                                      <p:cBhvr>
                                        <p:cTn id="113" dur="2000"/>
                                        <p:tgtEl>
                                          <p:spTgt spid="30"/>
                                        </p:tgtEl>
                                      </p:cBhvr>
                                    </p:animEffect>
                                  </p:childTnLst>
                                </p:cTn>
                              </p:par>
                            </p:childTnLst>
                          </p:cTn>
                        </p:par>
                      </p:childTnLst>
                    </p:cTn>
                  </p:par>
                  <p:par>
                    <p:cTn id="114" fill="hold">
                      <p:stCondLst>
                        <p:cond delay="indefinite"/>
                      </p:stCondLst>
                      <p:childTnLst>
                        <p:par>
                          <p:cTn id="115" fill="hold">
                            <p:stCondLst>
                              <p:cond delay="0"/>
                            </p:stCondLst>
                            <p:childTnLst>
                              <p:par>
                                <p:cTn id="116" presetID="31" presetClass="entr" presetSubtype="0" fill="hold" grpId="0" nodeType="clickEffect">
                                  <p:stCondLst>
                                    <p:cond delay="0"/>
                                  </p:stCondLst>
                                  <p:childTnLst>
                                    <p:set>
                                      <p:cBhvr>
                                        <p:cTn id="117" dur="1" fill="hold">
                                          <p:stCondLst>
                                            <p:cond delay="0"/>
                                          </p:stCondLst>
                                        </p:cTn>
                                        <p:tgtEl>
                                          <p:spTgt spid="25"/>
                                        </p:tgtEl>
                                        <p:attrNameLst>
                                          <p:attrName>style.visibility</p:attrName>
                                        </p:attrNameLst>
                                      </p:cBhvr>
                                      <p:to>
                                        <p:strVal val="visible"/>
                                      </p:to>
                                    </p:set>
                                    <p:anim calcmode="lin" valueType="num">
                                      <p:cBhvr>
                                        <p:cTn id="118" dur="750" fill="hold"/>
                                        <p:tgtEl>
                                          <p:spTgt spid="25"/>
                                        </p:tgtEl>
                                        <p:attrNameLst>
                                          <p:attrName>ppt_w</p:attrName>
                                        </p:attrNameLst>
                                      </p:cBhvr>
                                      <p:tavLst>
                                        <p:tav tm="0">
                                          <p:val>
                                            <p:fltVal val="0"/>
                                          </p:val>
                                        </p:tav>
                                        <p:tav tm="100000">
                                          <p:val>
                                            <p:strVal val="#ppt_w"/>
                                          </p:val>
                                        </p:tav>
                                      </p:tavLst>
                                    </p:anim>
                                    <p:anim calcmode="lin" valueType="num">
                                      <p:cBhvr>
                                        <p:cTn id="119" dur="750" fill="hold"/>
                                        <p:tgtEl>
                                          <p:spTgt spid="25"/>
                                        </p:tgtEl>
                                        <p:attrNameLst>
                                          <p:attrName>ppt_h</p:attrName>
                                        </p:attrNameLst>
                                      </p:cBhvr>
                                      <p:tavLst>
                                        <p:tav tm="0">
                                          <p:val>
                                            <p:fltVal val="0"/>
                                          </p:val>
                                        </p:tav>
                                        <p:tav tm="100000">
                                          <p:val>
                                            <p:strVal val="#ppt_h"/>
                                          </p:val>
                                        </p:tav>
                                      </p:tavLst>
                                    </p:anim>
                                    <p:anim calcmode="lin" valueType="num">
                                      <p:cBhvr>
                                        <p:cTn id="120" dur="750" fill="hold"/>
                                        <p:tgtEl>
                                          <p:spTgt spid="25"/>
                                        </p:tgtEl>
                                        <p:attrNameLst>
                                          <p:attrName>style.rotation</p:attrName>
                                        </p:attrNameLst>
                                      </p:cBhvr>
                                      <p:tavLst>
                                        <p:tav tm="0">
                                          <p:val>
                                            <p:fltVal val="90"/>
                                          </p:val>
                                        </p:tav>
                                        <p:tav tm="100000">
                                          <p:val>
                                            <p:fltVal val="0"/>
                                          </p:val>
                                        </p:tav>
                                      </p:tavLst>
                                    </p:anim>
                                    <p:animEffect transition="in" filter="fade">
                                      <p:cBhvr>
                                        <p:cTn id="121" dur="750"/>
                                        <p:tgtEl>
                                          <p:spTgt spid="25"/>
                                        </p:tgtEl>
                                      </p:cBhvr>
                                    </p:animEffect>
                                  </p:childTnLst>
                                </p:cTn>
                              </p:par>
                            </p:childTnLst>
                          </p:cTn>
                        </p:par>
                      </p:childTnLst>
                    </p:cTn>
                  </p:par>
                  <p:par>
                    <p:cTn id="122" fill="hold">
                      <p:stCondLst>
                        <p:cond delay="indefinite"/>
                      </p:stCondLst>
                      <p:childTnLst>
                        <p:par>
                          <p:cTn id="123" fill="hold">
                            <p:stCondLst>
                              <p:cond delay="0"/>
                            </p:stCondLst>
                            <p:childTnLst>
                              <p:par>
                                <p:cTn id="124" presetID="25" presetClass="entr" presetSubtype="0" fill="hold" grpId="0" nodeType="clickEffect">
                                  <p:stCondLst>
                                    <p:cond delay="0"/>
                                  </p:stCondLst>
                                  <p:childTnLst>
                                    <p:set>
                                      <p:cBhvr>
                                        <p:cTn id="125" dur="1" fill="hold">
                                          <p:stCondLst>
                                            <p:cond delay="0"/>
                                          </p:stCondLst>
                                        </p:cTn>
                                        <p:tgtEl>
                                          <p:spTgt spid="26"/>
                                        </p:tgtEl>
                                        <p:attrNameLst>
                                          <p:attrName>style.visibility</p:attrName>
                                        </p:attrNameLst>
                                      </p:cBhvr>
                                      <p:to>
                                        <p:strVal val="visible"/>
                                      </p:to>
                                    </p:set>
                                    <p:anim calcmode="lin" valueType="num">
                                      <p:cBhvr>
                                        <p:cTn id="126" dur="375"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127" dur="375"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128" dur="375" accel="50000" fill="hold">
                                          <p:stCondLst>
                                            <p:cond delay="375"/>
                                          </p:stCondLst>
                                        </p:cTn>
                                        <p:tgtEl>
                                          <p:spTgt spid="26"/>
                                        </p:tgtEl>
                                        <p:attrNameLst>
                                          <p:attrName>ppt_w</p:attrName>
                                        </p:attrNameLst>
                                      </p:cBhvr>
                                      <p:tavLst>
                                        <p:tav tm="0">
                                          <p:val>
                                            <p:strVal val="#ppt_w*.05"/>
                                          </p:val>
                                        </p:tav>
                                        <p:tav tm="100000">
                                          <p:val>
                                            <p:strVal val="#ppt_w"/>
                                          </p:val>
                                        </p:tav>
                                      </p:tavLst>
                                    </p:anim>
                                    <p:anim calcmode="lin" valueType="num">
                                      <p:cBhvr>
                                        <p:cTn id="129" dur="750" fill="hold"/>
                                        <p:tgtEl>
                                          <p:spTgt spid="26"/>
                                        </p:tgtEl>
                                        <p:attrNameLst>
                                          <p:attrName>ppt_h</p:attrName>
                                        </p:attrNameLst>
                                      </p:cBhvr>
                                      <p:tavLst>
                                        <p:tav tm="0">
                                          <p:val>
                                            <p:strVal val="#ppt_h"/>
                                          </p:val>
                                        </p:tav>
                                        <p:tav tm="100000">
                                          <p:val>
                                            <p:strVal val="#ppt_h"/>
                                          </p:val>
                                        </p:tav>
                                      </p:tavLst>
                                    </p:anim>
                                    <p:anim calcmode="lin" valueType="num">
                                      <p:cBhvr>
                                        <p:cTn id="130" dur="375"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131" dur="375"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132" dur="375" accel="50000" fill="hold">
                                          <p:stCondLst>
                                            <p:cond delay="375"/>
                                          </p:stCondLst>
                                        </p:cTn>
                                        <p:tgtEl>
                                          <p:spTgt spid="26"/>
                                        </p:tgtEl>
                                        <p:attrNameLst>
                                          <p:attrName>ppt_y</p:attrName>
                                        </p:attrNameLst>
                                      </p:cBhvr>
                                      <p:tavLst>
                                        <p:tav tm="0">
                                          <p:val>
                                            <p:strVal val="#ppt_y+.1"/>
                                          </p:val>
                                        </p:tav>
                                        <p:tav tm="100000">
                                          <p:val>
                                            <p:strVal val="#ppt_y"/>
                                          </p:val>
                                        </p:tav>
                                      </p:tavLst>
                                    </p:anim>
                                    <p:animEffect transition="in" filter="fade">
                                      <p:cBhvr>
                                        <p:cTn id="133" dur="750" decel="50000">
                                          <p:stCondLst>
                                            <p:cond delay="0"/>
                                          </p:stCondLst>
                                        </p:cTn>
                                        <p:tgtEl>
                                          <p:spTgt spid="26"/>
                                        </p:tgtEl>
                                      </p:cBhvr>
                                    </p:animEffect>
                                  </p:childTnLst>
                                </p:cTn>
                              </p:par>
                            </p:childTnLst>
                          </p:cTn>
                        </p:par>
                      </p:childTnLst>
                    </p:cTn>
                  </p:par>
                  <p:par>
                    <p:cTn id="134" fill="hold">
                      <p:stCondLst>
                        <p:cond delay="indefinite"/>
                      </p:stCondLst>
                      <p:childTnLst>
                        <p:par>
                          <p:cTn id="135" fill="hold">
                            <p:stCondLst>
                              <p:cond delay="0"/>
                            </p:stCondLst>
                            <p:childTnLst>
                              <p:par>
                                <p:cTn id="136" presetID="25" presetClass="entr" presetSubtype="0" fill="hold" grpId="0" nodeType="clickEffect">
                                  <p:stCondLst>
                                    <p:cond delay="0"/>
                                  </p:stCondLst>
                                  <p:childTnLst>
                                    <p:set>
                                      <p:cBhvr>
                                        <p:cTn id="137" dur="1" fill="hold">
                                          <p:stCondLst>
                                            <p:cond delay="0"/>
                                          </p:stCondLst>
                                        </p:cTn>
                                        <p:tgtEl>
                                          <p:spTgt spid="27"/>
                                        </p:tgtEl>
                                        <p:attrNameLst>
                                          <p:attrName>style.visibility</p:attrName>
                                        </p:attrNameLst>
                                      </p:cBhvr>
                                      <p:to>
                                        <p:strVal val="visible"/>
                                      </p:to>
                                    </p:set>
                                    <p:anim calcmode="lin" valueType="num">
                                      <p:cBhvr>
                                        <p:cTn id="138" dur="375"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39" dur="375"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140" dur="375" accel="50000" fill="hold">
                                          <p:stCondLst>
                                            <p:cond delay="375"/>
                                          </p:stCondLst>
                                        </p:cTn>
                                        <p:tgtEl>
                                          <p:spTgt spid="27"/>
                                        </p:tgtEl>
                                        <p:attrNameLst>
                                          <p:attrName>ppt_w</p:attrName>
                                        </p:attrNameLst>
                                      </p:cBhvr>
                                      <p:tavLst>
                                        <p:tav tm="0">
                                          <p:val>
                                            <p:strVal val="#ppt_w*.05"/>
                                          </p:val>
                                        </p:tav>
                                        <p:tav tm="100000">
                                          <p:val>
                                            <p:strVal val="#ppt_w"/>
                                          </p:val>
                                        </p:tav>
                                      </p:tavLst>
                                    </p:anim>
                                    <p:anim calcmode="lin" valueType="num">
                                      <p:cBhvr>
                                        <p:cTn id="141" dur="750" fill="hold"/>
                                        <p:tgtEl>
                                          <p:spTgt spid="27"/>
                                        </p:tgtEl>
                                        <p:attrNameLst>
                                          <p:attrName>ppt_h</p:attrName>
                                        </p:attrNameLst>
                                      </p:cBhvr>
                                      <p:tavLst>
                                        <p:tav tm="0">
                                          <p:val>
                                            <p:strVal val="#ppt_h"/>
                                          </p:val>
                                        </p:tav>
                                        <p:tav tm="100000">
                                          <p:val>
                                            <p:strVal val="#ppt_h"/>
                                          </p:val>
                                        </p:tav>
                                      </p:tavLst>
                                    </p:anim>
                                    <p:anim calcmode="lin" valueType="num">
                                      <p:cBhvr>
                                        <p:cTn id="142" dur="375"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143" dur="375"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144" dur="375" accel="50000" fill="hold">
                                          <p:stCondLst>
                                            <p:cond delay="375"/>
                                          </p:stCondLst>
                                        </p:cTn>
                                        <p:tgtEl>
                                          <p:spTgt spid="27"/>
                                        </p:tgtEl>
                                        <p:attrNameLst>
                                          <p:attrName>ppt_y</p:attrName>
                                        </p:attrNameLst>
                                      </p:cBhvr>
                                      <p:tavLst>
                                        <p:tav tm="0">
                                          <p:val>
                                            <p:strVal val="#ppt_y+.1"/>
                                          </p:val>
                                        </p:tav>
                                        <p:tav tm="100000">
                                          <p:val>
                                            <p:strVal val="#ppt_y"/>
                                          </p:val>
                                        </p:tav>
                                      </p:tavLst>
                                    </p:anim>
                                    <p:animEffect transition="in" filter="fade">
                                      <p:cBhvr>
                                        <p:cTn id="145" dur="750" decel="50000">
                                          <p:stCondLst>
                                            <p:cond delay="0"/>
                                          </p:stCondLst>
                                        </p:cTn>
                                        <p:tgtEl>
                                          <p:spTgt spid="27"/>
                                        </p:tgtEl>
                                      </p:cBhvr>
                                    </p:animEffect>
                                  </p:childTnLst>
                                </p:cTn>
                              </p:par>
                            </p:childTnLst>
                          </p:cTn>
                        </p:par>
                      </p:childTnLst>
                    </p:cTn>
                  </p:par>
                  <p:par>
                    <p:cTn id="146" fill="hold">
                      <p:stCondLst>
                        <p:cond delay="indefinite"/>
                      </p:stCondLst>
                      <p:childTnLst>
                        <p:par>
                          <p:cTn id="147" fill="hold">
                            <p:stCondLst>
                              <p:cond delay="0"/>
                            </p:stCondLst>
                            <p:childTnLst>
                              <p:par>
                                <p:cTn id="148" presetID="6" presetClass="entr" presetSubtype="32" fill="hold" nodeType="clickEffect">
                                  <p:stCondLst>
                                    <p:cond delay="0"/>
                                  </p:stCondLst>
                                  <p:childTnLst>
                                    <p:set>
                                      <p:cBhvr>
                                        <p:cTn id="149" dur="1" fill="hold">
                                          <p:stCondLst>
                                            <p:cond delay="0"/>
                                          </p:stCondLst>
                                        </p:cTn>
                                        <p:tgtEl>
                                          <p:spTgt spid="31"/>
                                        </p:tgtEl>
                                        <p:attrNameLst>
                                          <p:attrName>style.visibility</p:attrName>
                                        </p:attrNameLst>
                                      </p:cBhvr>
                                      <p:to>
                                        <p:strVal val="visible"/>
                                      </p:to>
                                    </p:set>
                                    <p:animEffect transition="in" filter="circle(out)">
                                      <p:cBhvr>
                                        <p:cTn id="150"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439920" y="726572"/>
            <a:ext cx="3600450" cy="448456"/>
          </a:xfrm>
          <a:prstGeom prst="rect">
            <a:avLst/>
          </a:prstGeom>
          <a:noFill/>
        </p:spPr>
        <p:txBody>
          <a:bodyPr wrap="square" rtlCol="0">
            <a:spAutoFit/>
          </a:bodyPr>
          <a:lstStyle/>
          <a:p>
            <a:endParaRPr lang="en-US" sz="2314" dirty="0"/>
          </a:p>
        </p:txBody>
      </p:sp>
      <p:sp>
        <p:nvSpPr>
          <p:cNvPr id="15" name="Rectangle 14"/>
          <p:cNvSpPr/>
          <p:nvPr/>
        </p:nvSpPr>
        <p:spPr>
          <a:xfrm>
            <a:off x="1846038" y="198507"/>
            <a:ext cx="10125528" cy="657872"/>
          </a:xfrm>
          <a:prstGeom prst="rect">
            <a:avLst/>
          </a:prstGeom>
          <a:noFill/>
        </p:spPr>
        <p:txBody>
          <a:bodyPr wrap="none" lIns="102870" tIns="51435" rIns="102870" bIns="51435">
            <a:spAutoFit/>
          </a:bodyPr>
          <a:lstStyle/>
          <a:p>
            <a:pPr algn="ctr"/>
            <a:r>
              <a:rPr lang="ar-MA" sz="3600" b="1" cap="all" dirty="0">
                <a:ln w="9000" cmpd="sng">
                  <a:solidFill>
                    <a:schemeClr val="accent4">
                      <a:shade val="50000"/>
                      <a:satMod val="120000"/>
                    </a:schemeClr>
                  </a:solidFill>
                  <a:prstDash val="solid"/>
                </a:ln>
                <a:effectLst>
                  <a:reflection blurRad="12700" stA="28000" endPos="45000" dist="1000" dir="5400000" sy="-100000" algn="bl" rotWithShape="0"/>
                </a:effectLst>
              </a:rPr>
              <a:t>هلموا نتعلم الآن معاني الكلمات الصعبة مع تكوين الجمل في الدرس</a:t>
            </a:r>
            <a:endParaRPr lang="en-US" sz="3600" b="1" cap="all"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16" name="Rounded Rectangle 15"/>
          <p:cNvSpPr/>
          <p:nvPr/>
        </p:nvSpPr>
        <p:spPr>
          <a:xfrm>
            <a:off x="10494582" y="1180371"/>
            <a:ext cx="2881829" cy="618759"/>
          </a:xfrm>
          <a:prstGeom prst="roundRect">
            <a:avLst/>
          </a:prstGeom>
          <a:ln w="38100">
            <a:solidFill>
              <a:srgbClr val="C6FF25"/>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ستكتسب</a:t>
            </a:r>
            <a:endParaRPr lang="en-US" sz="3200" b="1" dirty="0"/>
          </a:p>
        </p:txBody>
      </p:sp>
      <p:sp>
        <p:nvSpPr>
          <p:cNvPr id="17" name="Rounded Rectangle 16"/>
          <p:cNvSpPr/>
          <p:nvPr/>
        </p:nvSpPr>
        <p:spPr>
          <a:xfrm>
            <a:off x="10523806" y="2104469"/>
            <a:ext cx="2852605" cy="648440"/>
          </a:xfrm>
          <a:prstGeom prst="roundRect">
            <a:avLst/>
          </a:prstGeom>
          <a:ln w="38100">
            <a:solidFill>
              <a:srgbClr val="C6FF25"/>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b="1" dirty="0" smtClean="0"/>
              <a:t>ستحصل</a:t>
            </a:r>
            <a:endParaRPr lang="en-US" sz="3200" b="1" dirty="0"/>
          </a:p>
        </p:txBody>
      </p:sp>
      <p:sp>
        <p:nvSpPr>
          <p:cNvPr id="18" name="Rounded Rectangle 17"/>
          <p:cNvSpPr/>
          <p:nvPr/>
        </p:nvSpPr>
        <p:spPr>
          <a:xfrm>
            <a:off x="10521858" y="6318284"/>
            <a:ext cx="2796852" cy="1291365"/>
          </a:xfrm>
          <a:prstGeom prst="roundRect">
            <a:avLst/>
          </a:prstGeom>
          <a:ln w="38100">
            <a:solidFill>
              <a:srgbClr val="C6FF25"/>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صوم مقبول وحج مبرور</a:t>
            </a:r>
            <a:endParaRPr lang="en-US" sz="3200" b="1" dirty="0"/>
          </a:p>
        </p:txBody>
      </p:sp>
      <p:sp>
        <p:nvSpPr>
          <p:cNvPr id="19" name="Rounded Rectangle 18"/>
          <p:cNvSpPr/>
          <p:nvPr/>
        </p:nvSpPr>
        <p:spPr>
          <a:xfrm>
            <a:off x="7087218" y="1200150"/>
            <a:ext cx="2881917" cy="618759"/>
          </a:xfrm>
          <a:prstGeom prst="roundRect">
            <a:avLst/>
          </a:prstGeom>
          <a:ln w="38100">
            <a:solidFill>
              <a:srgbClr val="C6FF25"/>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الخطوب</a:t>
            </a:r>
            <a:endParaRPr lang="en-US" sz="3200" b="1" dirty="0"/>
          </a:p>
        </p:txBody>
      </p:sp>
      <p:sp>
        <p:nvSpPr>
          <p:cNvPr id="20" name="Rounded Rectangle 19"/>
          <p:cNvSpPr/>
          <p:nvPr/>
        </p:nvSpPr>
        <p:spPr>
          <a:xfrm>
            <a:off x="7100855" y="2124248"/>
            <a:ext cx="2881917" cy="648440"/>
          </a:xfrm>
          <a:prstGeom prst="roundRect">
            <a:avLst/>
          </a:prstGeom>
          <a:ln w="38100">
            <a:solidFill>
              <a:srgbClr val="C6FF25"/>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b="1" dirty="0" smtClean="0"/>
              <a:t>المصائب</a:t>
            </a:r>
            <a:endParaRPr lang="en-US" sz="3200" b="1" dirty="0"/>
          </a:p>
        </p:txBody>
      </p:sp>
      <p:sp>
        <p:nvSpPr>
          <p:cNvPr id="21" name="Rounded Rectangle 20"/>
          <p:cNvSpPr/>
          <p:nvPr/>
        </p:nvSpPr>
        <p:spPr>
          <a:xfrm>
            <a:off x="7100855" y="6338062"/>
            <a:ext cx="2901133" cy="1271586"/>
          </a:xfrm>
          <a:prstGeom prst="roundRect">
            <a:avLst/>
          </a:prstGeom>
          <a:ln w="38100">
            <a:solidFill>
              <a:srgbClr val="C6FF25"/>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أطالت الحكومة العطلة لسبب فيروس كورونا</a:t>
            </a:r>
            <a:endParaRPr lang="en-US" sz="2800" b="1" dirty="0"/>
          </a:p>
        </p:txBody>
      </p:sp>
      <p:sp>
        <p:nvSpPr>
          <p:cNvPr id="22" name="Rounded Rectangle 21"/>
          <p:cNvSpPr/>
          <p:nvPr/>
        </p:nvSpPr>
        <p:spPr>
          <a:xfrm>
            <a:off x="3638514" y="1200150"/>
            <a:ext cx="2881917" cy="618759"/>
          </a:xfrm>
          <a:prstGeom prst="roundRect">
            <a:avLst/>
          </a:prstGeom>
          <a:ln w="38100">
            <a:solidFill>
              <a:srgbClr val="C6FF25"/>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الضمير</a:t>
            </a:r>
            <a:endParaRPr lang="en-US" sz="3200" b="1" dirty="0"/>
          </a:p>
        </p:txBody>
      </p:sp>
      <p:sp>
        <p:nvSpPr>
          <p:cNvPr id="23" name="Rounded Rectangle 22"/>
          <p:cNvSpPr/>
          <p:nvPr/>
        </p:nvSpPr>
        <p:spPr>
          <a:xfrm>
            <a:off x="3652152" y="2124248"/>
            <a:ext cx="2881917" cy="648440"/>
          </a:xfrm>
          <a:prstGeom prst="roundRect">
            <a:avLst/>
          </a:prstGeom>
          <a:ln w="38100">
            <a:solidFill>
              <a:srgbClr val="C6FF25"/>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b="1" dirty="0" smtClean="0"/>
              <a:t>القلب</a:t>
            </a:r>
            <a:endParaRPr lang="en-US" sz="3200" b="1" dirty="0"/>
          </a:p>
        </p:txBody>
      </p:sp>
      <p:sp>
        <p:nvSpPr>
          <p:cNvPr id="24" name="Rounded Rectangle 23"/>
          <p:cNvSpPr/>
          <p:nvPr/>
        </p:nvSpPr>
        <p:spPr>
          <a:xfrm>
            <a:off x="3652151" y="6338062"/>
            <a:ext cx="2901133" cy="1271586"/>
          </a:xfrm>
          <a:prstGeom prst="roundRect">
            <a:avLst/>
          </a:prstGeom>
          <a:ln w="38100">
            <a:solidFill>
              <a:srgbClr val="C6FF25"/>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إذا مات ضمير الإنسان مات كل شيء له</a:t>
            </a:r>
            <a:endParaRPr lang="en-US" sz="2800" b="1" dirty="0"/>
          </a:p>
        </p:txBody>
      </p:sp>
      <p:sp>
        <p:nvSpPr>
          <p:cNvPr id="25" name="Rounded Rectangle 24"/>
          <p:cNvSpPr/>
          <p:nvPr/>
        </p:nvSpPr>
        <p:spPr>
          <a:xfrm>
            <a:off x="446679" y="1200150"/>
            <a:ext cx="2771819" cy="618759"/>
          </a:xfrm>
          <a:prstGeom prst="roundRect">
            <a:avLst/>
          </a:prstGeom>
          <a:ln w="38100">
            <a:solidFill>
              <a:srgbClr val="C6FF25"/>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حصن</a:t>
            </a:r>
            <a:endParaRPr lang="en-US" sz="3200" b="1" dirty="0"/>
          </a:p>
        </p:txBody>
      </p:sp>
      <p:sp>
        <p:nvSpPr>
          <p:cNvPr id="26" name="Rounded Rectangle 25"/>
          <p:cNvSpPr/>
          <p:nvPr/>
        </p:nvSpPr>
        <p:spPr>
          <a:xfrm>
            <a:off x="429142" y="2124248"/>
            <a:ext cx="2771819" cy="648440"/>
          </a:xfrm>
          <a:prstGeom prst="roundRect">
            <a:avLst/>
          </a:prstGeom>
          <a:ln w="38100">
            <a:solidFill>
              <a:srgbClr val="C6FF25"/>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b="1" dirty="0" smtClean="0"/>
              <a:t>برج/ قلعة/ ملجأ</a:t>
            </a:r>
            <a:endParaRPr lang="en-US" sz="3200" b="1" dirty="0"/>
          </a:p>
        </p:txBody>
      </p:sp>
      <p:sp>
        <p:nvSpPr>
          <p:cNvPr id="27" name="Rounded Rectangle 26"/>
          <p:cNvSpPr/>
          <p:nvPr/>
        </p:nvSpPr>
        <p:spPr>
          <a:xfrm>
            <a:off x="429142" y="6338062"/>
            <a:ext cx="2790301" cy="1271586"/>
          </a:xfrm>
          <a:prstGeom prst="roundRect">
            <a:avLst/>
          </a:prstGeom>
          <a:ln w="38100">
            <a:solidFill>
              <a:srgbClr val="C6FF25"/>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بنى الشهيد تيتومير الحصن بالقصب</a:t>
            </a:r>
            <a:endParaRPr lang="en-US" sz="2800" b="1" dirty="0"/>
          </a:p>
        </p:txBody>
      </p:sp>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1271" y="2877955"/>
            <a:ext cx="2895140" cy="3142532"/>
          </a:xfrm>
          <a:prstGeom prst="roundRect">
            <a:avLst>
              <a:gd name="adj" fmla="val 16667"/>
            </a:avLst>
          </a:prstGeom>
          <a:ln>
            <a:solidFill>
              <a:srgbClr val="00B0F0"/>
            </a:solidFill>
          </a:ln>
          <a:effectLst>
            <a:glow rad="139700">
              <a:schemeClr val="accent3">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6908" y="2932387"/>
            <a:ext cx="3054090" cy="3088100"/>
          </a:xfrm>
          <a:prstGeom prst="roundRect">
            <a:avLst>
              <a:gd name="adj" fmla="val 16667"/>
            </a:avLst>
          </a:prstGeom>
          <a:ln>
            <a:solidFill>
              <a:srgbClr val="00B0F0"/>
            </a:solidFill>
          </a:ln>
          <a:effectLst>
            <a:glow rad="139700">
              <a:schemeClr val="accent3">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6297" y="2932388"/>
            <a:ext cx="2860888" cy="3088099"/>
          </a:xfrm>
          <a:prstGeom prst="roundRect">
            <a:avLst>
              <a:gd name="adj" fmla="val 16667"/>
            </a:avLst>
          </a:prstGeom>
          <a:ln>
            <a:solidFill>
              <a:srgbClr val="00B0F0"/>
            </a:solidFill>
          </a:ln>
          <a:effectLst>
            <a:glow rad="139700">
              <a:schemeClr val="accent3">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600" y="2932387"/>
            <a:ext cx="2847975" cy="3088100"/>
          </a:xfrm>
          <a:prstGeom prst="roundRect">
            <a:avLst>
              <a:gd name="adj" fmla="val 16667"/>
            </a:avLst>
          </a:prstGeom>
          <a:ln>
            <a:solidFill>
              <a:srgbClr val="00B0F0"/>
            </a:solidFill>
          </a:ln>
          <a:effectLst>
            <a:glow rad="139700">
              <a:schemeClr val="accent3">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563616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fltVal val="0"/>
                                          </p:val>
                                        </p:tav>
                                        <p:tav tm="100000">
                                          <p:val>
                                            <p:strVal val="#ppt_w"/>
                                          </p:val>
                                        </p:tav>
                                      </p:tavLst>
                                    </p:anim>
                                    <p:anim calcmode="lin" valueType="num">
                                      <p:cBhvr>
                                        <p:cTn id="8" dur="750" fill="hold"/>
                                        <p:tgtEl>
                                          <p:spTgt spid="16"/>
                                        </p:tgtEl>
                                        <p:attrNameLst>
                                          <p:attrName>ppt_h</p:attrName>
                                        </p:attrNameLst>
                                      </p:cBhvr>
                                      <p:tavLst>
                                        <p:tav tm="0">
                                          <p:val>
                                            <p:fltVal val="0"/>
                                          </p:val>
                                        </p:tav>
                                        <p:tav tm="100000">
                                          <p:val>
                                            <p:strVal val="#ppt_h"/>
                                          </p:val>
                                        </p:tav>
                                      </p:tavLst>
                                    </p:anim>
                                    <p:anim calcmode="lin" valueType="num">
                                      <p:cBhvr>
                                        <p:cTn id="9" dur="750" fill="hold"/>
                                        <p:tgtEl>
                                          <p:spTgt spid="16"/>
                                        </p:tgtEl>
                                        <p:attrNameLst>
                                          <p:attrName>style.rotation</p:attrName>
                                        </p:attrNameLst>
                                      </p:cBhvr>
                                      <p:tavLst>
                                        <p:tav tm="0">
                                          <p:val>
                                            <p:fltVal val="90"/>
                                          </p:val>
                                        </p:tav>
                                        <p:tav tm="100000">
                                          <p:val>
                                            <p:fltVal val="0"/>
                                          </p:val>
                                        </p:tav>
                                      </p:tavLst>
                                    </p:anim>
                                    <p:animEffect transition="in" filter="fade">
                                      <p:cBhvr>
                                        <p:cTn id="10" dur="75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375"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6" dur="375"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7" dur="375" accel="50000" fill="hold">
                                          <p:stCondLst>
                                            <p:cond delay="375"/>
                                          </p:stCondLst>
                                        </p:cTn>
                                        <p:tgtEl>
                                          <p:spTgt spid="17"/>
                                        </p:tgtEl>
                                        <p:attrNameLst>
                                          <p:attrName>ppt_w</p:attrName>
                                        </p:attrNameLst>
                                      </p:cBhvr>
                                      <p:tavLst>
                                        <p:tav tm="0">
                                          <p:val>
                                            <p:strVal val="#ppt_w*.05"/>
                                          </p:val>
                                        </p:tav>
                                        <p:tav tm="100000">
                                          <p:val>
                                            <p:strVal val="#ppt_w"/>
                                          </p:val>
                                        </p:tav>
                                      </p:tavLst>
                                    </p:anim>
                                    <p:anim calcmode="lin" valueType="num">
                                      <p:cBhvr>
                                        <p:cTn id="18" dur="750" fill="hold"/>
                                        <p:tgtEl>
                                          <p:spTgt spid="17"/>
                                        </p:tgtEl>
                                        <p:attrNameLst>
                                          <p:attrName>ppt_h</p:attrName>
                                        </p:attrNameLst>
                                      </p:cBhvr>
                                      <p:tavLst>
                                        <p:tav tm="0">
                                          <p:val>
                                            <p:strVal val="#ppt_h"/>
                                          </p:val>
                                        </p:tav>
                                        <p:tav tm="100000">
                                          <p:val>
                                            <p:strVal val="#ppt_h"/>
                                          </p:val>
                                        </p:tav>
                                      </p:tavLst>
                                    </p:anim>
                                    <p:anim calcmode="lin" valueType="num">
                                      <p:cBhvr>
                                        <p:cTn id="19" dur="375"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0" dur="375"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1" dur="375" accel="50000" fill="hold">
                                          <p:stCondLst>
                                            <p:cond delay="375"/>
                                          </p:stCondLst>
                                        </p:cTn>
                                        <p:tgtEl>
                                          <p:spTgt spid="17"/>
                                        </p:tgtEl>
                                        <p:attrNameLst>
                                          <p:attrName>ppt_y</p:attrName>
                                        </p:attrNameLst>
                                      </p:cBhvr>
                                      <p:tavLst>
                                        <p:tav tm="0">
                                          <p:val>
                                            <p:strVal val="#ppt_y+.1"/>
                                          </p:val>
                                        </p:tav>
                                        <p:tav tm="100000">
                                          <p:val>
                                            <p:strVal val="#ppt_y"/>
                                          </p:val>
                                        </p:tav>
                                      </p:tavLst>
                                    </p:anim>
                                    <p:animEffect transition="in" filter="fade">
                                      <p:cBhvr>
                                        <p:cTn id="22" dur="750" decel="50000">
                                          <p:stCondLst>
                                            <p:cond delay="0"/>
                                          </p:stCondLst>
                                        </p:cTn>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375"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8" dur="375"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9" dur="375" accel="50000" fill="hold">
                                          <p:stCondLst>
                                            <p:cond delay="375"/>
                                          </p:stCondLst>
                                        </p:cTn>
                                        <p:tgtEl>
                                          <p:spTgt spid="18"/>
                                        </p:tgtEl>
                                        <p:attrNameLst>
                                          <p:attrName>ppt_w</p:attrName>
                                        </p:attrNameLst>
                                      </p:cBhvr>
                                      <p:tavLst>
                                        <p:tav tm="0">
                                          <p:val>
                                            <p:strVal val="#ppt_w*.05"/>
                                          </p:val>
                                        </p:tav>
                                        <p:tav tm="100000">
                                          <p:val>
                                            <p:strVal val="#ppt_w"/>
                                          </p:val>
                                        </p:tav>
                                      </p:tavLst>
                                    </p:anim>
                                    <p:anim calcmode="lin" valueType="num">
                                      <p:cBhvr>
                                        <p:cTn id="30" dur="750" fill="hold"/>
                                        <p:tgtEl>
                                          <p:spTgt spid="18"/>
                                        </p:tgtEl>
                                        <p:attrNameLst>
                                          <p:attrName>ppt_h</p:attrName>
                                        </p:attrNameLst>
                                      </p:cBhvr>
                                      <p:tavLst>
                                        <p:tav tm="0">
                                          <p:val>
                                            <p:strVal val="#ppt_h"/>
                                          </p:val>
                                        </p:tav>
                                        <p:tav tm="100000">
                                          <p:val>
                                            <p:strVal val="#ppt_h"/>
                                          </p:val>
                                        </p:tav>
                                      </p:tavLst>
                                    </p:anim>
                                    <p:anim calcmode="lin" valueType="num">
                                      <p:cBhvr>
                                        <p:cTn id="31" dur="375"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32" dur="375"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33" dur="375" accel="50000" fill="hold">
                                          <p:stCondLst>
                                            <p:cond delay="375"/>
                                          </p:stCondLst>
                                        </p:cTn>
                                        <p:tgtEl>
                                          <p:spTgt spid="18"/>
                                        </p:tgtEl>
                                        <p:attrNameLst>
                                          <p:attrName>ppt_y</p:attrName>
                                        </p:attrNameLst>
                                      </p:cBhvr>
                                      <p:tavLst>
                                        <p:tav tm="0">
                                          <p:val>
                                            <p:strVal val="#ppt_y+.1"/>
                                          </p:val>
                                        </p:tav>
                                        <p:tav tm="100000">
                                          <p:val>
                                            <p:strVal val="#ppt_y"/>
                                          </p:val>
                                        </p:tav>
                                      </p:tavLst>
                                    </p:anim>
                                    <p:animEffect transition="in" filter="fade">
                                      <p:cBhvr>
                                        <p:cTn id="34" dur="750" decel="50000">
                                          <p:stCondLst>
                                            <p:cond delay="0"/>
                                          </p:stCondLst>
                                        </p:cTn>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circle(in)">
                                      <p:cBhvr>
                                        <p:cTn id="39" dur="20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750" fill="hold"/>
                                        <p:tgtEl>
                                          <p:spTgt spid="19"/>
                                        </p:tgtEl>
                                        <p:attrNameLst>
                                          <p:attrName>ppt_w</p:attrName>
                                        </p:attrNameLst>
                                      </p:cBhvr>
                                      <p:tavLst>
                                        <p:tav tm="0">
                                          <p:val>
                                            <p:fltVal val="0"/>
                                          </p:val>
                                        </p:tav>
                                        <p:tav tm="100000">
                                          <p:val>
                                            <p:strVal val="#ppt_w"/>
                                          </p:val>
                                        </p:tav>
                                      </p:tavLst>
                                    </p:anim>
                                    <p:anim calcmode="lin" valueType="num">
                                      <p:cBhvr>
                                        <p:cTn id="45" dur="750" fill="hold"/>
                                        <p:tgtEl>
                                          <p:spTgt spid="19"/>
                                        </p:tgtEl>
                                        <p:attrNameLst>
                                          <p:attrName>ppt_h</p:attrName>
                                        </p:attrNameLst>
                                      </p:cBhvr>
                                      <p:tavLst>
                                        <p:tav tm="0">
                                          <p:val>
                                            <p:fltVal val="0"/>
                                          </p:val>
                                        </p:tav>
                                        <p:tav tm="100000">
                                          <p:val>
                                            <p:strVal val="#ppt_h"/>
                                          </p:val>
                                        </p:tav>
                                      </p:tavLst>
                                    </p:anim>
                                    <p:anim calcmode="lin" valueType="num">
                                      <p:cBhvr>
                                        <p:cTn id="46" dur="750" fill="hold"/>
                                        <p:tgtEl>
                                          <p:spTgt spid="19"/>
                                        </p:tgtEl>
                                        <p:attrNameLst>
                                          <p:attrName>style.rotation</p:attrName>
                                        </p:attrNameLst>
                                      </p:cBhvr>
                                      <p:tavLst>
                                        <p:tav tm="0">
                                          <p:val>
                                            <p:fltVal val="90"/>
                                          </p:val>
                                        </p:tav>
                                        <p:tav tm="100000">
                                          <p:val>
                                            <p:fltVal val="0"/>
                                          </p:val>
                                        </p:tav>
                                      </p:tavLst>
                                    </p:anim>
                                    <p:animEffect transition="in" filter="fade">
                                      <p:cBhvr>
                                        <p:cTn id="47" dur="75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375"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3" dur="375"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4" dur="375" accel="50000" fill="hold">
                                          <p:stCondLst>
                                            <p:cond delay="375"/>
                                          </p:stCondLst>
                                        </p:cTn>
                                        <p:tgtEl>
                                          <p:spTgt spid="20"/>
                                        </p:tgtEl>
                                        <p:attrNameLst>
                                          <p:attrName>ppt_w</p:attrName>
                                        </p:attrNameLst>
                                      </p:cBhvr>
                                      <p:tavLst>
                                        <p:tav tm="0">
                                          <p:val>
                                            <p:strVal val="#ppt_w*.05"/>
                                          </p:val>
                                        </p:tav>
                                        <p:tav tm="100000">
                                          <p:val>
                                            <p:strVal val="#ppt_w"/>
                                          </p:val>
                                        </p:tav>
                                      </p:tavLst>
                                    </p:anim>
                                    <p:anim calcmode="lin" valueType="num">
                                      <p:cBhvr>
                                        <p:cTn id="55" dur="750" fill="hold"/>
                                        <p:tgtEl>
                                          <p:spTgt spid="20"/>
                                        </p:tgtEl>
                                        <p:attrNameLst>
                                          <p:attrName>ppt_h</p:attrName>
                                        </p:attrNameLst>
                                      </p:cBhvr>
                                      <p:tavLst>
                                        <p:tav tm="0">
                                          <p:val>
                                            <p:strVal val="#ppt_h"/>
                                          </p:val>
                                        </p:tav>
                                        <p:tav tm="100000">
                                          <p:val>
                                            <p:strVal val="#ppt_h"/>
                                          </p:val>
                                        </p:tav>
                                      </p:tavLst>
                                    </p:anim>
                                    <p:anim calcmode="lin" valueType="num">
                                      <p:cBhvr>
                                        <p:cTn id="56" dur="375"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57" dur="375"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58" dur="375" accel="50000" fill="hold">
                                          <p:stCondLst>
                                            <p:cond delay="375"/>
                                          </p:stCondLst>
                                        </p:cTn>
                                        <p:tgtEl>
                                          <p:spTgt spid="20"/>
                                        </p:tgtEl>
                                        <p:attrNameLst>
                                          <p:attrName>ppt_y</p:attrName>
                                        </p:attrNameLst>
                                      </p:cBhvr>
                                      <p:tavLst>
                                        <p:tav tm="0">
                                          <p:val>
                                            <p:strVal val="#ppt_y+.1"/>
                                          </p:val>
                                        </p:tav>
                                        <p:tav tm="100000">
                                          <p:val>
                                            <p:strVal val="#ppt_y"/>
                                          </p:val>
                                        </p:tav>
                                      </p:tavLst>
                                    </p:anim>
                                    <p:animEffect transition="in" filter="fade">
                                      <p:cBhvr>
                                        <p:cTn id="59" dur="750" decel="50000">
                                          <p:stCondLst>
                                            <p:cond delay="0"/>
                                          </p:stCondLst>
                                        </p:cTn>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8" presetClass="entr" presetSubtype="16"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diamond(in)">
                                      <p:cBhvr>
                                        <p:cTn id="64" dur="20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25"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375"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70" dur="375"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71" dur="375" accel="50000" fill="hold">
                                          <p:stCondLst>
                                            <p:cond delay="375"/>
                                          </p:stCondLst>
                                        </p:cTn>
                                        <p:tgtEl>
                                          <p:spTgt spid="21"/>
                                        </p:tgtEl>
                                        <p:attrNameLst>
                                          <p:attrName>ppt_w</p:attrName>
                                        </p:attrNameLst>
                                      </p:cBhvr>
                                      <p:tavLst>
                                        <p:tav tm="0">
                                          <p:val>
                                            <p:strVal val="#ppt_w*.05"/>
                                          </p:val>
                                        </p:tav>
                                        <p:tav tm="100000">
                                          <p:val>
                                            <p:strVal val="#ppt_w"/>
                                          </p:val>
                                        </p:tav>
                                      </p:tavLst>
                                    </p:anim>
                                    <p:anim calcmode="lin" valueType="num">
                                      <p:cBhvr>
                                        <p:cTn id="72" dur="750" fill="hold"/>
                                        <p:tgtEl>
                                          <p:spTgt spid="21"/>
                                        </p:tgtEl>
                                        <p:attrNameLst>
                                          <p:attrName>ppt_h</p:attrName>
                                        </p:attrNameLst>
                                      </p:cBhvr>
                                      <p:tavLst>
                                        <p:tav tm="0">
                                          <p:val>
                                            <p:strVal val="#ppt_h"/>
                                          </p:val>
                                        </p:tav>
                                        <p:tav tm="100000">
                                          <p:val>
                                            <p:strVal val="#ppt_h"/>
                                          </p:val>
                                        </p:tav>
                                      </p:tavLst>
                                    </p:anim>
                                    <p:anim calcmode="lin" valueType="num">
                                      <p:cBhvr>
                                        <p:cTn id="73" dur="375"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74" dur="375"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75" dur="375" accel="50000" fill="hold">
                                          <p:stCondLst>
                                            <p:cond delay="375"/>
                                          </p:stCondLst>
                                        </p:cTn>
                                        <p:tgtEl>
                                          <p:spTgt spid="21"/>
                                        </p:tgtEl>
                                        <p:attrNameLst>
                                          <p:attrName>ppt_y</p:attrName>
                                        </p:attrNameLst>
                                      </p:cBhvr>
                                      <p:tavLst>
                                        <p:tav tm="0">
                                          <p:val>
                                            <p:strVal val="#ppt_y+.1"/>
                                          </p:val>
                                        </p:tav>
                                        <p:tav tm="100000">
                                          <p:val>
                                            <p:strVal val="#ppt_y"/>
                                          </p:val>
                                        </p:tav>
                                      </p:tavLst>
                                    </p:anim>
                                    <p:animEffect transition="in" filter="fade">
                                      <p:cBhvr>
                                        <p:cTn id="76" dur="750" decel="50000">
                                          <p:stCondLst>
                                            <p:cond delay="0"/>
                                          </p:stCondLst>
                                        </p:cTn>
                                        <p:tgtEl>
                                          <p:spTgt spid="21"/>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750" fill="hold"/>
                                        <p:tgtEl>
                                          <p:spTgt spid="22"/>
                                        </p:tgtEl>
                                        <p:attrNameLst>
                                          <p:attrName>ppt_w</p:attrName>
                                        </p:attrNameLst>
                                      </p:cBhvr>
                                      <p:tavLst>
                                        <p:tav tm="0">
                                          <p:val>
                                            <p:fltVal val="0"/>
                                          </p:val>
                                        </p:tav>
                                        <p:tav tm="100000">
                                          <p:val>
                                            <p:strVal val="#ppt_w"/>
                                          </p:val>
                                        </p:tav>
                                      </p:tavLst>
                                    </p:anim>
                                    <p:anim calcmode="lin" valueType="num">
                                      <p:cBhvr>
                                        <p:cTn id="82" dur="750" fill="hold"/>
                                        <p:tgtEl>
                                          <p:spTgt spid="22"/>
                                        </p:tgtEl>
                                        <p:attrNameLst>
                                          <p:attrName>ppt_h</p:attrName>
                                        </p:attrNameLst>
                                      </p:cBhvr>
                                      <p:tavLst>
                                        <p:tav tm="0">
                                          <p:val>
                                            <p:fltVal val="0"/>
                                          </p:val>
                                        </p:tav>
                                        <p:tav tm="100000">
                                          <p:val>
                                            <p:strVal val="#ppt_h"/>
                                          </p:val>
                                        </p:tav>
                                      </p:tavLst>
                                    </p:anim>
                                    <p:anim calcmode="lin" valueType="num">
                                      <p:cBhvr>
                                        <p:cTn id="83" dur="750" fill="hold"/>
                                        <p:tgtEl>
                                          <p:spTgt spid="22"/>
                                        </p:tgtEl>
                                        <p:attrNameLst>
                                          <p:attrName>style.rotation</p:attrName>
                                        </p:attrNameLst>
                                      </p:cBhvr>
                                      <p:tavLst>
                                        <p:tav tm="0">
                                          <p:val>
                                            <p:fltVal val="90"/>
                                          </p:val>
                                        </p:tav>
                                        <p:tav tm="100000">
                                          <p:val>
                                            <p:fltVal val="0"/>
                                          </p:val>
                                        </p:tav>
                                      </p:tavLst>
                                    </p:anim>
                                    <p:animEffect transition="in" filter="fade">
                                      <p:cBhvr>
                                        <p:cTn id="84" dur="750"/>
                                        <p:tgtEl>
                                          <p:spTgt spid="22"/>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375"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90" dur="375"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91" dur="375" accel="50000" fill="hold">
                                          <p:stCondLst>
                                            <p:cond delay="375"/>
                                          </p:stCondLst>
                                        </p:cTn>
                                        <p:tgtEl>
                                          <p:spTgt spid="23"/>
                                        </p:tgtEl>
                                        <p:attrNameLst>
                                          <p:attrName>ppt_w</p:attrName>
                                        </p:attrNameLst>
                                      </p:cBhvr>
                                      <p:tavLst>
                                        <p:tav tm="0">
                                          <p:val>
                                            <p:strVal val="#ppt_w*.05"/>
                                          </p:val>
                                        </p:tav>
                                        <p:tav tm="100000">
                                          <p:val>
                                            <p:strVal val="#ppt_w"/>
                                          </p:val>
                                        </p:tav>
                                      </p:tavLst>
                                    </p:anim>
                                    <p:anim calcmode="lin" valueType="num">
                                      <p:cBhvr>
                                        <p:cTn id="92" dur="750" fill="hold"/>
                                        <p:tgtEl>
                                          <p:spTgt spid="23"/>
                                        </p:tgtEl>
                                        <p:attrNameLst>
                                          <p:attrName>ppt_h</p:attrName>
                                        </p:attrNameLst>
                                      </p:cBhvr>
                                      <p:tavLst>
                                        <p:tav tm="0">
                                          <p:val>
                                            <p:strVal val="#ppt_h"/>
                                          </p:val>
                                        </p:tav>
                                        <p:tav tm="100000">
                                          <p:val>
                                            <p:strVal val="#ppt_h"/>
                                          </p:val>
                                        </p:tav>
                                      </p:tavLst>
                                    </p:anim>
                                    <p:anim calcmode="lin" valueType="num">
                                      <p:cBhvr>
                                        <p:cTn id="93" dur="375"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94" dur="375"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95" dur="375" accel="50000" fill="hold">
                                          <p:stCondLst>
                                            <p:cond delay="375"/>
                                          </p:stCondLst>
                                        </p:cTn>
                                        <p:tgtEl>
                                          <p:spTgt spid="23"/>
                                        </p:tgtEl>
                                        <p:attrNameLst>
                                          <p:attrName>ppt_y</p:attrName>
                                        </p:attrNameLst>
                                      </p:cBhvr>
                                      <p:tavLst>
                                        <p:tav tm="0">
                                          <p:val>
                                            <p:strVal val="#ppt_y+.1"/>
                                          </p:val>
                                        </p:tav>
                                        <p:tav tm="100000">
                                          <p:val>
                                            <p:strVal val="#ppt_y"/>
                                          </p:val>
                                        </p:tav>
                                      </p:tavLst>
                                    </p:anim>
                                    <p:animEffect transition="in" filter="fade">
                                      <p:cBhvr>
                                        <p:cTn id="96" dur="750" decel="50000">
                                          <p:stCondLst>
                                            <p:cond delay="0"/>
                                          </p:stCondLst>
                                        </p:cTn>
                                        <p:tgtEl>
                                          <p:spTgt spid="23"/>
                                        </p:tgtEl>
                                      </p:cBhvr>
                                    </p:animEffect>
                                  </p:childTnLst>
                                </p:cTn>
                              </p:par>
                            </p:childTnLst>
                          </p:cTn>
                        </p:par>
                      </p:childTnLst>
                    </p:cTn>
                  </p:par>
                  <p:par>
                    <p:cTn id="97" fill="hold">
                      <p:stCondLst>
                        <p:cond delay="indefinite"/>
                      </p:stCondLst>
                      <p:childTnLst>
                        <p:par>
                          <p:cTn id="98" fill="hold">
                            <p:stCondLst>
                              <p:cond delay="0"/>
                            </p:stCondLst>
                            <p:childTnLst>
                              <p:par>
                                <p:cTn id="99" presetID="25" presetClass="entr" presetSubtype="0" fill="hold" grpId="0" nodeType="clickEffect">
                                  <p:stCondLst>
                                    <p:cond delay="0"/>
                                  </p:stCondLst>
                                  <p:childTnLst>
                                    <p:set>
                                      <p:cBhvr>
                                        <p:cTn id="100" dur="1" fill="hold">
                                          <p:stCondLst>
                                            <p:cond delay="0"/>
                                          </p:stCondLst>
                                        </p:cTn>
                                        <p:tgtEl>
                                          <p:spTgt spid="24"/>
                                        </p:tgtEl>
                                        <p:attrNameLst>
                                          <p:attrName>style.visibility</p:attrName>
                                        </p:attrNameLst>
                                      </p:cBhvr>
                                      <p:to>
                                        <p:strVal val="visible"/>
                                      </p:to>
                                    </p:set>
                                    <p:anim calcmode="lin" valueType="num">
                                      <p:cBhvr>
                                        <p:cTn id="101" dur="375"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102" dur="375"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103" dur="375" accel="50000" fill="hold">
                                          <p:stCondLst>
                                            <p:cond delay="375"/>
                                          </p:stCondLst>
                                        </p:cTn>
                                        <p:tgtEl>
                                          <p:spTgt spid="24"/>
                                        </p:tgtEl>
                                        <p:attrNameLst>
                                          <p:attrName>ppt_w</p:attrName>
                                        </p:attrNameLst>
                                      </p:cBhvr>
                                      <p:tavLst>
                                        <p:tav tm="0">
                                          <p:val>
                                            <p:strVal val="#ppt_w*.05"/>
                                          </p:val>
                                        </p:tav>
                                        <p:tav tm="100000">
                                          <p:val>
                                            <p:strVal val="#ppt_w"/>
                                          </p:val>
                                        </p:tav>
                                      </p:tavLst>
                                    </p:anim>
                                    <p:anim calcmode="lin" valueType="num">
                                      <p:cBhvr>
                                        <p:cTn id="104" dur="750" fill="hold"/>
                                        <p:tgtEl>
                                          <p:spTgt spid="24"/>
                                        </p:tgtEl>
                                        <p:attrNameLst>
                                          <p:attrName>ppt_h</p:attrName>
                                        </p:attrNameLst>
                                      </p:cBhvr>
                                      <p:tavLst>
                                        <p:tav tm="0">
                                          <p:val>
                                            <p:strVal val="#ppt_h"/>
                                          </p:val>
                                        </p:tav>
                                        <p:tav tm="100000">
                                          <p:val>
                                            <p:strVal val="#ppt_h"/>
                                          </p:val>
                                        </p:tav>
                                      </p:tavLst>
                                    </p:anim>
                                    <p:anim calcmode="lin" valueType="num">
                                      <p:cBhvr>
                                        <p:cTn id="105" dur="375"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106" dur="375"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107" dur="375" accel="50000" fill="hold">
                                          <p:stCondLst>
                                            <p:cond delay="375"/>
                                          </p:stCondLst>
                                        </p:cTn>
                                        <p:tgtEl>
                                          <p:spTgt spid="24"/>
                                        </p:tgtEl>
                                        <p:attrNameLst>
                                          <p:attrName>ppt_y</p:attrName>
                                        </p:attrNameLst>
                                      </p:cBhvr>
                                      <p:tavLst>
                                        <p:tav tm="0">
                                          <p:val>
                                            <p:strVal val="#ppt_y+.1"/>
                                          </p:val>
                                        </p:tav>
                                        <p:tav tm="100000">
                                          <p:val>
                                            <p:strVal val="#ppt_y"/>
                                          </p:val>
                                        </p:tav>
                                      </p:tavLst>
                                    </p:anim>
                                    <p:animEffect transition="in" filter="fade">
                                      <p:cBhvr>
                                        <p:cTn id="108" dur="750" decel="50000">
                                          <p:stCondLst>
                                            <p:cond delay="0"/>
                                          </p:stCondLst>
                                        </p:cTn>
                                        <p:tgtEl>
                                          <p:spTgt spid="24"/>
                                        </p:tgtEl>
                                      </p:cBhvr>
                                    </p:animEffect>
                                  </p:childTnLst>
                                </p:cTn>
                              </p:par>
                            </p:childTnLst>
                          </p:cTn>
                        </p:par>
                      </p:childTnLst>
                    </p:cTn>
                  </p:par>
                  <p:par>
                    <p:cTn id="109" fill="hold">
                      <p:stCondLst>
                        <p:cond delay="indefinite"/>
                      </p:stCondLst>
                      <p:childTnLst>
                        <p:par>
                          <p:cTn id="110" fill="hold">
                            <p:stCondLst>
                              <p:cond delay="0"/>
                            </p:stCondLst>
                            <p:childTnLst>
                              <p:par>
                                <p:cTn id="111" presetID="6" presetClass="entr" presetSubtype="16" fill="hold" nodeType="click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circle(in)">
                                      <p:cBhvr>
                                        <p:cTn id="113" dur="2000"/>
                                        <p:tgtEl>
                                          <p:spTgt spid="30"/>
                                        </p:tgtEl>
                                      </p:cBhvr>
                                    </p:animEffect>
                                  </p:childTnLst>
                                </p:cTn>
                              </p:par>
                            </p:childTnLst>
                          </p:cTn>
                        </p:par>
                      </p:childTnLst>
                    </p:cTn>
                  </p:par>
                  <p:par>
                    <p:cTn id="114" fill="hold">
                      <p:stCondLst>
                        <p:cond delay="indefinite"/>
                      </p:stCondLst>
                      <p:childTnLst>
                        <p:par>
                          <p:cTn id="115" fill="hold">
                            <p:stCondLst>
                              <p:cond delay="0"/>
                            </p:stCondLst>
                            <p:childTnLst>
                              <p:par>
                                <p:cTn id="116" presetID="31" presetClass="entr" presetSubtype="0" fill="hold" grpId="0" nodeType="clickEffect">
                                  <p:stCondLst>
                                    <p:cond delay="0"/>
                                  </p:stCondLst>
                                  <p:childTnLst>
                                    <p:set>
                                      <p:cBhvr>
                                        <p:cTn id="117" dur="1" fill="hold">
                                          <p:stCondLst>
                                            <p:cond delay="0"/>
                                          </p:stCondLst>
                                        </p:cTn>
                                        <p:tgtEl>
                                          <p:spTgt spid="25"/>
                                        </p:tgtEl>
                                        <p:attrNameLst>
                                          <p:attrName>style.visibility</p:attrName>
                                        </p:attrNameLst>
                                      </p:cBhvr>
                                      <p:to>
                                        <p:strVal val="visible"/>
                                      </p:to>
                                    </p:set>
                                    <p:anim calcmode="lin" valueType="num">
                                      <p:cBhvr>
                                        <p:cTn id="118" dur="750" fill="hold"/>
                                        <p:tgtEl>
                                          <p:spTgt spid="25"/>
                                        </p:tgtEl>
                                        <p:attrNameLst>
                                          <p:attrName>ppt_w</p:attrName>
                                        </p:attrNameLst>
                                      </p:cBhvr>
                                      <p:tavLst>
                                        <p:tav tm="0">
                                          <p:val>
                                            <p:fltVal val="0"/>
                                          </p:val>
                                        </p:tav>
                                        <p:tav tm="100000">
                                          <p:val>
                                            <p:strVal val="#ppt_w"/>
                                          </p:val>
                                        </p:tav>
                                      </p:tavLst>
                                    </p:anim>
                                    <p:anim calcmode="lin" valueType="num">
                                      <p:cBhvr>
                                        <p:cTn id="119" dur="750" fill="hold"/>
                                        <p:tgtEl>
                                          <p:spTgt spid="25"/>
                                        </p:tgtEl>
                                        <p:attrNameLst>
                                          <p:attrName>ppt_h</p:attrName>
                                        </p:attrNameLst>
                                      </p:cBhvr>
                                      <p:tavLst>
                                        <p:tav tm="0">
                                          <p:val>
                                            <p:fltVal val="0"/>
                                          </p:val>
                                        </p:tav>
                                        <p:tav tm="100000">
                                          <p:val>
                                            <p:strVal val="#ppt_h"/>
                                          </p:val>
                                        </p:tav>
                                      </p:tavLst>
                                    </p:anim>
                                    <p:anim calcmode="lin" valueType="num">
                                      <p:cBhvr>
                                        <p:cTn id="120" dur="750" fill="hold"/>
                                        <p:tgtEl>
                                          <p:spTgt spid="25"/>
                                        </p:tgtEl>
                                        <p:attrNameLst>
                                          <p:attrName>style.rotation</p:attrName>
                                        </p:attrNameLst>
                                      </p:cBhvr>
                                      <p:tavLst>
                                        <p:tav tm="0">
                                          <p:val>
                                            <p:fltVal val="90"/>
                                          </p:val>
                                        </p:tav>
                                        <p:tav tm="100000">
                                          <p:val>
                                            <p:fltVal val="0"/>
                                          </p:val>
                                        </p:tav>
                                      </p:tavLst>
                                    </p:anim>
                                    <p:animEffect transition="in" filter="fade">
                                      <p:cBhvr>
                                        <p:cTn id="121" dur="750"/>
                                        <p:tgtEl>
                                          <p:spTgt spid="25"/>
                                        </p:tgtEl>
                                      </p:cBhvr>
                                    </p:animEffect>
                                  </p:childTnLst>
                                </p:cTn>
                              </p:par>
                            </p:childTnLst>
                          </p:cTn>
                        </p:par>
                      </p:childTnLst>
                    </p:cTn>
                  </p:par>
                  <p:par>
                    <p:cTn id="122" fill="hold">
                      <p:stCondLst>
                        <p:cond delay="indefinite"/>
                      </p:stCondLst>
                      <p:childTnLst>
                        <p:par>
                          <p:cTn id="123" fill="hold">
                            <p:stCondLst>
                              <p:cond delay="0"/>
                            </p:stCondLst>
                            <p:childTnLst>
                              <p:par>
                                <p:cTn id="124" presetID="25" presetClass="entr" presetSubtype="0" fill="hold" grpId="0" nodeType="clickEffect">
                                  <p:stCondLst>
                                    <p:cond delay="0"/>
                                  </p:stCondLst>
                                  <p:childTnLst>
                                    <p:set>
                                      <p:cBhvr>
                                        <p:cTn id="125" dur="1" fill="hold">
                                          <p:stCondLst>
                                            <p:cond delay="0"/>
                                          </p:stCondLst>
                                        </p:cTn>
                                        <p:tgtEl>
                                          <p:spTgt spid="26"/>
                                        </p:tgtEl>
                                        <p:attrNameLst>
                                          <p:attrName>style.visibility</p:attrName>
                                        </p:attrNameLst>
                                      </p:cBhvr>
                                      <p:to>
                                        <p:strVal val="visible"/>
                                      </p:to>
                                    </p:set>
                                    <p:anim calcmode="lin" valueType="num">
                                      <p:cBhvr>
                                        <p:cTn id="126" dur="375"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127" dur="375"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128" dur="375" accel="50000" fill="hold">
                                          <p:stCondLst>
                                            <p:cond delay="375"/>
                                          </p:stCondLst>
                                        </p:cTn>
                                        <p:tgtEl>
                                          <p:spTgt spid="26"/>
                                        </p:tgtEl>
                                        <p:attrNameLst>
                                          <p:attrName>ppt_w</p:attrName>
                                        </p:attrNameLst>
                                      </p:cBhvr>
                                      <p:tavLst>
                                        <p:tav tm="0">
                                          <p:val>
                                            <p:strVal val="#ppt_w*.05"/>
                                          </p:val>
                                        </p:tav>
                                        <p:tav tm="100000">
                                          <p:val>
                                            <p:strVal val="#ppt_w"/>
                                          </p:val>
                                        </p:tav>
                                      </p:tavLst>
                                    </p:anim>
                                    <p:anim calcmode="lin" valueType="num">
                                      <p:cBhvr>
                                        <p:cTn id="129" dur="750" fill="hold"/>
                                        <p:tgtEl>
                                          <p:spTgt spid="26"/>
                                        </p:tgtEl>
                                        <p:attrNameLst>
                                          <p:attrName>ppt_h</p:attrName>
                                        </p:attrNameLst>
                                      </p:cBhvr>
                                      <p:tavLst>
                                        <p:tav tm="0">
                                          <p:val>
                                            <p:strVal val="#ppt_h"/>
                                          </p:val>
                                        </p:tav>
                                        <p:tav tm="100000">
                                          <p:val>
                                            <p:strVal val="#ppt_h"/>
                                          </p:val>
                                        </p:tav>
                                      </p:tavLst>
                                    </p:anim>
                                    <p:anim calcmode="lin" valueType="num">
                                      <p:cBhvr>
                                        <p:cTn id="130" dur="375"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131" dur="375"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132" dur="375" accel="50000" fill="hold">
                                          <p:stCondLst>
                                            <p:cond delay="375"/>
                                          </p:stCondLst>
                                        </p:cTn>
                                        <p:tgtEl>
                                          <p:spTgt spid="26"/>
                                        </p:tgtEl>
                                        <p:attrNameLst>
                                          <p:attrName>ppt_y</p:attrName>
                                        </p:attrNameLst>
                                      </p:cBhvr>
                                      <p:tavLst>
                                        <p:tav tm="0">
                                          <p:val>
                                            <p:strVal val="#ppt_y+.1"/>
                                          </p:val>
                                        </p:tav>
                                        <p:tav tm="100000">
                                          <p:val>
                                            <p:strVal val="#ppt_y"/>
                                          </p:val>
                                        </p:tav>
                                      </p:tavLst>
                                    </p:anim>
                                    <p:animEffect transition="in" filter="fade">
                                      <p:cBhvr>
                                        <p:cTn id="133" dur="750" decel="50000">
                                          <p:stCondLst>
                                            <p:cond delay="0"/>
                                          </p:stCondLst>
                                        </p:cTn>
                                        <p:tgtEl>
                                          <p:spTgt spid="26"/>
                                        </p:tgtEl>
                                      </p:cBhvr>
                                    </p:animEffect>
                                  </p:childTnLst>
                                </p:cTn>
                              </p:par>
                            </p:childTnLst>
                          </p:cTn>
                        </p:par>
                      </p:childTnLst>
                    </p:cTn>
                  </p:par>
                  <p:par>
                    <p:cTn id="134" fill="hold">
                      <p:stCondLst>
                        <p:cond delay="indefinite"/>
                      </p:stCondLst>
                      <p:childTnLst>
                        <p:par>
                          <p:cTn id="135" fill="hold">
                            <p:stCondLst>
                              <p:cond delay="0"/>
                            </p:stCondLst>
                            <p:childTnLst>
                              <p:par>
                                <p:cTn id="136" presetID="25" presetClass="entr" presetSubtype="0" fill="hold" grpId="0" nodeType="clickEffect">
                                  <p:stCondLst>
                                    <p:cond delay="0"/>
                                  </p:stCondLst>
                                  <p:childTnLst>
                                    <p:set>
                                      <p:cBhvr>
                                        <p:cTn id="137" dur="1" fill="hold">
                                          <p:stCondLst>
                                            <p:cond delay="0"/>
                                          </p:stCondLst>
                                        </p:cTn>
                                        <p:tgtEl>
                                          <p:spTgt spid="27"/>
                                        </p:tgtEl>
                                        <p:attrNameLst>
                                          <p:attrName>style.visibility</p:attrName>
                                        </p:attrNameLst>
                                      </p:cBhvr>
                                      <p:to>
                                        <p:strVal val="visible"/>
                                      </p:to>
                                    </p:set>
                                    <p:anim calcmode="lin" valueType="num">
                                      <p:cBhvr>
                                        <p:cTn id="138" dur="375"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39" dur="375"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140" dur="375" accel="50000" fill="hold">
                                          <p:stCondLst>
                                            <p:cond delay="375"/>
                                          </p:stCondLst>
                                        </p:cTn>
                                        <p:tgtEl>
                                          <p:spTgt spid="27"/>
                                        </p:tgtEl>
                                        <p:attrNameLst>
                                          <p:attrName>ppt_w</p:attrName>
                                        </p:attrNameLst>
                                      </p:cBhvr>
                                      <p:tavLst>
                                        <p:tav tm="0">
                                          <p:val>
                                            <p:strVal val="#ppt_w*.05"/>
                                          </p:val>
                                        </p:tav>
                                        <p:tav tm="100000">
                                          <p:val>
                                            <p:strVal val="#ppt_w"/>
                                          </p:val>
                                        </p:tav>
                                      </p:tavLst>
                                    </p:anim>
                                    <p:anim calcmode="lin" valueType="num">
                                      <p:cBhvr>
                                        <p:cTn id="141" dur="750" fill="hold"/>
                                        <p:tgtEl>
                                          <p:spTgt spid="27"/>
                                        </p:tgtEl>
                                        <p:attrNameLst>
                                          <p:attrName>ppt_h</p:attrName>
                                        </p:attrNameLst>
                                      </p:cBhvr>
                                      <p:tavLst>
                                        <p:tav tm="0">
                                          <p:val>
                                            <p:strVal val="#ppt_h"/>
                                          </p:val>
                                        </p:tav>
                                        <p:tav tm="100000">
                                          <p:val>
                                            <p:strVal val="#ppt_h"/>
                                          </p:val>
                                        </p:tav>
                                      </p:tavLst>
                                    </p:anim>
                                    <p:anim calcmode="lin" valueType="num">
                                      <p:cBhvr>
                                        <p:cTn id="142" dur="375"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143" dur="375"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144" dur="375" accel="50000" fill="hold">
                                          <p:stCondLst>
                                            <p:cond delay="375"/>
                                          </p:stCondLst>
                                        </p:cTn>
                                        <p:tgtEl>
                                          <p:spTgt spid="27"/>
                                        </p:tgtEl>
                                        <p:attrNameLst>
                                          <p:attrName>ppt_y</p:attrName>
                                        </p:attrNameLst>
                                      </p:cBhvr>
                                      <p:tavLst>
                                        <p:tav tm="0">
                                          <p:val>
                                            <p:strVal val="#ppt_y+.1"/>
                                          </p:val>
                                        </p:tav>
                                        <p:tav tm="100000">
                                          <p:val>
                                            <p:strVal val="#ppt_y"/>
                                          </p:val>
                                        </p:tav>
                                      </p:tavLst>
                                    </p:anim>
                                    <p:animEffect transition="in" filter="fade">
                                      <p:cBhvr>
                                        <p:cTn id="145" dur="750" decel="50000">
                                          <p:stCondLst>
                                            <p:cond delay="0"/>
                                          </p:stCondLst>
                                        </p:cTn>
                                        <p:tgtEl>
                                          <p:spTgt spid="27"/>
                                        </p:tgtEl>
                                      </p:cBhvr>
                                    </p:animEffect>
                                  </p:childTnLst>
                                </p:cTn>
                              </p:par>
                            </p:childTnLst>
                          </p:cTn>
                        </p:par>
                      </p:childTnLst>
                    </p:cTn>
                  </p:par>
                  <p:par>
                    <p:cTn id="146" fill="hold">
                      <p:stCondLst>
                        <p:cond delay="indefinite"/>
                      </p:stCondLst>
                      <p:childTnLst>
                        <p:par>
                          <p:cTn id="147" fill="hold">
                            <p:stCondLst>
                              <p:cond delay="0"/>
                            </p:stCondLst>
                            <p:childTnLst>
                              <p:par>
                                <p:cTn id="148" presetID="8" presetClass="entr" presetSubtype="16" fill="hold" nodeType="clickEffect">
                                  <p:stCondLst>
                                    <p:cond delay="0"/>
                                  </p:stCondLst>
                                  <p:childTnLst>
                                    <p:set>
                                      <p:cBhvr>
                                        <p:cTn id="149" dur="1" fill="hold">
                                          <p:stCondLst>
                                            <p:cond delay="0"/>
                                          </p:stCondLst>
                                        </p:cTn>
                                        <p:tgtEl>
                                          <p:spTgt spid="31"/>
                                        </p:tgtEl>
                                        <p:attrNameLst>
                                          <p:attrName>style.visibility</p:attrName>
                                        </p:attrNameLst>
                                      </p:cBhvr>
                                      <p:to>
                                        <p:strVal val="visible"/>
                                      </p:to>
                                    </p:set>
                                    <p:animEffect transition="in" filter="diamond(in)">
                                      <p:cBhvr>
                                        <p:cTn id="150"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39920" y="633051"/>
            <a:ext cx="3600450" cy="448456"/>
          </a:xfrm>
          <a:prstGeom prst="rect">
            <a:avLst/>
          </a:prstGeom>
          <a:noFill/>
        </p:spPr>
        <p:txBody>
          <a:bodyPr wrap="square" rtlCol="0">
            <a:spAutoFit/>
          </a:bodyPr>
          <a:lstStyle/>
          <a:p>
            <a:endParaRPr lang="en-US" sz="2314" dirty="0"/>
          </a:p>
        </p:txBody>
      </p:sp>
      <p:sp>
        <p:nvSpPr>
          <p:cNvPr id="6" name="Down Arrow 5"/>
          <p:cNvSpPr/>
          <p:nvPr/>
        </p:nvSpPr>
        <p:spPr>
          <a:xfrm>
            <a:off x="993225" y="1851242"/>
            <a:ext cx="2969575" cy="2441603"/>
          </a:xfrm>
          <a:prstGeom prst="downArrow">
            <a:avLst/>
          </a:prstGeom>
          <a:ln w="76200">
            <a:solidFill>
              <a:srgbClr val="002060"/>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400" b="1" spc="56" dirty="0">
                <a:ln w="11430"/>
                <a:solidFill>
                  <a:schemeClr val="tx1"/>
                </a:solidFill>
                <a:effectLst>
                  <a:outerShdw blurRad="76200" dist="50800" dir="5400000" algn="tl" rotWithShape="0">
                    <a:srgbClr val="000000">
                      <a:alpha val="65000"/>
                    </a:srgbClr>
                  </a:outerShdw>
                </a:effectLst>
              </a:rPr>
              <a:t>الوقت</a:t>
            </a:r>
            <a:endParaRPr lang="en-US" sz="4400" b="1" spc="56" dirty="0">
              <a:ln w="11430"/>
              <a:solidFill>
                <a:schemeClr val="tx1"/>
              </a:solidFill>
              <a:effectLst>
                <a:outerShdw blurRad="76200" dist="50800" dir="5400000" algn="tl" rotWithShape="0">
                  <a:srgbClr val="000000">
                    <a:alpha val="65000"/>
                  </a:srgbClr>
                </a:outerShdw>
              </a:effectLst>
            </a:endParaRPr>
          </a:p>
        </p:txBody>
      </p:sp>
      <p:sp>
        <p:nvSpPr>
          <p:cNvPr id="7" name="12-Point Star 6"/>
          <p:cNvSpPr/>
          <p:nvPr/>
        </p:nvSpPr>
        <p:spPr>
          <a:xfrm>
            <a:off x="930162" y="4622694"/>
            <a:ext cx="3109132" cy="2692506"/>
          </a:xfrm>
          <a:prstGeom prst="star12">
            <a:avLst/>
          </a:prstGeom>
          <a:ln w="76200">
            <a:solidFill>
              <a:srgbClr val="002060"/>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r>
              <a:rPr lang="ar-MA" sz="4400" b="1" dirty="0">
                <a:solidFill>
                  <a:schemeClr val="tx1"/>
                </a:solidFill>
                <a:effectLst>
                  <a:outerShdw blurRad="38100" dist="38100" dir="2700000" algn="tl">
                    <a:srgbClr val="000000">
                      <a:alpha val="43137"/>
                    </a:srgbClr>
                  </a:outerShdw>
                </a:effectLst>
              </a:rPr>
              <a:t>خمس دقائق</a:t>
            </a:r>
            <a:endParaRPr lang="en-US" sz="4400" b="1"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346841" y="388222"/>
            <a:ext cx="13132675" cy="1100783"/>
          </a:xfrm>
          <a:prstGeom prst="roundRect">
            <a:avLst/>
          </a:prstGeom>
          <a:ln w="76200">
            <a:solidFill>
              <a:srgbClr val="002060"/>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600" dirty="0"/>
          </a:p>
        </p:txBody>
      </p:sp>
      <p:sp>
        <p:nvSpPr>
          <p:cNvPr id="12" name="Rectangle 11"/>
          <p:cNvSpPr/>
          <p:nvPr/>
        </p:nvSpPr>
        <p:spPr>
          <a:xfrm>
            <a:off x="5024672" y="472934"/>
            <a:ext cx="3598629" cy="842538"/>
          </a:xfrm>
          <a:prstGeom prst="rect">
            <a:avLst/>
          </a:prstGeom>
          <a:noFill/>
        </p:spPr>
        <p:txBody>
          <a:bodyPr wrap="square" lIns="102870" tIns="51435" rIns="102870" bIns="5143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800" b="1" spc="56" dirty="0">
                <a:ln w="11430"/>
                <a:effectLst>
                  <a:outerShdw blurRad="38100" dist="38100" dir="2700000" algn="tl">
                    <a:srgbClr val="000000">
                      <a:alpha val="43137"/>
                    </a:srgbClr>
                  </a:outerShdw>
                </a:effectLst>
              </a:rPr>
              <a:t>العمل في أزواج</a:t>
            </a:r>
            <a:endParaRPr lang="en-US" sz="4800" b="1" spc="56" dirty="0">
              <a:ln w="11430"/>
              <a:effectLst>
                <a:outerShdw blurRad="38100" dist="38100" dir="2700000" algn="tl">
                  <a:srgbClr val="000000">
                    <a:alpha val="43137"/>
                  </a:srgbClr>
                </a:outerShdw>
              </a:effectLst>
            </a:endParaRPr>
          </a:p>
        </p:txBody>
      </p:sp>
      <p:sp>
        <p:nvSpPr>
          <p:cNvPr id="10" name="Vertical Scroll 9"/>
          <p:cNvSpPr/>
          <p:nvPr/>
        </p:nvSpPr>
        <p:spPr>
          <a:xfrm>
            <a:off x="4051733" y="2002221"/>
            <a:ext cx="4398141" cy="5312979"/>
          </a:xfrm>
          <a:prstGeom prst="verticalScroll">
            <a:avLst/>
          </a:prstGeom>
          <a:ln w="57150">
            <a:solidFill>
              <a:srgbClr val="002060"/>
            </a:solidFill>
          </a:ln>
        </p:spPr>
        <p:style>
          <a:lnRef idx="1">
            <a:schemeClr val="accent5"/>
          </a:lnRef>
          <a:fillRef idx="2">
            <a:schemeClr val="accent5"/>
          </a:fillRef>
          <a:effectRef idx="1">
            <a:schemeClr val="accent5"/>
          </a:effectRef>
          <a:fontRef idx="minor">
            <a:schemeClr val="dk1"/>
          </a:fontRef>
        </p:style>
        <p:txBody>
          <a:bodyPr lIns="69658" tIns="34829" rIns="69658" bIns="34829" rtlCol="0" anchor="ctr"/>
          <a:lstStyle/>
          <a:p>
            <a:pPr algn="ctr" rtl="1"/>
            <a:r>
              <a:rPr lang="ar-MA" sz="3600" b="1" dirty="0">
                <a:solidFill>
                  <a:schemeClr val="tx1"/>
                </a:solidFill>
              </a:rPr>
              <a:t>اكتب معاني الكلمات</a:t>
            </a:r>
            <a:r>
              <a:rPr lang="en-US" sz="3600" b="1" dirty="0">
                <a:solidFill>
                  <a:schemeClr val="tx1"/>
                </a:solidFill>
              </a:rPr>
              <a:t> </a:t>
            </a:r>
            <a:r>
              <a:rPr lang="ar-MA" sz="3600" b="1" dirty="0">
                <a:solidFill>
                  <a:schemeClr val="tx1"/>
                </a:solidFill>
              </a:rPr>
              <a:t>الأتية ثم اجعلها في جملة مفيدة:</a:t>
            </a:r>
          </a:p>
          <a:p>
            <a:pPr algn="ctr" rtl="1"/>
            <a:r>
              <a:rPr lang="ar-MA" sz="3600" b="1" dirty="0" smtClean="0">
                <a:solidFill>
                  <a:schemeClr val="tx1"/>
                </a:solidFill>
              </a:rPr>
              <a:t>تؤمل، رياض، الخطوب، الضمير، حصن.</a:t>
            </a:r>
            <a:endParaRPr lang="en-US" sz="3600" b="1" dirty="0">
              <a:solidFill>
                <a:schemeClr val="tx1"/>
              </a:solidFill>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19394"/>
          <a:stretch/>
        </p:blipFill>
        <p:spPr>
          <a:xfrm>
            <a:off x="8219355" y="1851243"/>
            <a:ext cx="5260161" cy="5763502"/>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220348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
                                        </p:tgtEl>
                                        <p:attrNameLst>
                                          <p:attrName>ppt_y</p:attrName>
                                        </p:attrNameLst>
                                      </p:cBhvr>
                                      <p:tavLst>
                                        <p:tav tm="0">
                                          <p:val>
                                            <p:strVal val="#ppt_y"/>
                                          </p:val>
                                        </p:tav>
                                        <p:tav tm="100000">
                                          <p:val>
                                            <p:strVal val="#ppt_y"/>
                                          </p:val>
                                        </p:tav>
                                      </p:tavLst>
                                    </p:anim>
                                    <p:anim calcmode="lin" valueType="num">
                                      <p:cBhvr>
                                        <p:cTn id="1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50"/>
                                        <p:tgtEl>
                                          <p:spTgt spid="6"/>
                                        </p:tgtEl>
                                      </p:cBhvr>
                                    </p:animEffect>
                                    <p:anim calcmode="lin" valueType="num">
                                      <p:cBhvr>
                                        <p:cTn id="21" dur="250" fill="hold"/>
                                        <p:tgtEl>
                                          <p:spTgt spid="6"/>
                                        </p:tgtEl>
                                        <p:attrNameLst>
                                          <p:attrName>ppt_x</p:attrName>
                                        </p:attrNameLst>
                                      </p:cBhvr>
                                      <p:tavLst>
                                        <p:tav tm="0">
                                          <p:val>
                                            <p:strVal val="#ppt_x"/>
                                          </p:val>
                                        </p:tav>
                                        <p:tav tm="100000">
                                          <p:val>
                                            <p:strVal val="#ppt_x"/>
                                          </p:val>
                                        </p:tav>
                                      </p:tavLst>
                                    </p:anim>
                                    <p:anim calcmode="lin" valueType="num">
                                      <p:cBhvr>
                                        <p:cTn id="22"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style.rotation</p:attrName>
                                        </p:attrNameLst>
                                      </p:cBhvr>
                                      <p:tavLst>
                                        <p:tav tm="0">
                                          <p:val>
                                            <p:fltVal val="720"/>
                                          </p:val>
                                        </p:tav>
                                        <p:tav tm="100000">
                                          <p:val>
                                            <p:fltVal val="0"/>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10"/>
                                        </p:tgtEl>
                                        <p:attrNameLst>
                                          <p:attrName>style.visibility</p:attrName>
                                        </p:attrNameLst>
                                      </p:cBhvr>
                                      <p:to>
                                        <p:strVal val="visible"/>
                                      </p:to>
                                    </p:set>
                                    <p:anim by="(-#ppt_w*2)" calcmode="lin" valueType="num">
                                      <p:cBhvr rctx="PPT">
                                        <p:cTn id="35" dur="250" autoRev="1" fill="hold">
                                          <p:stCondLst>
                                            <p:cond delay="0"/>
                                          </p:stCondLst>
                                        </p:cTn>
                                        <p:tgtEl>
                                          <p:spTgt spid="10"/>
                                        </p:tgtEl>
                                        <p:attrNameLst>
                                          <p:attrName>ppt_w</p:attrName>
                                        </p:attrNameLst>
                                      </p:cBhvr>
                                    </p:anim>
                                    <p:anim by="(#ppt_w*0.50)" calcmode="lin" valueType="num">
                                      <p:cBhvr>
                                        <p:cTn id="36" dur="250" decel="50000" autoRev="1" fill="hold">
                                          <p:stCondLst>
                                            <p:cond delay="0"/>
                                          </p:stCondLst>
                                        </p:cTn>
                                        <p:tgtEl>
                                          <p:spTgt spid="10"/>
                                        </p:tgtEl>
                                        <p:attrNameLst>
                                          <p:attrName>ppt_x</p:attrName>
                                        </p:attrNameLst>
                                      </p:cBhvr>
                                    </p:anim>
                                    <p:anim from="(-#ppt_h/2)" to="(#ppt_y)" calcmode="lin" valueType="num">
                                      <p:cBhvr>
                                        <p:cTn id="37" dur="500" fill="hold">
                                          <p:stCondLst>
                                            <p:cond delay="0"/>
                                          </p:stCondLst>
                                        </p:cTn>
                                        <p:tgtEl>
                                          <p:spTgt spid="10"/>
                                        </p:tgtEl>
                                        <p:attrNameLst>
                                          <p:attrName>ppt_y</p:attrName>
                                        </p:attrNameLst>
                                      </p:cBhvr>
                                    </p:anim>
                                    <p:animRot by="21600000">
                                      <p:cBhvr>
                                        <p:cTn id="38" dur="500" fill="hold">
                                          <p:stCondLst>
                                            <p:cond delay="0"/>
                                          </p:stCondLst>
                                        </p:cTn>
                                        <p:tgtEl>
                                          <p:spTgt spid="10"/>
                                        </p:tgtEl>
                                        <p:attrNameLst>
                                          <p:attrName>r</p:attrName>
                                        </p:attrNameLst>
                                      </p:cBhvr>
                                    </p:animRot>
                                  </p:childTnLst>
                                </p:cTn>
                              </p:par>
                              <p:par>
                                <p:cTn id="39" presetID="53" presetClass="entr" presetSubtype="16"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13108" y="317999"/>
            <a:ext cx="13019115" cy="90876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r>
              <a:rPr lang="ar-MA" sz="4400" b="1" spc="56" dirty="0" smtClean="0">
                <a:ln w="11430"/>
                <a:solidFill>
                  <a:schemeClr val="tx1"/>
                </a:solidFill>
                <a:effectLst>
                  <a:outerShdw blurRad="76200" dist="50800" dir="5400000" algn="tl" rotWithShape="0">
                    <a:srgbClr val="000000">
                      <a:alpha val="65000"/>
                    </a:srgbClr>
                  </a:outerShdw>
                </a:effectLst>
              </a:rPr>
              <a:t>ضرورة خلق </a:t>
            </a:r>
            <a:r>
              <a:rPr lang="ar-MA" sz="4400" b="1" spc="56" dirty="0">
                <a:ln w="11430"/>
                <a:solidFill>
                  <a:schemeClr val="tx1"/>
                </a:solidFill>
                <a:effectLst>
                  <a:outerShdw blurRad="76200" dist="50800" dir="5400000" algn="tl" rotWithShape="0">
                    <a:srgbClr val="000000">
                      <a:alpha val="65000"/>
                    </a:srgbClr>
                  </a:outerShdw>
                </a:effectLst>
              </a:rPr>
              <a:t>الحسن </a:t>
            </a:r>
            <a:r>
              <a:rPr lang="ar-MA" sz="4400" b="1" spc="56" dirty="0" smtClean="0">
                <a:ln w="11430"/>
                <a:solidFill>
                  <a:schemeClr val="tx1"/>
                </a:solidFill>
                <a:effectLst>
                  <a:outerShdw blurRad="76200" dist="50800" dir="5400000" algn="tl" rotWithShape="0">
                    <a:srgbClr val="000000">
                      <a:alpha val="65000"/>
                    </a:srgbClr>
                  </a:outerShdw>
                </a:effectLst>
              </a:rPr>
              <a:t>في المجتمع الإسلامي</a:t>
            </a:r>
            <a:endParaRPr lang="en-US" sz="4400" b="1" spc="56" dirty="0">
              <a:ln w="11430"/>
              <a:solidFill>
                <a:schemeClr val="tx1"/>
              </a:solidFill>
              <a:effectLst>
                <a:outerShdw blurRad="76200" dist="50800" dir="5400000" algn="tl" rotWithShape="0">
                  <a:srgbClr val="000000">
                    <a:alpha val="65000"/>
                  </a:srgb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109" y="4934609"/>
            <a:ext cx="4237714" cy="2774731"/>
          </a:xfrm>
          <a:prstGeom prst="rect">
            <a:avLst/>
          </a:prstGeom>
          <a:solidFill>
            <a:srgbClr val="FFFFFF">
              <a:shade val="85000"/>
            </a:srgbClr>
          </a:solidFill>
          <a:ln w="5715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841" y="1973260"/>
            <a:ext cx="4083268" cy="2787929"/>
          </a:xfrm>
          <a:prstGeom prst="rect">
            <a:avLst/>
          </a:prstGeom>
          <a:solidFill>
            <a:srgbClr val="FFFFFF">
              <a:shade val="85000"/>
            </a:srgbClr>
          </a:solidFill>
          <a:ln w="5715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0128" y="4967874"/>
            <a:ext cx="4162095" cy="2741466"/>
          </a:xfrm>
          <a:prstGeom prst="rect">
            <a:avLst/>
          </a:prstGeom>
          <a:solidFill>
            <a:srgbClr val="FFFFFF">
              <a:shade val="85000"/>
            </a:srgbClr>
          </a:solidFill>
          <a:ln w="5715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108" y="2019723"/>
            <a:ext cx="4237715" cy="2741466"/>
          </a:xfrm>
          <a:prstGeom prst="rect">
            <a:avLst/>
          </a:prstGeom>
          <a:solidFill>
            <a:srgbClr val="FFFFFF">
              <a:shade val="85000"/>
            </a:srgbClr>
          </a:solidFill>
          <a:ln w="5715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8839" y="4934609"/>
            <a:ext cx="4083269" cy="2774731"/>
          </a:xfrm>
          <a:prstGeom prst="rect">
            <a:avLst/>
          </a:prstGeom>
          <a:solidFill>
            <a:srgbClr val="FFFFFF">
              <a:shade val="85000"/>
            </a:srgbClr>
          </a:solidFill>
          <a:ln w="5715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Box 17"/>
          <p:cNvSpPr txBox="1"/>
          <p:nvPr/>
        </p:nvSpPr>
        <p:spPr>
          <a:xfrm>
            <a:off x="4844142" y="1393739"/>
            <a:ext cx="4191000" cy="579521"/>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bodyPr>
          <a:lstStyle/>
          <a:p>
            <a:pPr algn="ctr"/>
            <a:r>
              <a:rPr lang="ar-MA" sz="2800" b="1" dirty="0" smtClean="0">
                <a:ln w="0"/>
                <a:solidFill>
                  <a:schemeClr val="tx1"/>
                </a:solidFill>
                <a:effectLst>
                  <a:outerShdw blurRad="38100" dist="19050" dir="2700000" algn="tl" rotWithShape="0">
                    <a:schemeClr val="dk1">
                      <a:alpha val="40000"/>
                    </a:schemeClr>
                  </a:outerShdw>
                </a:effectLst>
              </a:rPr>
              <a:t>على أي شيء تدل الصور التالية ؟</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939357" y="1383518"/>
            <a:ext cx="11963531" cy="523220"/>
          </a:xfrm>
          <a:prstGeom prst="rect">
            <a:avLst/>
          </a:prstGeom>
          <a:noFill/>
        </p:spPr>
        <p:txBody>
          <a:bodyPr wrap="none" lIns="91440" tIns="45720" rIns="91440" bIns="45720">
            <a:spAutoFit/>
          </a:bodyPr>
          <a:lstStyle/>
          <a:p>
            <a:pPr algn="ctr"/>
            <a:r>
              <a:rPr lang="ar-MA" sz="2800" b="1" dirty="0" smtClean="0">
                <a:ln w="1905">
                  <a:solidFill>
                    <a:sysClr val="windowText" lastClr="000000"/>
                  </a:solidFill>
                </a:ln>
                <a:solidFill>
                  <a:sysClr val="windowText" lastClr="000000"/>
                </a:solidFill>
                <a:effectLst>
                  <a:innerShdw blurRad="69850" dist="43180" dir="5400000">
                    <a:srgbClr val="000000">
                      <a:alpha val="65000"/>
                    </a:srgbClr>
                  </a:innerShdw>
                </a:effectLst>
              </a:rPr>
              <a:t> الصور التالية تشجع وتدل على ضرورة خلق الحسن للجميع وخاصة لطلاب العلم في مجتمعنا الإسلامي</a:t>
            </a:r>
            <a:endParaRPr lang="en-US" sz="2800" b="1" cap="none" spc="0" dirty="0">
              <a:ln w="1905">
                <a:solidFill>
                  <a:sysClr val="windowText" lastClr="000000"/>
                </a:solidFill>
              </a:ln>
              <a:solidFill>
                <a:sysClr val="windowText" lastClr="000000"/>
              </a:solidFill>
              <a:effectLst>
                <a:innerShdw blurRad="69850" dist="43180" dir="5400000">
                  <a:srgbClr val="000000">
                    <a:alpha val="65000"/>
                  </a:srgbClr>
                </a:innerShdw>
              </a:effectLst>
            </a:endParaRPr>
          </a:p>
        </p:txBody>
      </p:sp>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0127" y="2003090"/>
            <a:ext cx="4162098" cy="2774731"/>
          </a:xfrm>
          <a:prstGeom prst="rect">
            <a:avLst/>
          </a:prstGeom>
          <a:solidFill>
            <a:srgbClr val="FFFFFF">
              <a:shade val="85000"/>
            </a:srgbClr>
          </a:solidFill>
          <a:ln w="5715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52508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8" presetClass="entr" presetSubtype="32"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amond(out)">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out)">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edge">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8)">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32"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plus(out)">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1" nodeType="clickEffect">
                                  <p:stCondLst>
                                    <p:cond delay="0"/>
                                  </p:stCondLst>
                                  <p:childTnLst>
                                    <p:anim calcmode="lin" valueType="num">
                                      <p:cBhvr>
                                        <p:cTn id="48" dur="500"/>
                                        <p:tgtEl>
                                          <p:spTgt spid="18"/>
                                        </p:tgtEl>
                                        <p:attrNameLst>
                                          <p:attrName>ppt_w</p:attrName>
                                        </p:attrNameLst>
                                      </p:cBhvr>
                                      <p:tavLst>
                                        <p:tav tm="0">
                                          <p:val>
                                            <p:strVal val="ppt_w"/>
                                          </p:val>
                                        </p:tav>
                                        <p:tav tm="100000">
                                          <p:val>
                                            <p:fltVal val="0"/>
                                          </p:val>
                                        </p:tav>
                                      </p:tavLst>
                                    </p:anim>
                                    <p:anim calcmode="lin" valueType="num">
                                      <p:cBhvr>
                                        <p:cTn id="49" dur="500"/>
                                        <p:tgtEl>
                                          <p:spTgt spid="18"/>
                                        </p:tgtEl>
                                        <p:attrNameLst>
                                          <p:attrName>ppt_h</p:attrName>
                                        </p:attrNameLst>
                                      </p:cBhvr>
                                      <p:tavLst>
                                        <p:tav tm="0">
                                          <p:val>
                                            <p:strVal val="ppt_h"/>
                                          </p:val>
                                        </p:tav>
                                        <p:tav tm="100000">
                                          <p:val>
                                            <p:fltVal val="0"/>
                                          </p:val>
                                        </p:tav>
                                      </p:tavLst>
                                    </p:anim>
                                    <p:animEffect transition="out" filter="fade">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6" presetClass="entr" presetSubtype="0" fill="hold" grpId="0" nodeType="clickEffect">
                                  <p:stCondLst>
                                    <p:cond delay="0"/>
                                  </p:stCondLst>
                                  <p:iterate type="lt">
                                    <p:tmPct val="10000"/>
                                  </p:iterate>
                                  <p:childTnLst>
                                    <p:set>
                                      <p:cBhvr>
                                        <p:cTn id="55" dur="1" fill="hold">
                                          <p:stCondLst>
                                            <p:cond delay="0"/>
                                          </p:stCondLst>
                                        </p:cTn>
                                        <p:tgtEl>
                                          <p:spTgt spid="19"/>
                                        </p:tgtEl>
                                        <p:attrNameLst>
                                          <p:attrName>style.visibility</p:attrName>
                                        </p:attrNameLst>
                                      </p:cBhvr>
                                      <p:to>
                                        <p:strVal val="visible"/>
                                      </p:to>
                                    </p:set>
                                    <p:anim by="(-#ppt_w*2)" calcmode="lin" valueType="num">
                                      <p:cBhvr rctx="PPT">
                                        <p:cTn id="56" dur="250" autoRev="1" fill="hold">
                                          <p:stCondLst>
                                            <p:cond delay="0"/>
                                          </p:stCondLst>
                                        </p:cTn>
                                        <p:tgtEl>
                                          <p:spTgt spid="19"/>
                                        </p:tgtEl>
                                        <p:attrNameLst>
                                          <p:attrName>ppt_w</p:attrName>
                                        </p:attrNameLst>
                                      </p:cBhvr>
                                    </p:anim>
                                    <p:anim by="(#ppt_w*0.50)" calcmode="lin" valueType="num">
                                      <p:cBhvr>
                                        <p:cTn id="57" dur="250" decel="50000" autoRev="1" fill="hold">
                                          <p:stCondLst>
                                            <p:cond delay="0"/>
                                          </p:stCondLst>
                                        </p:cTn>
                                        <p:tgtEl>
                                          <p:spTgt spid="19"/>
                                        </p:tgtEl>
                                        <p:attrNameLst>
                                          <p:attrName>ppt_x</p:attrName>
                                        </p:attrNameLst>
                                      </p:cBhvr>
                                    </p:anim>
                                    <p:anim from="(-#ppt_h/2)" to="(#ppt_y)" calcmode="lin" valueType="num">
                                      <p:cBhvr>
                                        <p:cTn id="58" dur="500" fill="hold">
                                          <p:stCondLst>
                                            <p:cond delay="0"/>
                                          </p:stCondLst>
                                        </p:cTn>
                                        <p:tgtEl>
                                          <p:spTgt spid="19"/>
                                        </p:tgtEl>
                                        <p:attrNameLst>
                                          <p:attrName>ppt_y</p:attrName>
                                        </p:attrNameLst>
                                      </p:cBhvr>
                                    </p:anim>
                                    <p:animRot by="21600000">
                                      <p:cBhvr>
                                        <p:cTn id="59" dur="500"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18" grpId="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13108" y="317999"/>
            <a:ext cx="13019115" cy="908760"/>
          </a:xfrm>
          <a:prstGeom prst="roundRect">
            <a:avLst/>
          </a:prstGeom>
          <a:ln w="57150">
            <a:solidFill>
              <a:srgbClr val="FFFF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ar-MA" sz="4400" b="1" spc="56" dirty="0">
                <a:ln w="11430"/>
                <a:solidFill>
                  <a:schemeClr val="tx1"/>
                </a:solidFill>
                <a:effectLst>
                  <a:outerShdw blurRad="76200" dist="50800" dir="5400000" algn="tl" rotWithShape="0">
                    <a:srgbClr val="000000">
                      <a:alpha val="65000"/>
                    </a:srgbClr>
                  </a:outerShdw>
                </a:effectLst>
              </a:rPr>
              <a:t> أهمية الخلق الحسن على تنمية وتطوير البلاد</a:t>
            </a:r>
            <a:endParaRPr lang="en-US" sz="4400" b="1" spc="56" dirty="0">
              <a:ln w="11430"/>
              <a:solidFill>
                <a:schemeClr val="tx1"/>
              </a:solidFill>
              <a:effectLst>
                <a:outerShdw blurRad="76200" dist="50800" dir="5400000" algn="tl" rotWithShape="0">
                  <a:srgbClr val="000000">
                    <a:alpha val="65000"/>
                  </a:srgbClr>
                </a:outerShdw>
              </a:effectLst>
            </a:endParaRPr>
          </a:p>
        </p:txBody>
      </p:sp>
      <p:sp>
        <p:nvSpPr>
          <p:cNvPr id="18" name="TextBox 17"/>
          <p:cNvSpPr txBox="1"/>
          <p:nvPr/>
        </p:nvSpPr>
        <p:spPr>
          <a:xfrm>
            <a:off x="4844142" y="1393739"/>
            <a:ext cx="4191000" cy="579521"/>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bodyPr>
          <a:lstStyle/>
          <a:p>
            <a:pPr algn="ctr"/>
            <a:r>
              <a:rPr lang="ar-MA" sz="2800" b="1" dirty="0" smtClean="0">
                <a:ln w="0"/>
                <a:solidFill>
                  <a:schemeClr val="tx1"/>
                </a:solidFill>
                <a:effectLst>
                  <a:outerShdw blurRad="38100" dist="19050" dir="2700000" algn="tl" rotWithShape="0">
                    <a:schemeClr val="dk1">
                      <a:alpha val="40000"/>
                    </a:schemeClr>
                  </a:outerShdw>
                </a:effectLst>
              </a:rPr>
              <a:t>على أي شيء تدل الصور التالية ؟</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2767568" y="1288904"/>
            <a:ext cx="8117928" cy="523220"/>
          </a:xfrm>
          <a:prstGeom prst="rect">
            <a:avLst/>
          </a:prstGeom>
          <a:noFill/>
        </p:spPr>
        <p:txBody>
          <a:bodyPr wrap="none" lIns="91440" tIns="45720" rIns="91440" bIns="45720">
            <a:spAutoFit/>
          </a:bodyPr>
          <a:lstStyle/>
          <a:p>
            <a:pPr algn="ctr" rtl="1"/>
            <a:r>
              <a:rPr lang="ar-MA" sz="2800" b="1" dirty="0" smtClean="0">
                <a:ln w="1905">
                  <a:solidFill>
                    <a:sysClr val="windowText" lastClr="000000"/>
                  </a:solidFill>
                </a:ln>
                <a:solidFill>
                  <a:sysClr val="windowText" lastClr="000000"/>
                </a:solidFill>
                <a:effectLst>
                  <a:innerShdw blurRad="69850" dist="43180" dir="5400000">
                    <a:srgbClr val="000000">
                      <a:alpha val="65000"/>
                    </a:srgbClr>
                  </a:innerShdw>
                </a:effectLst>
              </a:rPr>
              <a:t>تدل الصور التالية على أهمية الأخلاق الحسنة في المجتمع الإسلامي</a:t>
            </a:r>
            <a:endParaRPr lang="en-US" sz="2800" b="1" cap="none" spc="0" dirty="0">
              <a:ln w="1905">
                <a:solidFill>
                  <a:sysClr val="windowText" lastClr="000000"/>
                </a:solidFill>
              </a:ln>
              <a:solidFill>
                <a:sysClr val="windowText" lastClr="000000"/>
              </a:solidFill>
              <a:effectLst>
                <a:innerShdw blurRad="69850" dist="43180" dir="5400000">
                  <a:srgbClr val="000000">
                    <a:alpha val="65000"/>
                  </a:srgbClr>
                </a:innerShdw>
              </a:effectLst>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8833" y="2030797"/>
            <a:ext cx="4083273" cy="2777690"/>
          </a:xfrm>
          <a:prstGeom prst="round2DiagRect">
            <a:avLst>
              <a:gd name="adj1" fmla="val 16667"/>
              <a:gd name="adj2" fmla="val 0"/>
            </a:avLst>
          </a:prstGeom>
          <a:ln w="57150" cap="sq">
            <a:solidFill>
              <a:srgbClr val="002060"/>
            </a:solidFill>
            <a:miter lim="800000"/>
          </a:ln>
          <a:effectLst>
            <a:outerShdw blurRad="254000" algn="tl" rotWithShape="0">
              <a:srgbClr val="000000">
                <a:alpha val="43000"/>
              </a:srgbClr>
            </a:outerShdw>
          </a:effectLst>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03" y="5046703"/>
            <a:ext cx="4210368" cy="2741467"/>
          </a:xfrm>
          <a:prstGeom prst="round2DiagRect">
            <a:avLst>
              <a:gd name="adj1" fmla="val 16667"/>
              <a:gd name="adj2" fmla="val 0"/>
            </a:avLst>
          </a:prstGeom>
          <a:ln w="57150" cap="sq">
            <a:solidFill>
              <a:srgbClr val="002060"/>
            </a:solidFill>
            <a:miter lim="800000"/>
          </a:ln>
          <a:effectLst>
            <a:outerShdw blurRad="254000" algn="tl" rotWithShape="0">
              <a:srgbClr val="000000">
                <a:alpha val="43000"/>
              </a:srgbClr>
            </a:outerShdw>
          </a:effectLst>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0121" y="5046703"/>
            <a:ext cx="4162099" cy="2725699"/>
          </a:xfrm>
          <a:prstGeom prst="round2DiagRect">
            <a:avLst>
              <a:gd name="adj1" fmla="val 16667"/>
              <a:gd name="adj2" fmla="val 0"/>
            </a:avLst>
          </a:prstGeom>
          <a:ln w="57150" cap="sq">
            <a:solidFill>
              <a:srgbClr val="002060"/>
            </a:solidFill>
            <a:miter lim="800000"/>
          </a:ln>
          <a:effectLst>
            <a:outerShdw blurRad="254000" algn="tl" rotWithShape="0">
              <a:srgbClr val="000000">
                <a:alpha val="43000"/>
              </a:srgbClr>
            </a:outerShdw>
          </a:effectLst>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7195" y="2030797"/>
            <a:ext cx="4175026" cy="2777690"/>
          </a:xfrm>
          <a:prstGeom prst="round2DiagRect">
            <a:avLst>
              <a:gd name="adj1" fmla="val 16667"/>
              <a:gd name="adj2" fmla="val 0"/>
            </a:avLst>
          </a:prstGeom>
          <a:ln w="57150" cap="sq">
            <a:solidFill>
              <a:srgbClr val="002060"/>
            </a:solidFill>
            <a:miter lim="800000"/>
          </a:ln>
          <a:effectLst>
            <a:outerShdw blurRad="254000" algn="tl" rotWithShape="0">
              <a:srgbClr val="000000">
                <a:alpha val="43000"/>
              </a:srgbClr>
            </a:outerShdw>
          </a:effectLst>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1486" y="5046703"/>
            <a:ext cx="4110620" cy="2725699"/>
          </a:xfrm>
          <a:prstGeom prst="round2DiagRect">
            <a:avLst>
              <a:gd name="adj1" fmla="val 16667"/>
              <a:gd name="adj2" fmla="val 0"/>
            </a:avLst>
          </a:prstGeom>
          <a:ln w="57150" cap="sq">
            <a:solidFill>
              <a:srgbClr val="002060"/>
            </a:solidFill>
            <a:miter lim="800000"/>
          </a:ln>
          <a:effectLst>
            <a:outerShdw blurRad="254000" algn="tl" rotWithShape="0">
              <a:srgbClr val="000000">
                <a:alpha val="43000"/>
              </a:srgbClr>
            </a:outerShdw>
          </a:effectLst>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103" y="2067856"/>
            <a:ext cx="4210368" cy="2725699"/>
          </a:xfrm>
          <a:prstGeom prst="round2DiagRect">
            <a:avLst>
              <a:gd name="adj1" fmla="val 16667"/>
              <a:gd name="adj2" fmla="val 0"/>
            </a:avLst>
          </a:prstGeom>
          <a:ln w="57150" cap="sq">
            <a:solidFill>
              <a:srgbClr val="00206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48197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8" presetClass="entr" presetSubtype="16"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amond(in)">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edge">
                                      <p:cBhvr>
                                        <p:cTn id="22" dur="20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heel(1)">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dissolv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checkerboard(across)">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1" nodeType="clickEffect">
                                  <p:stCondLst>
                                    <p:cond delay="0"/>
                                  </p:stCondLst>
                                  <p:childTnLst>
                                    <p:anim calcmode="lin" valueType="num">
                                      <p:cBhvr>
                                        <p:cTn id="48" dur="500"/>
                                        <p:tgtEl>
                                          <p:spTgt spid="18"/>
                                        </p:tgtEl>
                                        <p:attrNameLst>
                                          <p:attrName>ppt_w</p:attrName>
                                        </p:attrNameLst>
                                      </p:cBhvr>
                                      <p:tavLst>
                                        <p:tav tm="0">
                                          <p:val>
                                            <p:strVal val="ppt_w"/>
                                          </p:val>
                                        </p:tav>
                                        <p:tav tm="100000">
                                          <p:val>
                                            <p:fltVal val="0"/>
                                          </p:val>
                                        </p:tav>
                                      </p:tavLst>
                                    </p:anim>
                                    <p:anim calcmode="lin" valueType="num">
                                      <p:cBhvr>
                                        <p:cTn id="49" dur="500"/>
                                        <p:tgtEl>
                                          <p:spTgt spid="18"/>
                                        </p:tgtEl>
                                        <p:attrNameLst>
                                          <p:attrName>ppt_h</p:attrName>
                                        </p:attrNameLst>
                                      </p:cBhvr>
                                      <p:tavLst>
                                        <p:tav tm="0">
                                          <p:val>
                                            <p:strVal val="ppt_h"/>
                                          </p:val>
                                        </p:tav>
                                        <p:tav tm="100000">
                                          <p:val>
                                            <p:fltVal val="0"/>
                                          </p:val>
                                        </p:tav>
                                      </p:tavLst>
                                    </p:anim>
                                    <p:animEffect transition="out" filter="fade">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6" presetClass="entr" presetSubtype="0" fill="hold" grpId="0" nodeType="clickEffect">
                                  <p:stCondLst>
                                    <p:cond delay="0"/>
                                  </p:stCondLst>
                                  <p:iterate type="lt">
                                    <p:tmPct val="10000"/>
                                  </p:iterate>
                                  <p:childTnLst>
                                    <p:set>
                                      <p:cBhvr>
                                        <p:cTn id="55" dur="1" fill="hold">
                                          <p:stCondLst>
                                            <p:cond delay="0"/>
                                          </p:stCondLst>
                                        </p:cTn>
                                        <p:tgtEl>
                                          <p:spTgt spid="19"/>
                                        </p:tgtEl>
                                        <p:attrNameLst>
                                          <p:attrName>style.visibility</p:attrName>
                                        </p:attrNameLst>
                                      </p:cBhvr>
                                      <p:to>
                                        <p:strVal val="visible"/>
                                      </p:to>
                                    </p:set>
                                    <p:anim by="(-#ppt_w*2)" calcmode="lin" valueType="num">
                                      <p:cBhvr rctx="PPT">
                                        <p:cTn id="56" dur="250" autoRev="1" fill="hold">
                                          <p:stCondLst>
                                            <p:cond delay="0"/>
                                          </p:stCondLst>
                                        </p:cTn>
                                        <p:tgtEl>
                                          <p:spTgt spid="19"/>
                                        </p:tgtEl>
                                        <p:attrNameLst>
                                          <p:attrName>ppt_w</p:attrName>
                                        </p:attrNameLst>
                                      </p:cBhvr>
                                    </p:anim>
                                    <p:anim by="(#ppt_w*0.50)" calcmode="lin" valueType="num">
                                      <p:cBhvr>
                                        <p:cTn id="57" dur="250" decel="50000" autoRev="1" fill="hold">
                                          <p:stCondLst>
                                            <p:cond delay="0"/>
                                          </p:stCondLst>
                                        </p:cTn>
                                        <p:tgtEl>
                                          <p:spTgt spid="19"/>
                                        </p:tgtEl>
                                        <p:attrNameLst>
                                          <p:attrName>ppt_x</p:attrName>
                                        </p:attrNameLst>
                                      </p:cBhvr>
                                    </p:anim>
                                    <p:anim from="(-#ppt_h/2)" to="(#ppt_y)" calcmode="lin" valueType="num">
                                      <p:cBhvr>
                                        <p:cTn id="58" dur="500" fill="hold">
                                          <p:stCondLst>
                                            <p:cond delay="0"/>
                                          </p:stCondLst>
                                        </p:cTn>
                                        <p:tgtEl>
                                          <p:spTgt spid="19"/>
                                        </p:tgtEl>
                                        <p:attrNameLst>
                                          <p:attrName>ppt_y</p:attrName>
                                        </p:attrNameLst>
                                      </p:cBhvr>
                                    </p:anim>
                                    <p:animRot by="21600000">
                                      <p:cBhvr>
                                        <p:cTn id="59" dur="500"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18" grpId="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13108" y="317999"/>
            <a:ext cx="13019115" cy="908760"/>
          </a:xfrm>
          <a:prstGeom prst="roundRect">
            <a:avLst/>
          </a:prstGeom>
          <a:ln w="57150">
            <a:solidFill>
              <a:srgbClr val="00B05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ar-MA" sz="4400" b="1" spc="56" dirty="0" smtClean="0">
                <a:ln w="11430"/>
                <a:solidFill>
                  <a:schemeClr val="tx1"/>
                </a:solidFill>
                <a:effectLst>
                  <a:outerShdw blurRad="76200" dist="50800" dir="5400000" algn="tl" rotWithShape="0">
                    <a:srgbClr val="000000">
                      <a:alpha val="65000"/>
                    </a:srgbClr>
                  </a:outerShdw>
                </a:effectLst>
              </a:rPr>
              <a:t>أحوالنا الحالي في المجتمع الإسلامي</a:t>
            </a:r>
            <a:endParaRPr lang="en-US" sz="4400" b="1" spc="56" dirty="0">
              <a:ln w="11430"/>
              <a:solidFill>
                <a:schemeClr val="tx1"/>
              </a:solidFill>
              <a:effectLst>
                <a:outerShdw blurRad="76200" dist="50800" dir="5400000" algn="tl" rotWithShape="0">
                  <a:srgbClr val="000000">
                    <a:alpha val="65000"/>
                  </a:srgbClr>
                </a:outerShdw>
              </a:effectLst>
            </a:endParaRPr>
          </a:p>
        </p:txBody>
      </p:sp>
      <p:sp>
        <p:nvSpPr>
          <p:cNvPr id="18" name="TextBox 17"/>
          <p:cNvSpPr txBox="1"/>
          <p:nvPr/>
        </p:nvSpPr>
        <p:spPr>
          <a:xfrm>
            <a:off x="4844142" y="1393739"/>
            <a:ext cx="4191000" cy="579521"/>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bodyPr>
          <a:lstStyle/>
          <a:p>
            <a:pPr algn="ctr"/>
            <a:r>
              <a:rPr lang="ar-MA" sz="2800" b="1" dirty="0" smtClean="0">
                <a:ln w="0"/>
                <a:solidFill>
                  <a:schemeClr val="tx1"/>
                </a:solidFill>
                <a:effectLst>
                  <a:outerShdw blurRad="38100" dist="19050" dir="2700000" algn="tl" rotWithShape="0">
                    <a:schemeClr val="dk1">
                      <a:alpha val="40000"/>
                    </a:schemeClr>
                  </a:outerShdw>
                </a:effectLst>
              </a:rPr>
              <a:t>على أي شيء تدل الصور التالية ؟</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1384979" y="1383500"/>
            <a:ext cx="10883107" cy="523220"/>
          </a:xfrm>
          <a:prstGeom prst="rect">
            <a:avLst/>
          </a:prstGeom>
          <a:noFill/>
        </p:spPr>
        <p:txBody>
          <a:bodyPr wrap="none" lIns="91440" tIns="45720" rIns="91440" bIns="45720">
            <a:spAutoFit/>
          </a:bodyPr>
          <a:lstStyle/>
          <a:p>
            <a:pPr algn="ctr"/>
            <a:r>
              <a:rPr lang="ar-MA" sz="2800" b="1" dirty="0" smtClean="0">
                <a:ln w="1905">
                  <a:solidFill>
                    <a:sysClr val="windowText" lastClr="000000"/>
                  </a:solidFill>
                </a:ln>
                <a:solidFill>
                  <a:sysClr val="windowText" lastClr="000000"/>
                </a:solidFill>
                <a:effectLst>
                  <a:innerShdw blurRad="69850" dist="43180" dir="5400000">
                    <a:srgbClr val="000000">
                      <a:alpha val="65000"/>
                    </a:srgbClr>
                  </a:innerShdw>
                </a:effectLst>
              </a:rPr>
              <a:t>الصور التالية تدل على عدم وجود الأخلاق الكريمة بهذه الأعمال السيئة في المجتمع الإسلامي</a:t>
            </a:r>
            <a:endParaRPr lang="en-US" sz="2800" b="1" cap="none" spc="0" dirty="0">
              <a:ln w="1905">
                <a:solidFill>
                  <a:sysClr val="windowText" lastClr="000000"/>
                </a:solidFill>
              </a:ln>
              <a:solidFill>
                <a:sysClr val="windowText" lastClr="000000"/>
              </a:solidFill>
              <a:effectLst>
                <a:innerShdw blurRad="69850" dist="43180" dir="5400000">
                  <a:srgbClr val="000000">
                    <a:alpha val="65000"/>
                  </a:srgbClr>
                </a:innerShdw>
              </a:effectLst>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0123" y="1973260"/>
            <a:ext cx="4162099" cy="2787929"/>
          </a:xfrm>
          <a:prstGeom prst="rect">
            <a:avLst/>
          </a:prstGeom>
          <a:solidFill>
            <a:srgbClr val="FFFFFF">
              <a:shade val="85000"/>
            </a:srgbClr>
          </a:solidFill>
          <a:ln w="5715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2774" y="5046703"/>
            <a:ext cx="4189447" cy="2725699"/>
          </a:xfrm>
          <a:prstGeom prst="rect">
            <a:avLst/>
          </a:prstGeom>
          <a:solidFill>
            <a:srgbClr val="FFFFFF">
              <a:shade val="85000"/>
            </a:srgbClr>
          </a:solidFill>
          <a:ln w="5715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103" y="5046703"/>
            <a:ext cx="4237716" cy="2725699"/>
          </a:xfrm>
          <a:prstGeom prst="rect">
            <a:avLst/>
          </a:prstGeom>
          <a:solidFill>
            <a:srgbClr val="FFFFFF">
              <a:shade val="85000"/>
            </a:srgbClr>
          </a:solidFill>
          <a:ln w="5715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8834" y="5046704"/>
            <a:ext cx="4083273" cy="2875962"/>
          </a:xfrm>
          <a:prstGeom prst="rect">
            <a:avLst/>
          </a:prstGeom>
          <a:solidFill>
            <a:srgbClr val="FFFFFF">
              <a:shade val="85000"/>
            </a:srgbClr>
          </a:solidFill>
          <a:ln w="5715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102" y="2019722"/>
            <a:ext cx="4210367" cy="2741467"/>
          </a:xfrm>
          <a:prstGeom prst="rect">
            <a:avLst/>
          </a:prstGeom>
          <a:solidFill>
            <a:srgbClr val="FFFFFF">
              <a:shade val="85000"/>
            </a:srgbClr>
          </a:solidFill>
          <a:ln w="5715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8834" y="2019722"/>
            <a:ext cx="4083273" cy="2741467"/>
          </a:xfrm>
          <a:prstGeom prst="rect">
            <a:avLst/>
          </a:prstGeom>
          <a:solidFill>
            <a:srgbClr val="FFFFFF">
              <a:shade val="85000"/>
            </a:srgbClr>
          </a:solidFill>
          <a:ln w="5715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4389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amond(in)">
                                      <p:cBhvr>
                                        <p:cTn id="17" dur="2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edge">
                                      <p:cBhvr>
                                        <p:cTn id="22" dur="2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heel(1)">
                                      <p:cBhvr>
                                        <p:cTn id="32" dur="20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checkerboard(across)">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1" nodeType="clickEffect">
                                  <p:stCondLst>
                                    <p:cond delay="0"/>
                                  </p:stCondLst>
                                  <p:childTnLst>
                                    <p:anim calcmode="lin" valueType="num">
                                      <p:cBhvr>
                                        <p:cTn id="48" dur="500"/>
                                        <p:tgtEl>
                                          <p:spTgt spid="18"/>
                                        </p:tgtEl>
                                        <p:attrNameLst>
                                          <p:attrName>ppt_w</p:attrName>
                                        </p:attrNameLst>
                                      </p:cBhvr>
                                      <p:tavLst>
                                        <p:tav tm="0">
                                          <p:val>
                                            <p:strVal val="ppt_w"/>
                                          </p:val>
                                        </p:tav>
                                        <p:tav tm="100000">
                                          <p:val>
                                            <p:fltVal val="0"/>
                                          </p:val>
                                        </p:tav>
                                      </p:tavLst>
                                    </p:anim>
                                    <p:anim calcmode="lin" valueType="num">
                                      <p:cBhvr>
                                        <p:cTn id="49" dur="500"/>
                                        <p:tgtEl>
                                          <p:spTgt spid="18"/>
                                        </p:tgtEl>
                                        <p:attrNameLst>
                                          <p:attrName>ppt_h</p:attrName>
                                        </p:attrNameLst>
                                      </p:cBhvr>
                                      <p:tavLst>
                                        <p:tav tm="0">
                                          <p:val>
                                            <p:strVal val="ppt_h"/>
                                          </p:val>
                                        </p:tav>
                                        <p:tav tm="100000">
                                          <p:val>
                                            <p:fltVal val="0"/>
                                          </p:val>
                                        </p:tav>
                                      </p:tavLst>
                                    </p:anim>
                                    <p:animEffect transition="out" filter="fade">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6" presetClass="entr" presetSubtype="0" fill="hold" grpId="0" nodeType="clickEffect">
                                  <p:stCondLst>
                                    <p:cond delay="0"/>
                                  </p:stCondLst>
                                  <p:iterate type="lt">
                                    <p:tmPct val="10000"/>
                                  </p:iterate>
                                  <p:childTnLst>
                                    <p:set>
                                      <p:cBhvr>
                                        <p:cTn id="55" dur="1" fill="hold">
                                          <p:stCondLst>
                                            <p:cond delay="0"/>
                                          </p:stCondLst>
                                        </p:cTn>
                                        <p:tgtEl>
                                          <p:spTgt spid="19"/>
                                        </p:tgtEl>
                                        <p:attrNameLst>
                                          <p:attrName>style.visibility</p:attrName>
                                        </p:attrNameLst>
                                      </p:cBhvr>
                                      <p:to>
                                        <p:strVal val="visible"/>
                                      </p:to>
                                    </p:set>
                                    <p:anim by="(-#ppt_w*2)" calcmode="lin" valueType="num">
                                      <p:cBhvr rctx="PPT">
                                        <p:cTn id="56" dur="250" autoRev="1" fill="hold">
                                          <p:stCondLst>
                                            <p:cond delay="0"/>
                                          </p:stCondLst>
                                        </p:cTn>
                                        <p:tgtEl>
                                          <p:spTgt spid="19"/>
                                        </p:tgtEl>
                                        <p:attrNameLst>
                                          <p:attrName>ppt_w</p:attrName>
                                        </p:attrNameLst>
                                      </p:cBhvr>
                                    </p:anim>
                                    <p:anim by="(#ppt_w*0.50)" calcmode="lin" valueType="num">
                                      <p:cBhvr>
                                        <p:cTn id="57" dur="250" decel="50000" autoRev="1" fill="hold">
                                          <p:stCondLst>
                                            <p:cond delay="0"/>
                                          </p:stCondLst>
                                        </p:cTn>
                                        <p:tgtEl>
                                          <p:spTgt spid="19"/>
                                        </p:tgtEl>
                                        <p:attrNameLst>
                                          <p:attrName>ppt_x</p:attrName>
                                        </p:attrNameLst>
                                      </p:cBhvr>
                                    </p:anim>
                                    <p:anim from="(-#ppt_h/2)" to="(#ppt_y)" calcmode="lin" valueType="num">
                                      <p:cBhvr>
                                        <p:cTn id="58" dur="500" fill="hold">
                                          <p:stCondLst>
                                            <p:cond delay="0"/>
                                          </p:stCondLst>
                                        </p:cTn>
                                        <p:tgtEl>
                                          <p:spTgt spid="19"/>
                                        </p:tgtEl>
                                        <p:attrNameLst>
                                          <p:attrName>ppt_y</p:attrName>
                                        </p:attrNameLst>
                                      </p:cBhvr>
                                    </p:anim>
                                    <p:animRot by="21600000">
                                      <p:cBhvr>
                                        <p:cTn id="59" dur="500" fill="hold">
                                          <p:stCondLst>
                                            <p:cond delay="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18" grpId="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02648" y="436584"/>
            <a:ext cx="3200400" cy="307777"/>
          </a:xfrm>
          <a:prstGeom prst="rect">
            <a:avLst/>
          </a:prstGeom>
          <a:noFill/>
        </p:spPr>
        <p:txBody>
          <a:bodyPr wrap="square" rtlCol="0">
            <a:spAutoFit/>
          </a:bodyPr>
          <a:lstStyle/>
          <a:p>
            <a:endParaRPr lang="en-US" dirty="0"/>
          </a:p>
        </p:txBody>
      </p:sp>
      <p:sp>
        <p:nvSpPr>
          <p:cNvPr id="6" name="Down Arrow 5"/>
          <p:cNvSpPr/>
          <p:nvPr/>
        </p:nvSpPr>
        <p:spPr>
          <a:xfrm>
            <a:off x="314744" y="1733150"/>
            <a:ext cx="2779748" cy="2287057"/>
          </a:xfrm>
          <a:prstGeom prst="downArrow">
            <a:avLst/>
          </a:prstGeom>
          <a:ln w="76200">
            <a:solidFill>
              <a:schemeClr val="tx1"/>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b="1" spc="50" dirty="0" smtClean="0">
                <a:ln w="11430"/>
                <a:solidFill>
                  <a:srgbClr val="002060"/>
                </a:solidFill>
                <a:effectLst>
                  <a:outerShdw blurRad="76200" dist="50800" dir="5400000" algn="tl" rotWithShape="0">
                    <a:srgbClr val="000000">
                      <a:alpha val="65000"/>
                    </a:srgbClr>
                  </a:outerShdw>
                </a:effectLst>
              </a:rPr>
              <a:t>الوقت</a:t>
            </a:r>
            <a:endParaRPr lang="en-US" sz="4400" b="1" spc="50" dirty="0">
              <a:ln w="11430"/>
              <a:solidFill>
                <a:srgbClr val="002060"/>
              </a:solidFill>
              <a:effectLst>
                <a:outerShdw blurRad="76200" dist="50800" dir="5400000" algn="tl" rotWithShape="0">
                  <a:srgbClr val="000000">
                    <a:alpha val="65000"/>
                  </a:srgbClr>
                </a:outerShdw>
              </a:effectLst>
            </a:endParaRPr>
          </a:p>
        </p:txBody>
      </p:sp>
      <p:sp>
        <p:nvSpPr>
          <p:cNvPr id="7" name="Rounded Rectangle 6"/>
          <p:cNvSpPr/>
          <p:nvPr/>
        </p:nvSpPr>
        <p:spPr>
          <a:xfrm>
            <a:off x="551234" y="315310"/>
            <a:ext cx="12802158" cy="1115572"/>
          </a:xfrm>
          <a:prstGeom prst="roundRect">
            <a:avLst/>
          </a:prstGeom>
          <a:ln w="76200">
            <a:solidFill>
              <a:schemeClr val="tx1"/>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3200" dirty="0"/>
          </a:p>
        </p:txBody>
      </p:sp>
      <p:sp>
        <p:nvSpPr>
          <p:cNvPr id="8" name="Rectangle 7"/>
          <p:cNvSpPr/>
          <p:nvPr/>
        </p:nvSpPr>
        <p:spPr>
          <a:xfrm>
            <a:off x="5029045" y="541276"/>
            <a:ext cx="3768122"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b="1" cap="none" spc="50" dirty="0">
                <a:ln w="11430"/>
                <a:solidFill>
                  <a:sysClr val="windowText" lastClr="000000"/>
                </a:solidFill>
                <a:effectLst>
                  <a:outerShdw blurRad="76200" dist="50800" dir="5400000" algn="tl" rotWithShape="0">
                    <a:srgbClr val="000000">
                      <a:alpha val="65000"/>
                    </a:srgbClr>
                  </a:outerShdw>
                </a:effectLst>
              </a:rPr>
              <a:t>العمل الجماعي</a:t>
            </a:r>
            <a:endParaRPr lang="en-US" sz="4400" b="1" cap="none" spc="50" dirty="0">
              <a:ln w="11430"/>
              <a:solidFill>
                <a:sysClr val="windowText" lastClr="000000"/>
              </a:solidFill>
              <a:effectLst>
                <a:outerShdw blurRad="76200" dist="50800" dir="5400000" algn="tl" rotWithShape="0">
                  <a:srgbClr val="000000">
                    <a:alpha val="65000"/>
                  </a:srgbClr>
                </a:outerShdw>
              </a:effectLst>
            </a:endParaRPr>
          </a:p>
        </p:txBody>
      </p:sp>
      <p:sp>
        <p:nvSpPr>
          <p:cNvPr id="16" name="12-Point Star 15"/>
          <p:cNvSpPr/>
          <p:nvPr/>
        </p:nvSpPr>
        <p:spPr>
          <a:xfrm>
            <a:off x="346842" y="4335568"/>
            <a:ext cx="2771572" cy="2632794"/>
          </a:xfrm>
          <a:prstGeom prst="star12">
            <a:avLst/>
          </a:prstGeom>
          <a:ln w="76200">
            <a:solidFill>
              <a:schemeClr val="tx1"/>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ar-MA" sz="3600" b="1" dirty="0" smtClean="0">
                <a:ln>
                  <a:solidFill>
                    <a:sysClr val="windowText" lastClr="000000"/>
                  </a:solidFill>
                </a:ln>
                <a:solidFill>
                  <a:sysClr val="windowText" lastClr="000000"/>
                </a:solidFill>
              </a:rPr>
              <a:t>سبع دقائق</a:t>
            </a:r>
            <a:endParaRPr lang="en-US" sz="3600" b="1" dirty="0">
              <a:ln>
                <a:solidFill>
                  <a:sysClr val="windowText" lastClr="000000"/>
                </a:solidFill>
              </a:ln>
              <a:solidFill>
                <a:sysClr val="windowText" lastClr="000000"/>
              </a:solidFill>
            </a:endParaRPr>
          </a:p>
        </p:txBody>
      </p:sp>
      <p:sp>
        <p:nvSpPr>
          <p:cNvPr id="17" name="Round Diagonal Corner Rectangle 16"/>
          <p:cNvSpPr/>
          <p:nvPr/>
        </p:nvSpPr>
        <p:spPr>
          <a:xfrm>
            <a:off x="3473194" y="1905000"/>
            <a:ext cx="4393802" cy="2430568"/>
          </a:xfrm>
          <a:prstGeom prst="round2DiagRect">
            <a:avLst/>
          </a:prstGeom>
          <a:ln>
            <a:noFill/>
          </a:ln>
          <a:effectLst>
            <a:glow rad="1397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ar-MA" sz="3200" b="1" u="sng" spc="50" dirty="0">
                <a:ln w="11430"/>
                <a:effectLst>
                  <a:outerShdw blurRad="76200" dist="50800" dir="5400000" algn="tl" rotWithShape="0">
                    <a:srgbClr val="000000">
                      <a:alpha val="65000"/>
                    </a:srgbClr>
                  </a:outerShdw>
                </a:effectLst>
              </a:rPr>
              <a:t>العمل لفريق البنين:</a:t>
            </a:r>
            <a:r>
              <a:rPr lang="en-US" sz="3200" b="1" spc="50" dirty="0">
                <a:ln w="11430"/>
                <a:effectLst>
                  <a:outerShdw blurRad="76200" dist="50800" dir="5400000" algn="tl" rotWithShape="0">
                    <a:srgbClr val="000000">
                      <a:alpha val="65000"/>
                    </a:srgbClr>
                  </a:outerShdw>
                </a:effectLst>
              </a:rPr>
              <a:t> </a:t>
            </a:r>
            <a:endParaRPr lang="ar-MA" sz="3200" b="1" spc="50" dirty="0">
              <a:ln w="11430"/>
              <a:effectLst>
                <a:outerShdw blurRad="76200" dist="50800" dir="5400000" algn="tl" rotWithShape="0">
                  <a:srgbClr val="000000">
                    <a:alpha val="65000"/>
                  </a:srgbClr>
                </a:outerShdw>
              </a:effectLst>
            </a:endParaRPr>
          </a:p>
          <a:p>
            <a:pPr algn="just" rtl="1"/>
            <a:r>
              <a:rPr lang="ar-MA" sz="3200" b="1" spc="50" dirty="0" smtClean="0">
                <a:ln w="11430"/>
                <a:effectLst>
                  <a:outerShdw blurRad="76200" dist="50800" dir="5400000" algn="tl" rotWithShape="0">
                    <a:srgbClr val="000000">
                      <a:alpha val="65000"/>
                    </a:srgbClr>
                  </a:outerShdw>
                </a:effectLst>
              </a:rPr>
              <a:t>اكتب بسبعة أسطر ما </a:t>
            </a:r>
            <a:r>
              <a:rPr lang="ar-MA" sz="3200" b="1" spc="50" dirty="0">
                <a:ln w="11430"/>
                <a:effectLst>
                  <a:outerShdw blurRad="76200" dist="50800" dir="5400000" algn="tl" rotWithShape="0">
                    <a:srgbClr val="000000">
                      <a:alpha val="65000"/>
                    </a:srgbClr>
                  </a:outerShdw>
                </a:effectLst>
              </a:rPr>
              <a:t>هي الأوصاف الحميدة </a:t>
            </a:r>
            <a:r>
              <a:rPr lang="ar-MA" sz="3200" b="1" spc="50" dirty="0" smtClean="0">
                <a:ln w="11430"/>
                <a:effectLst>
                  <a:outerShdw blurRad="76200" dist="50800" dir="5400000" algn="tl" rotWithShape="0">
                    <a:srgbClr val="000000">
                      <a:alpha val="65000"/>
                    </a:srgbClr>
                  </a:outerShdw>
                </a:effectLst>
              </a:rPr>
              <a:t>التي يتصف بها طلاب العلم ؟</a:t>
            </a:r>
            <a:endParaRPr lang="ar-MA" sz="3200" b="1" spc="50" dirty="0">
              <a:ln w="11430"/>
              <a:effectLst>
                <a:outerShdw blurRad="76200" dist="50800" dir="5400000" algn="tl" rotWithShape="0">
                  <a:srgbClr val="000000">
                    <a:alpha val="65000"/>
                  </a:srgbClr>
                </a:outerShdw>
              </a:effectLst>
            </a:endParaRPr>
          </a:p>
          <a:p>
            <a:pPr algn="just" rtl="1"/>
            <a:endParaRPr lang="en-US" sz="3200" b="1" dirty="0">
              <a:solidFill>
                <a:schemeClr val="bg1"/>
              </a:solidFill>
            </a:endParaRPr>
          </a:p>
        </p:txBody>
      </p:sp>
      <p:sp>
        <p:nvSpPr>
          <p:cNvPr id="20" name="Round Diagonal Corner Rectangle 19"/>
          <p:cNvSpPr/>
          <p:nvPr/>
        </p:nvSpPr>
        <p:spPr>
          <a:xfrm>
            <a:off x="3589288" y="4809686"/>
            <a:ext cx="4277708" cy="2539677"/>
          </a:xfrm>
          <a:prstGeom prst="round2Diag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r" rtl="1"/>
            <a:endParaRPr lang="ar-MA" sz="3200" b="1" u="sng" spc="50" dirty="0" smtClean="0">
              <a:ln w="11430"/>
              <a:effectLst>
                <a:outerShdw blurRad="76200" dist="50800" dir="5400000" algn="tl" rotWithShape="0">
                  <a:srgbClr val="000000">
                    <a:alpha val="65000"/>
                  </a:srgbClr>
                </a:outerShdw>
              </a:effectLst>
            </a:endParaRPr>
          </a:p>
          <a:p>
            <a:pPr algn="r" rtl="1"/>
            <a:r>
              <a:rPr lang="ar-MA" sz="3200" b="1" u="sng" spc="50" dirty="0" smtClean="0">
                <a:ln w="11430"/>
                <a:effectLst>
                  <a:outerShdw blurRad="76200" dist="50800" dir="5400000" algn="tl" rotWithShape="0">
                    <a:srgbClr val="000000">
                      <a:alpha val="65000"/>
                    </a:srgbClr>
                  </a:outerShdw>
                </a:effectLst>
              </a:rPr>
              <a:t>العمل </a:t>
            </a:r>
            <a:r>
              <a:rPr lang="ar-MA" sz="3200" b="1" u="sng" spc="50" dirty="0">
                <a:ln w="11430"/>
                <a:effectLst>
                  <a:outerShdw blurRad="76200" dist="50800" dir="5400000" algn="tl" rotWithShape="0">
                    <a:srgbClr val="000000">
                      <a:alpha val="65000"/>
                    </a:srgbClr>
                  </a:outerShdw>
                </a:effectLst>
              </a:rPr>
              <a:t>لفريق </a:t>
            </a:r>
            <a:r>
              <a:rPr lang="ar-MA" sz="3200" b="1" u="sng" spc="50" dirty="0" smtClean="0">
                <a:ln w="11430"/>
                <a:effectLst>
                  <a:outerShdw blurRad="76200" dist="50800" dir="5400000" algn="tl" rotWithShape="0">
                    <a:srgbClr val="000000">
                      <a:alpha val="65000"/>
                    </a:srgbClr>
                  </a:outerShdw>
                </a:effectLst>
              </a:rPr>
              <a:t>البنات</a:t>
            </a:r>
            <a:r>
              <a:rPr lang="ar-MA" sz="3200" b="1" u="sng" spc="50" dirty="0">
                <a:ln w="11430"/>
                <a:effectLst>
                  <a:outerShdw blurRad="76200" dist="50800" dir="5400000" algn="tl" rotWithShape="0">
                    <a:srgbClr val="000000">
                      <a:alpha val="65000"/>
                    </a:srgbClr>
                  </a:outerShdw>
                </a:effectLst>
              </a:rPr>
              <a:t>:</a:t>
            </a:r>
            <a:endParaRPr lang="ar-MA" sz="2000" b="1" u="sng" spc="50" dirty="0">
              <a:ln w="11430"/>
              <a:effectLst>
                <a:outerShdw blurRad="76200" dist="50800" dir="5400000" algn="tl" rotWithShape="0">
                  <a:srgbClr val="000000">
                    <a:alpha val="65000"/>
                  </a:srgbClr>
                </a:outerShdw>
              </a:effectLst>
            </a:endParaRPr>
          </a:p>
          <a:p>
            <a:pPr algn="just" rtl="1"/>
            <a:r>
              <a:rPr lang="ar-MA" sz="3200" b="1" spc="50" dirty="0">
                <a:ln w="11430"/>
                <a:effectLst>
                  <a:outerShdw blurRad="76200" dist="50800" dir="5400000" algn="tl" rotWithShape="0">
                    <a:srgbClr val="000000">
                      <a:alpha val="65000"/>
                    </a:srgbClr>
                  </a:outerShdw>
                </a:effectLst>
              </a:rPr>
              <a:t>اكتب بسبعة أسطر ما هي </a:t>
            </a:r>
            <a:r>
              <a:rPr lang="ar-MA" sz="3200" b="1" spc="50" dirty="0" smtClean="0">
                <a:ln w="11430"/>
                <a:effectLst>
                  <a:outerShdw blurRad="76200" dist="50800" dir="5400000" algn="tl" rotWithShape="0">
                    <a:srgbClr val="000000">
                      <a:alpha val="65000"/>
                    </a:srgbClr>
                  </a:outerShdw>
                </a:effectLst>
              </a:rPr>
              <a:t>الأوصاف الرذيلة التي يجتنب عنها </a:t>
            </a:r>
            <a:r>
              <a:rPr lang="ar-MA" sz="3200" b="1" spc="50" dirty="0">
                <a:ln w="11430"/>
                <a:effectLst>
                  <a:outerShdw blurRad="76200" dist="50800" dir="5400000" algn="tl" rotWithShape="0">
                    <a:srgbClr val="000000">
                      <a:alpha val="65000"/>
                    </a:srgbClr>
                  </a:outerShdw>
                </a:effectLst>
              </a:rPr>
              <a:t>طلاب العلم ؟</a:t>
            </a:r>
          </a:p>
          <a:p>
            <a:pPr algn="r" rtl="1"/>
            <a:endParaRPr lang="ar-MA" sz="3200" b="1" u="sng" dirty="0">
              <a:solidFill>
                <a:schemeClr val="bg1"/>
              </a:solidFill>
            </a:endParaRP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8069" y="1875508"/>
            <a:ext cx="5155323" cy="5802299"/>
          </a:xfrm>
          <a:prstGeom prst="roundRect">
            <a:avLst>
              <a:gd name="adj" fmla="val 16667"/>
            </a:avLst>
          </a:prstGeom>
          <a:ln w="28575">
            <a:solidFill>
              <a:srgbClr val="C6FF25"/>
            </a:solidFill>
          </a:ln>
          <a:effectLst>
            <a:glow rad="1397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18348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out)">
                                      <p:cBhvr>
                                        <p:cTn id="7" dur="2000"/>
                                        <p:tgtEl>
                                          <p:spTgt spid="22"/>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50"/>
                                        <p:tgtEl>
                                          <p:spTgt spid="6"/>
                                        </p:tgtEl>
                                      </p:cBhvr>
                                    </p:animEffect>
                                    <p:anim calcmode="lin" valueType="num">
                                      <p:cBhvr>
                                        <p:cTn id="24" dur="250" fill="hold"/>
                                        <p:tgtEl>
                                          <p:spTgt spid="6"/>
                                        </p:tgtEl>
                                        <p:attrNameLst>
                                          <p:attrName>ppt_x</p:attrName>
                                        </p:attrNameLst>
                                      </p:cBhvr>
                                      <p:tavLst>
                                        <p:tav tm="0">
                                          <p:val>
                                            <p:strVal val="#ppt_x"/>
                                          </p:val>
                                        </p:tav>
                                        <p:tav tm="100000">
                                          <p:val>
                                            <p:strVal val="#ppt_x"/>
                                          </p:val>
                                        </p:tav>
                                      </p:tavLst>
                                    </p:anim>
                                    <p:anim calcmode="lin" valueType="num">
                                      <p:cBhvr>
                                        <p:cTn id="25"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style.rotation</p:attrName>
                                        </p:attrNameLst>
                                      </p:cBhvr>
                                      <p:tavLst>
                                        <p:tav tm="0">
                                          <p:val>
                                            <p:fltVal val="720"/>
                                          </p:val>
                                        </p:tav>
                                        <p:tav tm="100000">
                                          <p:val>
                                            <p:fltVal val="0"/>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750" fill="hold"/>
                                        <p:tgtEl>
                                          <p:spTgt spid="17"/>
                                        </p:tgtEl>
                                        <p:attrNameLst>
                                          <p:attrName>ppt_w</p:attrName>
                                        </p:attrNameLst>
                                      </p:cBhvr>
                                      <p:tavLst>
                                        <p:tav tm="0">
                                          <p:val>
                                            <p:fltVal val="0"/>
                                          </p:val>
                                        </p:tav>
                                        <p:tav tm="100000">
                                          <p:val>
                                            <p:strVal val="#ppt_w"/>
                                          </p:val>
                                        </p:tav>
                                      </p:tavLst>
                                    </p:anim>
                                    <p:anim calcmode="lin" valueType="num">
                                      <p:cBhvr>
                                        <p:cTn id="39" dur="750" fill="hold"/>
                                        <p:tgtEl>
                                          <p:spTgt spid="17"/>
                                        </p:tgtEl>
                                        <p:attrNameLst>
                                          <p:attrName>ppt_h</p:attrName>
                                        </p:attrNameLst>
                                      </p:cBhvr>
                                      <p:tavLst>
                                        <p:tav tm="0">
                                          <p:val>
                                            <p:fltVal val="0"/>
                                          </p:val>
                                        </p:tav>
                                        <p:tav tm="100000">
                                          <p:val>
                                            <p:strVal val="#ppt_h"/>
                                          </p:val>
                                        </p:tav>
                                      </p:tavLst>
                                    </p:anim>
                                    <p:animEffect transition="in" filter="fade">
                                      <p:cBhvr>
                                        <p:cTn id="40" dur="75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750" fill="hold"/>
                                        <p:tgtEl>
                                          <p:spTgt spid="20"/>
                                        </p:tgtEl>
                                        <p:attrNameLst>
                                          <p:attrName>ppt_w</p:attrName>
                                        </p:attrNameLst>
                                      </p:cBhvr>
                                      <p:tavLst>
                                        <p:tav tm="0">
                                          <p:val>
                                            <p:fltVal val="0"/>
                                          </p:val>
                                        </p:tav>
                                        <p:tav tm="100000">
                                          <p:val>
                                            <p:strVal val="#ppt_w"/>
                                          </p:val>
                                        </p:tav>
                                      </p:tavLst>
                                    </p:anim>
                                    <p:anim calcmode="lin" valueType="num">
                                      <p:cBhvr>
                                        <p:cTn id="46" dur="750" fill="hold"/>
                                        <p:tgtEl>
                                          <p:spTgt spid="20"/>
                                        </p:tgtEl>
                                        <p:attrNameLst>
                                          <p:attrName>ppt_h</p:attrName>
                                        </p:attrNameLst>
                                      </p:cBhvr>
                                      <p:tavLst>
                                        <p:tav tm="0">
                                          <p:val>
                                            <p:fltVal val="0"/>
                                          </p:val>
                                        </p:tav>
                                        <p:tav tm="100000">
                                          <p:val>
                                            <p:strVal val="#ppt_h"/>
                                          </p:val>
                                        </p:tav>
                                      </p:tavLst>
                                    </p:anim>
                                    <p:animEffect transition="in" filter="fade">
                                      <p:cBhvr>
                                        <p:cTn id="4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6" grpId="0" animBg="1"/>
      <p:bldP spid="17"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01539" y="1480792"/>
            <a:ext cx="12845611" cy="873536"/>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rtlCol="0" anchor="ctr"/>
          <a:lstStyle/>
          <a:p>
            <a:pPr algn="r" rtl="1"/>
            <a:r>
              <a:rPr lang="en-US" sz="3600" b="1" dirty="0" smtClean="0"/>
              <a:t>1</a:t>
            </a:r>
            <a:r>
              <a:rPr lang="ar-MA" sz="3600" b="1" dirty="0" smtClean="0"/>
              <a:t>. ما اسم الكامل للشاعر الكاتب : خلق حسن ؟</a:t>
            </a:r>
            <a:endParaRPr lang="ar-MA" sz="3600" b="1" dirty="0"/>
          </a:p>
        </p:txBody>
      </p:sp>
      <p:sp>
        <p:nvSpPr>
          <p:cNvPr id="7" name="Rounded Rectangle 6"/>
          <p:cNvSpPr/>
          <p:nvPr/>
        </p:nvSpPr>
        <p:spPr>
          <a:xfrm>
            <a:off x="472964" y="3649716"/>
            <a:ext cx="12845611" cy="96434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600" b="1" dirty="0"/>
              <a:t>3</a:t>
            </a:r>
            <a:r>
              <a:rPr lang="ar-MA" sz="3600" b="1" dirty="0" smtClean="0"/>
              <a:t>. </a:t>
            </a:r>
            <a:r>
              <a:rPr lang="ar-MA" sz="3600" b="1" dirty="0"/>
              <a:t>قل </a:t>
            </a:r>
            <a:r>
              <a:rPr lang="ar-MA" sz="3600" b="1" dirty="0" smtClean="0"/>
              <a:t>ثلاثة من الكتب المشهورة للشاعر. </a:t>
            </a:r>
            <a:endParaRPr lang="ar-MA" sz="3600" b="1" dirty="0"/>
          </a:p>
        </p:txBody>
      </p:sp>
      <p:sp>
        <p:nvSpPr>
          <p:cNvPr id="8" name="Rounded Rectangle 7"/>
          <p:cNvSpPr/>
          <p:nvPr/>
        </p:nvSpPr>
        <p:spPr>
          <a:xfrm>
            <a:off x="492014" y="2527736"/>
            <a:ext cx="12845611" cy="91704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600" b="1" dirty="0" smtClean="0"/>
              <a:t>2</a:t>
            </a:r>
            <a:r>
              <a:rPr lang="ar-MA" sz="3600" b="1" dirty="0" smtClean="0"/>
              <a:t>. أين ومتى وُلد الشاعر والكاتب ومتى توفي رحمه الله ؟</a:t>
            </a:r>
            <a:endParaRPr lang="ar-MA" sz="3600" b="1" dirty="0"/>
          </a:p>
        </p:txBody>
      </p:sp>
      <p:sp>
        <p:nvSpPr>
          <p:cNvPr id="12" name="Rounded Rectangle 11"/>
          <p:cNvSpPr/>
          <p:nvPr/>
        </p:nvSpPr>
        <p:spPr>
          <a:xfrm>
            <a:off x="482489" y="4787472"/>
            <a:ext cx="12845611" cy="888128"/>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3600" b="1" dirty="0"/>
              <a:t>4</a:t>
            </a:r>
            <a:r>
              <a:rPr lang="ar-MA" sz="3600" b="1" dirty="0" smtClean="0"/>
              <a:t>. مع من شُبه الشاعر ؟ ولماذا ؟</a:t>
            </a:r>
            <a:endParaRPr lang="ar-MA" sz="3600" b="1" dirty="0"/>
          </a:p>
        </p:txBody>
      </p:sp>
      <p:sp>
        <p:nvSpPr>
          <p:cNvPr id="13" name="Rounded Rectangle 12"/>
          <p:cNvSpPr/>
          <p:nvPr/>
        </p:nvSpPr>
        <p:spPr>
          <a:xfrm>
            <a:off x="472964" y="5862156"/>
            <a:ext cx="12845611" cy="83820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600" b="1" dirty="0" smtClean="0"/>
              <a:t>5</a:t>
            </a:r>
            <a:r>
              <a:rPr lang="ar-MA" sz="3600" b="1" dirty="0" smtClean="0"/>
              <a:t>. قل خمس كلمات جديدة بالمعنى؟</a:t>
            </a:r>
            <a:endParaRPr lang="ar-MA" sz="3600" b="1" dirty="0"/>
          </a:p>
        </p:txBody>
      </p:sp>
      <p:sp>
        <p:nvSpPr>
          <p:cNvPr id="14" name="Rounded Rectangle 13"/>
          <p:cNvSpPr/>
          <p:nvPr/>
        </p:nvSpPr>
        <p:spPr>
          <a:xfrm>
            <a:off x="472964" y="6889530"/>
            <a:ext cx="12845611" cy="83820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600" b="1" dirty="0" smtClean="0"/>
              <a:t>6</a:t>
            </a:r>
            <a:r>
              <a:rPr lang="ar-MA" sz="3600" b="1" dirty="0" smtClean="0"/>
              <a:t>. كيف تريد أن تكون مجتمعك الذي تسكن فيه ؟</a:t>
            </a:r>
            <a:endParaRPr lang="ar-MA" sz="3600" b="1" dirty="0"/>
          </a:p>
        </p:txBody>
      </p:sp>
      <p:sp>
        <p:nvSpPr>
          <p:cNvPr id="15" name="Rounded Rectangle 14"/>
          <p:cNvSpPr/>
          <p:nvPr/>
        </p:nvSpPr>
        <p:spPr>
          <a:xfrm>
            <a:off x="501539" y="326222"/>
            <a:ext cx="12845611" cy="918098"/>
          </a:xfrm>
          <a:prstGeom prst="roundRec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3200" dirty="0"/>
          </a:p>
        </p:txBody>
      </p:sp>
      <p:sp>
        <p:nvSpPr>
          <p:cNvPr id="16" name="Rectangle 15"/>
          <p:cNvSpPr/>
          <p:nvPr/>
        </p:nvSpPr>
        <p:spPr>
          <a:xfrm rot="10800000" flipV="1">
            <a:off x="5795210" y="350471"/>
            <a:ext cx="2629276"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800" b="1" cap="none" spc="50" dirty="0" smtClean="0">
                <a:ln w="11430">
                  <a:solidFill>
                    <a:sysClr val="windowText" lastClr="000000"/>
                  </a:solidFill>
                </a:ln>
                <a:solidFill>
                  <a:sysClr val="windowText" lastClr="000000"/>
                </a:solidFill>
                <a:effectLst>
                  <a:outerShdw blurRad="76200" dist="50800" dir="5400000" algn="tl" rotWithShape="0">
                    <a:srgbClr val="000000">
                      <a:alpha val="65000"/>
                    </a:srgbClr>
                  </a:outerShdw>
                </a:effectLst>
              </a:rPr>
              <a:t>التقييم</a:t>
            </a:r>
            <a:endParaRPr lang="en-US" sz="4800" b="1" cap="none" spc="50" dirty="0">
              <a:ln w="11430">
                <a:solidFill>
                  <a:sysClr val="windowText" lastClr="000000"/>
                </a:solidFill>
              </a:ln>
              <a:solidFill>
                <a:sysClr val="windowText" lastClr="0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106356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6"/>
                                        </p:tgtEl>
                                        <p:attrNameLst>
                                          <p:attrName>ppt_y</p:attrName>
                                        </p:attrNameLst>
                                      </p:cBhvr>
                                      <p:tavLst>
                                        <p:tav tm="0">
                                          <p:val>
                                            <p:strVal val="#ppt_y"/>
                                          </p:val>
                                        </p:tav>
                                        <p:tav tm="100000">
                                          <p:val>
                                            <p:strVal val="#ppt_y"/>
                                          </p:val>
                                        </p:tav>
                                      </p:tavLst>
                                    </p:anim>
                                    <p:anim calcmode="lin" valueType="num">
                                      <p:cBhvr>
                                        <p:cTn id="1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750" fill="hold"/>
                                        <p:tgtEl>
                                          <p:spTgt spid="6"/>
                                        </p:tgtEl>
                                        <p:attrNameLst>
                                          <p:attrName>ppt_w</p:attrName>
                                        </p:attrNameLst>
                                      </p:cBhvr>
                                      <p:tavLst>
                                        <p:tav tm="0">
                                          <p:val>
                                            <p:strVal val="#ppt_w*0.70"/>
                                          </p:val>
                                        </p:tav>
                                        <p:tav tm="100000">
                                          <p:val>
                                            <p:strVal val="#ppt_w"/>
                                          </p:val>
                                        </p:tav>
                                      </p:tavLst>
                                    </p:anim>
                                    <p:anim calcmode="lin" valueType="num">
                                      <p:cBhvr>
                                        <p:cTn id="22" dur="750" fill="hold"/>
                                        <p:tgtEl>
                                          <p:spTgt spid="6"/>
                                        </p:tgtEl>
                                        <p:attrNameLst>
                                          <p:attrName>ppt_h</p:attrName>
                                        </p:attrNameLst>
                                      </p:cBhvr>
                                      <p:tavLst>
                                        <p:tav tm="0">
                                          <p:val>
                                            <p:strVal val="#ppt_h"/>
                                          </p:val>
                                        </p:tav>
                                        <p:tav tm="100000">
                                          <p:val>
                                            <p:strVal val="#ppt_h"/>
                                          </p:val>
                                        </p:tav>
                                      </p:tavLst>
                                    </p:anim>
                                    <p:animEffect transition="in" filter="fade">
                                      <p:cBhvr>
                                        <p:cTn id="23" dur="75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750" fill="hold"/>
                                        <p:tgtEl>
                                          <p:spTgt spid="8"/>
                                        </p:tgtEl>
                                        <p:attrNameLst>
                                          <p:attrName>ppt_w</p:attrName>
                                        </p:attrNameLst>
                                      </p:cBhvr>
                                      <p:tavLst>
                                        <p:tav tm="0">
                                          <p:val>
                                            <p:strVal val="#ppt_w*0.70"/>
                                          </p:val>
                                        </p:tav>
                                        <p:tav tm="100000">
                                          <p:val>
                                            <p:strVal val="#ppt_w"/>
                                          </p:val>
                                        </p:tav>
                                      </p:tavLst>
                                    </p:anim>
                                    <p:anim calcmode="lin" valueType="num">
                                      <p:cBhvr>
                                        <p:cTn id="29" dur="750" fill="hold"/>
                                        <p:tgtEl>
                                          <p:spTgt spid="8"/>
                                        </p:tgtEl>
                                        <p:attrNameLst>
                                          <p:attrName>ppt_h</p:attrName>
                                        </p:attrNameLst>
                                      </p:cBhvr>
                                      <p:tavLst>
                                        <p:tav tm="0">
                                          <p:val>
                                            <p:strVal val="#ppt_h"/>
                                          </p:val>
                                        </p:tav>
                                        <p:tav tm="100000">
                                          <p:val>
                                            <p:strVal val="#ppt_h"/>
                                          </p:val>
                                        </p:tav>
                                      </p:tavLst>
                                    </p:anim>
                                    <p:animEffect transition="in" filter="fade">
                                      <p:cBhvr>
                                        <p:cTn id="30" dur="75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750" fill="hold"/>
                                        <p:tgtEl>
                                          <p:spTgt spid="7"/>
                                        </p:tgtEl>
                                        <p:attrNameLst>
                                          <p:attrName>ppt_w</p:attrName>
                                        </p:attrNameLst>
                                      </p:cBhvr>
                                      <p:tavLst>
                                        <p:tav tm="0">
                                          <p:val>
                                            <p:strVal val="#ppt_w*0.70"/>
                                          </p:val>
                                        </p:tav>
                                        <p:tav tm="100000">
                                          <p:val>
                                            <p:strVal val="#ppt_w"/>
                                          </p:val>
                                        </p:tav>
                                      </p:tavLst>
                                    </p:anim>
                                    <p:anim calcmode="lin" valueType="num">
                                      <p:cBhvr>
                                        <p:cTn id="36" dur="750" fill="hold"/>
                                        <p:tgtEl>
                                          <p:spTgt spid="7"/>
                                        </p:tgtEl>
                                        <p:attrNameLst>
                                          <p:attrName>ppt_h</p:attrName>
                                        </p:attrNameLst>
                                      </p:cBhvr>
                                      <p:tavLst>
                                        <p:tav tm="0">
                                          <p:val>
                                            <p:strVal val="#ppt_h"/>
                                          </p:val>
                                        </p:tav>
                                        <p:tav tm="100000">
                                          <p:val>
                                            <p:strVal val="#ppt_h"/>
                                          </p:val>
                                        </p:tav>
                                      </p:tavLst>
                                    </p:anim>
                                    <p:animEffect transition="in" filter="fade">
                                      <p:cBhvr>
                                        <p:cTn id="37" dur="75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750" fill="hold"/>
                                        <p:tgtEl>
                                          <p:spTgt spid="12"/>
                                        </p:tgtEl>
                                        <p:attrNameLst>
                                          <p:attrName>ppt_w</p:attrName>
                                        </p:attrNameLst>
                                      </p:cBhvr>
                                      <p:tavLst>
                                        <p:tav tm="0">
                                          <p:val>
                                            <p:strVal val="#ppt_w*0.70"/>
                                          </p:val>
                                        </p:tav>
                                        <p:tav tm="100000">
                                          <p:val>
                                            <p:strVal val="#ppt_w"/>
                                          </p:val>
                                        </p:tav>
                                      </p:tavLst>
                                    </p:anim>
                                    <p:anim calcmode="lin" valueType="num">
                                      <p:cBhvr>
                                        <p:cTn id="43" dur="750" fill="hold"/>
                                        <p:tgtEl>
                                          <p:spTgt spid="12"/>
                                        </p:tgtEl>
                                        <p:attrNameLst>
                                          <p:attrName>ppt_h</p:attrName>
                                        </p:attrNameLst>
                                      </p:cBhvr>
                                      <p:tavLst>
                                        <p:tav tm="0">
                                          <p:val>
                                            <p:strVal val="#ppt_h"/>
                                          </p:val>
                                        </p:tav>
                                        <p:tav tm="100000">
                                          <p:val>
                                            <p:strVal val="#ppt_h"/>
                                          </p:val>
                                        </p:tav>
                                      </p:tavLst>
                                    </p:anim>
                                    <p:animEffect transition="in" filter="fade">
                                      <p:cBhvr>
                                        <p:cTn id="44" dur="75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750" fill="hold"/>
                                        <p:tgtEl>
                                          <p:spTgt spid="13"/>
                                        </p:tgtEl>
                                        <p:attrNameLst>
                                          <p:attrName>ppt_w</p:attrName>
                                        </p:attrNameLst>
                                      </p:cBhvr>
                                      <p:tavLst>
                                        <p:tav tm="0">
                                          <p:val>
                                            <p:strVal val="#ppt_w*0.70"/>
                                          </p:val>
                                        </p:tav>
                                        <p:tav tm="100000">
                                          <p:val>
                                            <p:strVal val="#ppt_w"/>
                                          </p:val>
                                        </p:tav>
                                      </p:tavLst>
                                    </p:anim>
                                    <p:anim calcmode="lin" valueType="num">
                                      <p:cBhvr>
                                        <p:cTn id="50" dur="750" fill="hold"/>
                                        <p:tgtEl>
                                          <p:spTgt spid="13"/>
                                        </p:tgtEl>
                                        <p:attrNameLst>
                                          <p:attrName>ppt_h</p:attrName>
                                        </p:attrNameLst>
                                      </p:cBhvr>
                                      <p:tavLst>
                                        <p:tav tm="0">
                                          <p:val>
                                            <p:strVal val="#ppt_h"/>
                                          </p:val>
                                        </p:tav>
                                        <p:tav tm="100000">
                                          <p:val>
                                            <p:strVal val="#ppt_h"/>
                                          </p:val>
                                        </p:tav>
                                      </p:tavLst>
                                    </p:anim>
                                    <p:animEffect transition="in" filter="fade">
                                      <p:cBhvr>
                                        <p:cTn id="51" dur="75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750" fill="hold"/>
                                        <p:tgtEl>
                                          <p:spTgt spid="14"/>
                                        </p:tgtEl>
                                        <p:attrNameLst>
                                          <p:attrName>ppt_w</p:attrName>
                                        </p:attrNameLst>
                                      </p:cBhvr>
                                      <p:tavLst>
                                        <p:tav tm="0">
                                          <p:val>
                                            <p:strVal val="#ppt_w*0.70"/>
                                          </p:val>
                                        </p:tav>
                                        <p:tav tm="100000">
                                          <p:val>
                                            <p:strVal val="#ppt_w"/>
                                          </p:val>
                                        </p:tav>
                                      </p:tavLst>
                                    </p:anim>
                                    <p:anim calcmode="lin" valueType="num">
                                      <p:cBhvr>
                                        <p:cTn id="57" dur="750" fill="hold"/>
                                        <p:tgtEl>
                                          <p:spTgt spid="14"/>
                                        </p:tgtEl>
                                        <p:attrNameLst>
                                          <p:attrName>ppt_h</p:attrName>
                                        </p:attrNameLst>
                                      </p:cBhvr>
                                      <p:tavLst>
                                        <p:tav tm="0">
                                          <p:val>
                                            <p:strVal val="#ppt_h"/>
                                          </p:val>
                                        </p:tav>
                                        <p:tav tm="100000">
                                          <p:val>
                                            <p:strVal val="#ppt_h"/>
                                          </p:val>
                                        </p:tav>
                                      </p:tavLst>
                                    </p:anim>
                                    <p:animEffect transition="in" filter="fade">
                                      <p:cBhvr>
                                        <p:cTn id="58"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P spid="15"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88731" y="381000"/>
            <a:ext cx="12837519" cy="991054"/>
          </a:xfrm>
          <a:prstGeom prst="roundRect">
            <a:avLst/>
          </a:prstGeom>
          <a:ln>
            <a:noFill/>
          </a:ln>
          <a:effectLst>
            <a:glow rad="101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6" name="Rectangle 5"/>
          <p:cNvSpPr/>
          <p:nvPr/>
        </p:nvSpPr>
        <p:spPr>
          <a:xfrm>
            <a:off x="4665422" y="505936"/>
            <a:ext cx="4423392"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400" b="1" cap="none" spc="50" dirty="0" smtClean="0">
                <a:ln w="11430"/>
                <a:effectLst>
                  <a:glow rad="101600">
                    <a:schemeClr val="accent2">
                      <a:satMod val="175000"/>
                      <a:alpha val="40000"/>
                    </a:schemeClr>
                  </a:glow>
                  <a:outerShdw blurRad="76200" dist="50800" dir="5400000" algn="tl" rotWithShape="0">
                    <a:srgbClr val="000000">
                      <a:alpha val="65000"/>
                    </a:srgbClr>
                  </a:outerShdw>
                </a:effectLst>
              </a:rPr>
              <a:t>الواجب المنزلي</a:t>
            </a:r>
            <a:endParaRPr lang="en-US" sz="4400" b="1" cap="none" spc="50" dirty="0">
              <a:ln w="11430"/>
              <a:effectLst>
                <a:glow rad="101600">
                  <a:schemeClr val="accent2">
                    <a:satMod val="175000"/>
                    <a:alpha val="40000"/>
                  </a:schemeClr>
                </a:glow>
                <a:outerShdw blurRad="76200" dist="50800" dir="5400000" algn="tl" rotWithShape="0">
                  <a:srgbClr val="000000">
                    <a:alpha val="65000"/>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31" y="1655379"/>
            <a:ext cx="12837519" cy="6132787"/>
          </a:xfrm>
          <a:prstGeom prst="rect">
            <a:avLst/>
          </a:prstGeom>
        </p:spPr>
      </p:pic>
      <p:sp>
        <p:nvSpPr>
          <p:cNvPr id="9" name="Rectangle 8"/>
          <p:cNvSpPr/>
          <p:nvPr/>
        </p:nvSpPr>
        <p:spPr>
          <a:xfrm>
            <a:off x="867105" y="1797273"/>
            <a:ext cx="12092152"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000" b="1" spc="50" dirty="0" smtClean="0">
                <a:ln w="11430">
                  <a:solidFill>
                    <a:schemeClr val="tx1"/>
                  </a:solidFill>
                </a:ln>
                <a:solidFill>
                  <a:sysClr val="windowText" lastClr="000000"/>
                </a:solidFill>
                <a:effectLst>
                  <a:outerShdw blurRad="76200" dist="50800" dir="5400000" algn="tl" rotWithShape="0">
                    <a:srgbClr val="000000">
                      <a:alpha val="65000"/>
                    </a:srgbClr>
                  </a:outerShdw>
                </a:effectLst>
              </a:rPr>
              <a:t>اكتب فقرة باللغة العربية لا تقل عن عشرة أشطر على </a:t>
            </a:r>
          </a:p>
          <a:p>
            <a:pPr algn="ctr" rtl="1"/>
            <a:r>
              <a:rPr lang="ar-MA" sz="4000" b="1" spc="50" dirty="0" smtClean="0">
                <a:ln w="11430">
                  <a:solidFill>
                    <a:schemeClr val="tx1"/>
                  </a:solidFill>
                </a:ln>
                <a:solidFill>
                  <a:sysClr val="windowText" lastClr="000000"/>
                </a:solidFill>
                <a:effectLst>
                  <a:outerShdw blurRad="76200" dist="50800" dir="5400000" algn="tl" rotWithShape="0">
                    <a:srgbClr val="000000">
                      <a:alpha val="65000"/>
                    </a:srgbClr>
                  </a:outerShdw>
                </a:effectLst>
              </a:rPr>
              <a:t>ضرورة وأهمية خلق حسن. </a:t>
            </a:r>
            <a:endParaRPr lang="en-US" sz="4000" b="1" cap="none" spc="50" dirty="0">
              <a:ln w="11430">
                <a:solidFill>
                  <a:schemeClr val="tx1"/>
                </a:solidFill>
              </a:ln>
              <a:solidFill>
                <a:sysClr val="windowText" lastClr="0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96174609"/>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by="(-#ppt_w*2)" calcmode="lin" valueType="num">
                                      <p:cBhvr rctx="PPT">
                                        <p:cTn id="23" dur="125" autoRev="1" fill="hold">
                                          <p:stCondLst>
                                            <p:cond delay="0"/>
                                          </p:stCondLst>
                                        </p:cTn>
                                        <p:tgtEl>
                                          <p:spTgt spid="9"/>
                                        </p:tgtEl>
                                        <p:attrNameLst>
                                          <p:attrName>ppt_w</p:attrName>
                                        </p:attrNameLst>
                                      </p:cBhvr>
                                    </p:anim>
                                    <p:anim by="(#ppt_w*0.50)" calcmode="lin" valueType="num">
                                      <p:cBhvr>
                                        <p:cTn id="24" dur="125" decel="50000" autoRev="1" fill="hold">
                                          <p:stCondLst>
                                            <p:cond delay="0"/>
                                          </p:stCondLst>
                                        </p:cTn>
                                        <p:tgtEl>
                                          <p:spTgt spid="9"/>
                                        </p:tgtEl>
                                        <p:attrNameLst>
                                          <p:attrName>ppt_x</p:attrName>
                                        </p:attrNameLst>
                                      </p:cBhvr>
                                    </p:anim>
                                    <p:anim from="(-#ppt_h/2)" to="(#ppt_y)" calcmode="lin" valueType="num">
                                      <p:cBhvr>
                                        <p:cTn id="25" dur="250" fill="hold">
                                          <p:stCondLst>
                                            <p:cond delay="0"/>
                                          </p:stCondLst>
                                        </p:cTn>
                                        <p:tgtEl>
                                          <p:spTgt spid="9"/>
                                        </p:tgtEl>
                                        <p:attrNameLst>
                                          <p:attrName>ppt_y</p:attrName>
                                        </p:attrNameLst>
                                      </p:cBhvr>
                                    </p:anim>
                                    <p:animRot by="21600000">
                                      <p:cBhvr>
                                        <p:cTn id="26" dur="25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400" y="489430"/>
            <a:ext cx="2469170" cy="2693972"/>
          </a:xfrm>
          <a:prstGeom prst="round2DiagRect">
            <a:avLst>
              <a:gd name="adj1" fmla="val 16667"/>
              <a:gd name="adj2" fmla="val 0"/>
            </a:avLst>
          </a:prstGeom>
          <a:ln w="38100" cap="sq">
            <a:solidFill>
              <a:srgbClr val="2B0AB6"/>
            </a:solidFill>
            <a:miter lim="800000"/>
          </a:ln>
          <a:effectLst>
            <a:glow rad="101600">
              <a:schemeClr val="accent2">
                <a:satMod val="175000"/>
                <a:alpha val="40000"/>
              </a:schemeClr>
            </a:glow>
            <a:outerShdw blurRad="254000" algn="tl" rotWithShape="0">
              <a:srgbClr val="000000">
                <a:alpha val="43000"/>
              </a:srgbClr>
            </a:outerShdw>
          </a:effectLst>
        </p:spPr>
      </p:pic>
      <p:sp>
        <p:nvSpPr>
          <p:cNvPr id="35" name="Rectangle 34"/>
          <p:cNvSpPr/>
          <p:nvPr/>
        </p:nvSpPr>
        <p:spPr>
          <a:xfrm>
            <a:off x="6061293" y="284472"/>
            <a:ext cx="1586638" cy="753243"/>
          </a:xfrm>
          <a:prstGeom prst="rect">
            <a:avLst/>
          </a:prstGeom>
          <a:noFill/>
          <a:effectLst>
            <a:glow rad="139700">
              <a:schemeClr val="accent3">
                <a:satMod val="175000"/>
                <a:alpha val="40000"/>
              </a:schemeClr>
            </a:glow>
          </a:effectLst>
        </p:spPr>
        <p:txBody>
          <a:bodyPr wrap="none" lIns="98259" tIns="49129" rIns="98259" bIns="4912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MA" sz="4250" b="1" dirty="0"/>
              <a:t>التعريف</a:t>
            </a:r>
            <a:endParaRPr lang="en-US" sz="4250" b="1" dirty="0"/>
          </a:p>
        </p:txBody>
      </p:sp>
      <p:pic>
        <p:nvPicPr>
          <p:cNvPr id="36" name="Picture 35"/>
          <p:cNvPicPr>
            <a:picLocks noChangeAspect="1"/>
          </p:cNvPicPr>
          <p:nvPr/>
        </p:nvPicPr>
        <p:blipFill rotWithShape="1">
          <a:blip r:embed="rId3" cstate="screen">
            <a:extLst>
              <a:ext uri="{28A0092B-C50C-407E-A947-70E740481C1C}">
                <a14:useLocalDpi xmlns:a14="http://schemas.microsoft.com/office/drawing/2010/main" val="0"/>
              </a:ext>
            </a:extLst>
          </a:blip>
          <a:srcRect l="50000" t="22222" r="34444" b="49444"/>
          <a:stretch/>
        </p:blipFill>
        <p:spPr>
          <a:xfrm>
            <a:off x="9339178" y="493684"/>
            <a:ext cx="2572297" cy="2689718"/>
          </a:xfrm>
          <a:prstGeom prst="round2DiagRect">
            <a:avLst>
              <a:gd name="adj1" fmla="val 16667"/>
              <a:gd name="adj2" fmla="val 0"/>
            </a:avLst>
          </a:prstGeom>
          <a:ln w="38100" cap="sq">
            <a:solidFill>
              <a:srgbClr val="2B0AB6"/>
            </a:solidFill>
            <a:miter lim="800000"/>
          </a:ln>
          <a:effectLst>
            <a:glow rad="101600">
              <a:schemeClr val="accent2">
                <a:satMod val="175000"/>
                <a:alpha val="40000"/>
              </a:schemeClr>
            </a:glow>
            <a:outerShdw blurRad="63500" sx="102000" sy="102000" algn="ctr" rotWithShape="0">
              <a:prstClr val="black">
                <a:alpha val="40000"/>
              </a:prstClr>
            </a:outerShdw>
          </a:effectLst>
        </p:spPr>
      </p:pic>
      <p:pic>
        <p:nvPicPr>
          <p:cNvPr id="37" name="Picture 3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51394" y="1486917"/>
            <a:ext cx="779752" cy="5908983"/>
          </a:xfrm>
          <a:prstGeom prst="rect">
            <a:avLst/>
          </a:prstGeom>
        </p:spPr>
      </p:pic>
      <p:sp>
        <p:nvSpPr>
          <p:cNvPr id="38" name="Rounded Rectangle 37"/>
          <p:cNvSpPr/>
          <p:nvPr/>
        </p:nvSpPr>
        <p:spPr>
          <a:xfrm>
            <a:off x="418578" y="3534322"/>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934" dirty="0"/>
          </a:p>
        </p:txBody>
      </p:sp>
      <p:sp>
        <p:nvSpPr>
          <p:cNvPr id="39" name="Rounded Rectangle 38"/>
          <p:cNvSpPr/>
          <p:nvPr/>
        </p:nvSpPr>
        <p:spPr>
          <a:xfrm>
            <a:off x="418578" y="4240442"/>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934" dirty="0"/>
          </a:p>
        </p:txBody>
      </p:sp>
      <p:sp>
        <p:nvSpPr>
          <p:cNvPr id="40" name="Rounded Rectangle 39"/>
          <p:cNvSpPr/>
          <p:nvPr/>
        </p:nvSpPr>
        <p:spPr>
          <a:xfrm>
            <a:off x="441438" y="4936402"/>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934" dirty="0"/>
          </a:p>
        </p:txBody>
      </p:sp>
      <p:sp>
        <p:nvSpPr>
          <p:cNvPr id="41" name="Rounded Rectangle 40"/>
          <p:cNvSpPr/>
          <p:nvPr/>
        </p:nvSpPr>
        <p:spPr>
          <a:xfrm>
            <a:off x="441438" y="5642522"/>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934" dirty="0"/>
          </a:p>
        </p:txBody>
      </p:sp>
      <p:sp>
        <p:nvSpPr>
          <p:cNvPr id="42" name="Rounded Rectangle 41"/>
          <p:cNvSpPr/>
          <p:nvPr/>
        </p:nvSpPr>
        <p:spPr>
          <a:xfrm>
            <a:off x="456678" y="6346102"/>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934" dirty="0"/>
          </a:p>
        </p:txBody>
      </p:sp>
      <p:sp>
        <p:nvSpPr>
          <p:cNvPr id="43" name="Rounded Rectangle 42"/>
          <p:cNvSpPr/>
          <p:nvPr/>
        </p:nvSpPr>
        <p:spPr>
          <a:xfrm>
            <a:off x="456678" y="7052222"/>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934" dirty="0"/>
          </a:p>
        </p:txBody>
      </p:sp>
      <p:sp>
        <p:nvSpPr>
          <p:cNvPr id="44" name="Rounded Rectangle 43"/>
          <p:cNvSpPr/>
          <p:nvPr/>
        </p:nvSpPr>
        <p:spPr>
          <a:xfrm>
            <a:off x="7476469" y="3560594"/>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934" dirty="0"/>
          </a:p>
        </p:txBody>
      </p:sp>
      <p:sp>
        <p:nvSpPr>
          <p:cNvPr id="45" name="Rounded Rectangle 44"/>
          <p:cNvSpPr/>
          <p:nvPr/>
        </p:nvSpPr>
        <p:spPr>
          <a:xfrm>
            <a:off x="7476469" y="4266714"/>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934" dirty="0"/>
          </a:p>
        </p:txBody>
      </p:sp>
      <p:sp>
        <p:nvSpPr>
          <p:cNvPr id="46" name="Rounded Rectangle 45"/>
          <p:cNvSpPr/>
          <p:nvPr/>
        </p:nvSpPr>
        <p:spPr>
          <a:xfrm>
            <a:off x="7499329" y="4962674"/>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934" dirty="0"/>
          </a:p>
        </p:txBody>
      </p:sp>
      <p:sp>
        <p:nvSpPr>
          <p:cNvPr id="47" name="Rounded Rectangle 46"/>
          <p:cNvSpPr/>
          <p:nvPr/>
        </p:nvSpPr>
        <p:spPr>
          <a:xfrm>
            <a:off x="7499329" y="5668794"/>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934" dirty="0"/>
          </a:p>
        </p:txBody>
      </p:sp>
      <p:sp>
        <p:nvSpPr>
          <p:cNvPr id="48" name="Rounded Rectangle 47"/>
          <p:cNvSpPr/>
          <p:nvPr/>
        </p:nvSpPr>
        <p:spPr>
          <a:xfrm>
            <a:off x="7514569" y="6372374"/>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934" dirty="0"/>
          </a:p>
        </p:txBody>
      </p:sp>
      <p:sp>
        <p:nvSpPr>
          <p:cNvPr id="49" name="Rounded Rectangle 48"/>
          <p:cNvSpPr/>
          <p:nvPr/>
        </p:nvSpPr>
        <p:spPr>
          <a:xfrm>
            <a:off x="7514569" y="7078494"/>
            <a:ext cx="5934025" cy="569715"/>
          </a:xfrm>
          <a:prstGeom prst="roundRect">
            <a:avLst/>
          </a:prstGeom>
          <a:ln w="3810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934" dirty="0"/>
          </a:p>
        </p:txBody>
      </p:sp>
      <p:sp>
        <p:nvSpPr>
          <p:cNvPr id="50" name="Rectangle 49"/>
          <p:cNvSpPr/>
          <p:nvPr/>
        </p:nvSpPr>
        <p:spPr>
          <a:xfrm>
            <a:off x="8472264" y="3501943"/>
            <a:ext cx="4117920"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effectLst>
                  <a:outerShdw blurRad="38100" dist="38100" dir="2700000" algn="tl">
                    <a:srgbClr val="000000">
                      <a:alpha val="43137"/>
                    </a:srgbClr>
                  </a:outerShdw>
                </a:effectLst>
              </a:rPr>
              <a:t>عبد العليم بن شمس الحق</a:t>
            </a:r>
          </a:p>
        </p:txBody>
      </p:sp>
      <p:sp>
        <p:nvSpPr>
          <p:cNvPr id="51" name="Rectangle 50"/>
          <p:cNvSpPr/>
          <p:nvPr/>
        </p:nvSpPr>
        <p:spPr>
          <a:xfrm>
            <a:off x="8572500" y="4272176"/>
            <a:ext cx="3933970"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effectLst>
                  <a:outerShdw blurRad="38100" dist="38100" dir="2700000" algn="tl">
                    <a:srgbClr val="000000">
                      <a:alpha val="43137"/>
                    </a:srgbClr>
                  </a:outerShdw>
                </a:effectLst>
              </a:rPr>
              <a:t>محاضر اللغة العربية</a:t>
            </a:r>
            <a:r>
              <a:rPr lang="ar-SA" sz="3200" b="1" spc="54" dirty="0">
                <a:ln w="11430"/>
                <a:effectLst>
                  <a:outerShdw blurRad="38100" dist="38100" dir="2700000" algn="tl">
                    <a:srgbClr val="000000">
                      <a:alpha val="43137"/>
                    </a:srgbClr>
                  </a:outerShdw>
                </a:effectLst>
              </a:rPr>
              <a:t> </a:t>
            </a:r>
            <a:endParaRPr lang="en-US" sz="3200" b="1" spc="54" dirty="0">
              <a:ln w="11430"/>
              <a:effectLst>
                <a:outerShdw blurRad="38100" dist="38100" dir="2700000" algn="tl">
                  <a:srgbClr val="000000">
                    <a:alpha val="43137"/>
                  </a:srgbClr>
                </a:outerShdw>
              </a:effectLst>
            </a:endParaRPr>
          </a:p>
        </p:txBody>
      </p:sp>
      <p:sp>
        <p:nvSpPr>
          <p:cNvPr id="52" name="Rectangle 51"/>
          <p:cNvSpPr/>
          <p:nvPr/>
        </p:nvSpPr>
        <p:spPr>
          <a:xfrm>
            <a:off x="7589520" y="4962996"/>
            <a:ext cx="5820974"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effectLst>
                  <a:outerShdw blurRad="38100" dist="38100" dir="2700000" algn="tl">
                    <a:srgbClr val="000000">
                      <a:alpha val="43137"/>
                    </a:srgbClr>
                  </a:outerShdw>
                </a:effectLst>
              </a:rPr>
              <a:t>فتاري فاضل مدرسة،</a:t>
            </a:r>
            <a:r>
              <a:rPr lang="en-US" sz="3200" b="1" spc="54" dirty="0">
                <a:ln w="11430"/>
                <a:effectLst>
                  <a:outerShdw blurRad="38100" dist="38100" dir="2700000" algn="tl">
                    <a:srgbClr val="000000">
                      <a:alpha val="43137"/>
                    </a:srgbClr>
                  </a:outerShdw>
                </a:effectLst>
              </a:rPr>
              <a:t> </a:t>
            </a:r>
            <a:r>
              <a:rPr lang="ar-MA" sz="3200" b="1" spc="54" dirty="0">
                <a:ln w="11430"/>
                <a:effectLst>
                  <a:outerShdw blurRad="38100" dist="38100" dir="2700000" algn="tl">
                    <a:srgbClr val="000000">
                      <a:alpha val="43137"/>
                    </a:srgbClr>
                  </a:outerShdw>
                </a:effectLst>
              </a:rPr>
              <a:t>سفاهر، نوغاؤن</a:t>
            </a:r>
          </a:p>
        </p:txBody>
      </p:sp>
      <p:sp>
        <p:nvSpPr>
          <p:cNvPr id="53" name="Rectangle 52"/>
          <p:cNvSpPr/>
          <p:nvPr/>
        </p:nvSpPr>
        <p:spPr>
          <a:xfrm>
            <a:off x="7873942" y="5657054"/>
            <a:ext cx="5301038"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effectLst>
                  <a:outerShdw blurRad="38100" dist="38100" dir="2700000" algn="tl">
                    <a:srgbClr val="000000">
                      <a:alpha val="43137"/>
                    </a:srgbClr>
                  </a:outerShdw>
                </a:effectLst>
              </a:rPr>
              <a:t>رقم الجوال : </a:t>
            </a:r>
            <a:r>
              <a:rPr lang="en-US" sz="3200" b="1" spc="54" dirty="0">
                <a:ln w="11430"/>
                <a:effectLst>
                  <a:outerShdw blurRad="38100" dist="38100" dir="2700000" algn="tl">
                    <a:srgbClr val="000000">
                      <a:alpha val="43137"/>
                    </a:srgbClr>
                  </a:outerShdw>
                </a:effectLst>
              </a:rPr>
              <a:t>01749-94 44 18</a:t>
            </a:r>
            <a:endParaRPr lang="ar-MA" sz="3200" b="1" spc="54" dirty="0">
              <a:ln w="11430"/>
              <a:effectLst>
                <a:outerShdw blurRad="38100" dist="38100" dir="2700000" algn="tl">
                  <a:srgbClr val="000000">
                    <a:alpha val="43137"/>
                  </a:srgbClr>
                </a:outerShdw>
              </a:effectLst>
            </a:endParaRPr>
          </a:p>
        </p:txBody>
      </p:sp>
      <p:sp>
        <p:nvSpPr>
          <p:cNvPr id="54" name="Rectangle 53"/>
          <p:cNvSpPr/>
          <p:nvPr/>
        </p:nvSpPr>
        <p:spPr>
          <a:xfrm>
            <a:off x="8732687" y="6375613"/>
            <a:ext cx="3495653"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effectLst>
                  <a:outerShdw blurRad="38100" dist="38100" dir="2700000" algn="tl">
                    <a:srgbClr val="000000">
                      <a:alpha val="43137"/>
                    </a:srgbClr>
                  </a:outerShdw>
                </a:effectLst>
              </a:rPr>
              <a:t>العنوان الالكتروني :</a:t>
            </a:r>
            <a:endParaRPr lang="en-US" sz="3200" b="1" spc="54" dirty="0">
              <a:ln w="11430"/>
              <a:effectLst>
                <a:outerShdw blurRad="38100" dist="38100" dir="2700000" algn="tl">
                  <a:srgbClr val="000000">
                    <a:alpha val="43137"/>
                  </a:srgbClr>
                </a:outerShdw>
              </a:effectLst>
            </a:endParaRPr>
          </a:p>
        </p:txBody>
      </p:sp>
      <p:sp>
        <p:nvSpPr>
          <p:cNvPr id="55" name="Rectangle 54"/>
          <p:cNvSpPr/>
          <p:nvPr/>
        </p:nvSpPr>
        <p:spPr>
          <a:xfrm>
            <a:off x="1243099" y="3518074"/>
            <a:ext cx="4140788"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الصف : التاسع من الداخل</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6" name="Rectangle 55"/>
          <p:cNvSpPr/>
          <p:nvPr/>
        </p:nvSpPr>
        <p:spPr>
          <a:xfrm>
            <a:off x="971553" y="4230281"/>
            <a:ext cx="4572847"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المادة : اللغة العربية الاتصالية</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7" name="Rectangle 56"/>
          <p:cNvSpPr/>
          <p:nvPr/>
        </p:nvSpPr>
        <p:spPr>
          <a:xfrm>
            <a:off x="2051207" y="4937744"/>
            <a:ext cx="2884085"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الوحدة : </a:t>
            </a:r>
            <a:r>
              <a:rPr lang="ar-MA" sz="3200" b="1" spc="54" dirty="0" smtClean="0">
                <a:ln w="11430"/>
                <a:solidFill>
                  <a:sysClr val="windowText" lastClr="000000"/>
                </a:solidFill>
                <a:effectLst>
                  <a:outerShdw blurRad="38100" dist="38100" dir="2700000" algn="tl">
                    <a:srgbClr val="000000">
                      <a:alpha val="43137"/>
                    </a:srgbClr>
                  </a:outerShdw>
                </a:effectLst>
              </a:rPr>
              <a:t>الثالثة</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8" name="Rectangle 57"/>
          <p:cNvSpPr/>
          <p:nvPr/>
        </p:nvSpPr>
        <p:spPr>
          <a:xfrm>
            <a:off x="2036283" y="5621961"/>
            <a:ext cx="2905341"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الدرس : </a:t>
            </a:r>
            <a:r>
              <a:rPr lang="ar-MA" sz="3200" b="1" spc="54" dirty="0" smtClean="0">
                <a:ln w="11430"/>
                <a:solidFill>
                  <a:sysClr val="windowText" lastClr="000000"/>
                </a:solidFill>
                <a:effectLst>
                  <a:outerShdw blurRad="38100" dist="38100" dir="2700000" algn="tl">
                    <a:srgbClr val="000000">
                      <a:alpha val="43137"/>
                    </a:srgbClr>
                  </a:outerShdw>
                </a:effectLst>
              </a:rPr>
              <a:t>الثالث</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9" name="Rectangle 58"/>
          <p:cNvSpPr/>
          <p:nvPr/>
        </p:nvSpPr>
        <p:spPr>
          <a:xfrm>
            <a:off x="1580061" y="6333925"/>
            <a:ext cx="3340951"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solidFill>
                  <a:sysClr val="windowText" lastClr="000000"/>
                </a:solidFill>
                <a:effectLst>
                  <a:outerShdw blurRad="38100" dist="38100" dir="2700000" algn="tl">
                    <a:srgbClr val="000000">
                      <a:alpha val="43137"/>
                    </a:srgbClr>
                  </a:outerShdw>
                </a:effectLst>
              </a:rPr>
              <a:t>الوقت : </a:t>
            </a:r>
            <a:r>
              <a:rPr lang="en-US" sz="3200" b="1" spc="54" dirty="0">
                <a:ln w="11430"/>
                <a:solidFill>
                  <a:sysClr val="windowText" lastClr="000000"/>
                </a:solidFill>
                <a:effectLst>
                  <a:outerShdw blurRad="38100" dist="38100" dir="2700000" algn="tl">
                    <a:srgbClr val="000000">
                      <a:alpha val="43137"/>
                    </a:srgbClr>
                  </a:outerShdw>
                </a:effectLst>
              </a:rPr>
              <a:t>40</a:t>
            </a:r>
            <a:r>
              <a:rPr lang="ar-MA" sz="3200" b="1" spc="54" dirty="0">
                <a:ln w="11430"/>
                <a:solidFill>
                  <a:sysClr val="windowText" lastClr="000000"/>
                </a:solidFill>
                <a:effectLst>
                  <a:outerShdw blurRad="38100" dist="38100" dir="2700000" algn="tl">
                    <a:srgbClr val="000000">
                      <a:alpha val="43137"/>
                    </a:srgbClr>
                  </a:outerShdw>
                </a:effectLst>
              </a:rPr>
              <a:t> دقيقة</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60" name="Rectangle 59"/>
          <p:cNvSpPr/>
          <p:nvPr/>
        </p:nvSpPr>
        <p:spPr>
          <a:xfrm>
            <a:off x="1360009" y="7015334"/>
            <a:ext cx="4060566"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solidFill>
                  <a:sysClr val="windowText" lastClr="000000"/>
                </a:solidFill>
                <a:effectLst>
                  <a:outerShdw blurRad="38100" dist="38100" dir="2700000" algn="tl">
                    <a:srgbClr val="000000">
                      <a:alpha val="43137"/>
                    </a:srgbClr>
                  </a:outerShdw>
                </a:effectLst>
              </a:rPr>
              <a:t>التاريخ : </a:t>
            </a:r>
            <a:r>
              <a:rPr lang="en-US" sz="3200" b="1" spc="54" dirty="0" smtClean="0">
                <a:ln w="11430"/>
                <a:solidFill>
                  <a:sysClr val="windowText" lastClr="000000"/>
                </a:solidFill>
                <a:effectLst>
                  <a:outerShdw blurRad="38100" dist="38100" dir="2700000" algn="tl">
                    <a:srgbClr val="000000">
                      <a:alpha val="43137"/>
                    </a:srgbClr>
                  </a:outerShdw>
                </a:effectLst>
              </a:rPr>
              <a:t>17</a:t>
            </a:r>
            <a:r>
              <a:rPr lang="ar-MA" sz="3200" b="1" spc="54" dirty="0" smtClean="0">
                <a:ln w="11430"/>
                <a:solidFill>
                  <a:sysClr val="windowText" lastClr="000000"/>
                </a:solidFill>
                <a:effectLst>
                  <a:outerShdw blurRad="38100" dist="38100" dir="2700000" algn="tl">
                    <a:srgbClr val="000000">
                      <a:alpha val="43137"/>
                    </a:srgbClr>
                  </a:outerShdw>
                </a:effectLst>
              </a:rPr>
              <a:t>/</a:t>
            </a:r>
            <a:r>
              <a:rPr lang="en-US" sz="3200" b="1" spc="54" dirty="0" smtClean="0">
                <a:ln w="11430"/>
                <a:solidFill>
                  <a:sysClr val="windowText" lastClr="000000"/>
                </a:solidFill>
                <a:effectLst>
                  <a:outerShdw blurRad="38100" dist="38100" dir="2700000" algn="tl">
                    <a:srgbClr val="000000">
                      <a:alpha val="43137"/>
                    </a:srgbClr>
                  </a:outerShdw>
                </a:effectLst>
              </a:rPr>
              <a:t>08</a:t>
            </a:r>
            <a:r>
              <a:rPr lang="ar-MA" sz="3200" b="1" spc="54" dirty="0" smtClean="0">
                <a:ln w="11430"/>
                <a:solidFill>
                  <a:sysClr val="windowText" lastClr="000000"/>
                </a:solidFill>
                <a:effectLst>
                  <a:outerShdw blurRad="38100" dist="38100" dir="2700000" algn="tl">
                    <a:srgbClr val="000000">
                      <a:alpha val="43137"/>
                    </a:srgbClr>
                  </a:outerShdw>
                </a:effectLst>
              </a:rPr>
              <a:t>/</a:t>
            </a:r>
            <a:r>
              <a:rPr lang="en-US" sz="3200" b="1" spc="54" dirty="0">
                <a:ln w="11430"/>
                <a:solidFill>
                  <a:sysClr val="windowText" lastClr="000000"/>
                </a:solidFill>
                <a:effectLst>
                  <a:outerShdw blurRad="38100" dist="38100" dir="2700000" algn="tl">
                    <a:srgbClr val="000000">
                      <a:alpha val="43137"/>
                    </a:srgbClr>
                  </a:outerShdw>
                </a:effectLst>
              </a:rPr>
              <a:t>2020</a:t>
            </a:r>
            <a:r>
              <a:rPr lang="ar-MA" sz="3200" b="1" spc="54" dirty="0">
                <a:ln w="11430"/>
                <a:solidFill>
                  <a:sysClr val="windowText" lastClr="000000"/>
                </a:solidFill>
                <a:effectLst>
                  <a:outerShdw blurRad="38100" dist="38100" dir="2700000" algn="tl">
                    <a:srgbClr val="000000">
                      <a:alpha val="43137"/>
                    </a:srgbClr>
                  </a:outerShdw>
                </a:effectLst>
              </a:rPr>
              <a:t>م</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62" name="Rectangle 61"/>
          <p:cNvSpPr/>
          <p:nvPr/>
        </p:nvSpPr>
        <p:spPr>
          <a:xfrm>
            <a:off x="7605508" y="7066083"/>
            <a:ext cx="5908725"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4" dirty="0" smtClean="0">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infoabdulalim@gmail.com</a:t>
            </a:r>
            <a:r>
              <a:rPr lang="ar-SA" sz="3200" b="1" spc="54" dirty="0" smtClean="0">
                <a:ln w="11430"/>
                <a:effectLst>
                  <a:outerShdw blurRad="38100" dist="38100" dir="2700000" algn="tl">
                    <a:srgbClr val="000000">
                      <a:alpha val="43137"/>
                    </a:srgbClr>
                  </a:outerShdw>
                </a:effectLst>
              </a:rPr>
              <a:t> </a:t>
            </a:r>
            <a:endParaRPr lang="en-US" sz="3200" b="1" spc="54" dirty="0">
              <a:ln w="1143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2054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138" y="394138"/>
            <a:ext cx="13053848" cy="7409793"/>
          </a:xfrm>
          <a:prstGeom prst="rect">
            <a:avLst/>
          </a:prstGeom>
        </p:spPr>
      </p:pic>
      <p:sp>
        <p:nvSpPr>
          <p:cNvPr id="6" name="TextBox 1">
            <a:extLst>
              <a:ext uri="{FF2B5EF4-FFF2-40B4-BE49-F238E27FC236}">
                <a16:creationId xmlns:a16="http://schemas.microsoft.com/office/drawing/2014/main" id="{8E457F3A-3CDA-42B0-B036-2A898D239837}"/>
              </a:ext>
            </a:extLst>
          </p:cNvPr>
          <p:cNvSpPr txBox="1"/>
          <p:nvPr/>
        </p:nvSpPr>
        <p:spPr>
          <a:xfrm>
            <a:off x="2797499" y="488732"/>
            <a:ext cx="7614745"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MA" sz="6000" b="1" dirty="0" smtClean="0">
                <a:ln>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مع السلامة أيها الأحباب</a:t>
            </a:r>
            <a:endParaRPr lang="en-US" sz="6000" b="1" dirty="0">
              <a:ln>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45704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31146 -0.73842 L -1.17647E-6 -1.97531E-6 " pathEditMode="relative" rAng="0" ptsTypes="AA">
                                      <p:cBhvr>
                                        <p:cTn id="6" dur="1000" accel="50000" decel="50000" autoRev="1" fill="hold">
                                          <p:stCondLst>
                                            <p:cond delay="0"/>
                                          </p:stCondLst>
                                        </p:cTn>
                                        <p:tgtEl>
                                          <p:spTgt spid="6"/>
                                        </p:tgtEl>
                                        <p:attrNameLst>
                                          <p:attrName>ppt_x</p:attrName>
                                          <p:attrName>ppt_y</p:attrName>
                                        </p:attrNameLst>
                                      </p:cBhvr>
                                      <p:rCtr x="15568" y="36921"/>
                                    </p:animMotion>
                                    <p:animRot by="1500000">
                                      <p:cBhvr>
                                        <p:cTn id="7" dur="500" fill="hold">
                                          <p:stCondLst>
                                            <p:cond delay="0"/>
                                          </p:stCondLst>
                                        </p:cTn>
                                        <p:tgtEl>
                                          <p:spTgt spid="6"/>
                                        </p:tgtEl>
                                        <p:attrNameLst>
                                          <p:attrName>r</p:attrName>
                                        </p:attrNameLst>
                                      </p:cBhvr>
                                    </p:animRot>
                                    <p:animRot by="-1500000">
                                      <p:cBhvr>
                                        <p:cTn id="8" dur="500" fill="hold">
                                          <p:stCondLst>
                                            <p:cond delay="500"/>
                                          </p:stCondLst>
                                        </p:cTn>
                                        <p:tgtEl>
                                          <p:spTgt spid="6"/>
                                        </p:tgtEl>
                                        <p:attrNameLst>
                                          <p:attrName>r</p:attrName>
                                        </p:attrNameLst>
                                      </p:cBhvr>
                                    </p:animRot>
                                    <p:animRot by="-1500000">
                                      <p:cBhvr>
                                        <p:cTn id="9" dur="500" fill="hold">
                                          <p:stCondLst>
                                            <p:cond delay="1000"/>
                                          </p:stCondLst>
                                        </p:cTn>
                                        <p:tgtEl>
                                          <p:spTgt spid="6"/>
                                        </p:tgtEl>
                                        <p:attrNameLst>
                                          <p:attrName>r</p:attrName>
                                        </p:attrNameLst>
                                      </p:cBhvr>
                                    </p:animRot>
                                    <p:animRot by="1500000">
                                      <p:cBhvr>
                                        <p:cTn id="10" dur="500" fill="hold">
                                          <p:stCondLst>
                                            <p:cond delay="15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2248" y="195436"/>
            <a:ext cx="13337628" cy="719428"/>
          </a:xfrm>
          <a:prstGeom prst="rect">
            <a:avLst/>
          </a:prstGeom>
          <a:noFill/>
          <a:effectLst>
            <a:glow rad="101600">
              <a:schemeClr val="accent2">
                <a:satMod val="175000"/>
                <a:alpha val="40000"/>
              </a:schemeClr>
            </a:glow>
          </a:effectLst>
        </p:spPr>
        <p:txBody>
          <a:bodyPr wrap="square" lIns="102870" tIns="51435" rIns="102870" bIns="51435">
            <a:spAutoFit/>
          </a:bodyPr>
          <a:lstStyle/>
          <a:p>
            <a:pPr algn="ctr"/>
            <a:r>
              <a:rPr lang="ar-MA" sz="4000" dirty="0" smtClean="0">
                <a:ln w="0"/>
                <a:effectLst>
                  <a:outerShdw blurRad="38100" dist="19050" dir="2700000" algn="tl" rotWithShape="0">
                    <a:schemeClr val="dk1">
                      <a:alpha val="40000"/>
                    </a:schemeClr>
                  </a:outerShdw>
                </a:effectLst>
                <a:cs typeface="Al-Kharashi 53" pitchFamily="2" charset="-78"/>
              </a:rPr>
              <a:t>فهمنا أن نتصف بالأخلاق الفاضلة مع العلم لنعصم من الزلل والتربية الدينية وعدم الوقوع في الانحراف</a:t>
            </a:r>
            <a:endParaRPr lang="en-US" sz="4000" dirty="0">
              <a:ln w="0"/>
              <a:effectLst>
                <a:outerShdw blurRad="38100" dist="19050" dir="2700000" algn="tl" rotWithShape="0">
                  <a:schemeClr val="dk1">
                    <a:alpha val="40000"/>
                  </a:schemeClr>
                </a:outerShdw>
              </a:effectLst>
              <a:cs typeface="Al-Kharashi 53" pitchFamily="2" charset="-78"/>
            </a:endParaRPr>
          </a:p>
        </p:txBody>
      </p:sp>
      <p:sp>
        <p:nvSpPr>
          <p:cNvPr id="10" name="TextBox 9"/>
          <p:cNvSpPr txBox="1"/>
          <p:nvPr/>
        </p:nvSpPr>
        <p:spPr>
          <a:xfrm>
            <a:off x="3908425" y="160604"/>
            <a:ext cx="5743575" cy="794152"/>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13897" tIns="56949" rIns="113897" bIns="56949" rtlCol="0">
            <a:spAutoFit/>
          </a:bodyPr>
          <a:lstStyle/>
          <a:p>
            <a:pPr algn="ctr"/>
            <a:r>
              <a:rPr lang="ar-MA" sz="4000" dirty="0">
                <a:ln w="0"/>
                <a:solidFill>
                  <a:schemeClr val="tx1"/>
                </a:solidFill>
                <a:effectLst>
                  <a:outerShdw blurRad="38100" dist="19050" dir="2700000" algn="tl" rotWithShape="0">
                    <a:schemeClr val="dk1">
                      <a:alpha val="40000"/>
                    </a:schemeClr>
                  </a:outerShdw>
                </a:effectLst>
                <a:cs typeface="Al-Kharashi 53" pitchFamily="2" charset="-78"/>
              </a:rPr>
              <a:t>ماذا فهمتم من </a:t>
            </a:r>
            <a:r>
              <a:rPr lang="ar-MA" sz="4000" dirty="0" smtClean="0">
                <a:ln w="0"/>
                <a:solidFill>
                  <a:schemeClr val="tx1"/>
                </a:solidFill>
                <a:effectLst>
                  <a:outerShdw blurRad="38100" dist="19050" dir="2700000" algn="tl" rotWithShape="0">
                    <a:schemeClr val="dk1">
                      <a:alpha val="40000"/>
                    </a:schemeClr>
                  </a:outerShdw>
                </a:effectLst>
                <a:cs typeface="Al-Kharashi 53" pitchFamily="2" charset="-78"/>
              </a:rPr>
              <a:t>اللوحة الجميلة في </a:t>
            </a:r>
            <a:r>
              <a:rPr lang="ar-MA" sz="4000" dirty="0">
                <a:ln w="0"/>
                <a:solidFill>
                  <a:schemeClr val="tx1"/>
                </a:solidFill>
                <a:effectLst>
                  <a:outerShdw blurRad="38100" dist="19050" dir="2700000" algn="tl" rotWithShape="0">
                    <a:schemeClr val="dk1">
                      <a:alpha val="40000"/>
                    </a:schemeClr>
                  </a:outerShdw>
                </a:effectLst>
                <a:cs typeface="Al-Kharashi 53" pitchFamily="2" charset="-78"/>
              </a:rPr>
              <a:t>التالية ؟</a:t>
            </a:r>
            <a:endParaRPr lang="en-US" sz="4000" dirty="0">
              <a:ln w="0"/>
              <a:solidFill>
                <a:schemeClr val="tx1"/>
              </a:solidFill>
              <a:effectLst>
                <a:outerShdw blurRad="38100" dist="19050" dir="2700000" algn="tl" rotWithShape="0">
                  <a:schemeClr val="dk1">
                    <a:alpha val="40000"/>
                  </a:schemeClr>
                </a:outerShdw>
              </a:effectLst>
              <a:cs typeface="Al-Kharashi 53" pitchFamily="2" charset="-78"/>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8557" y="1149312"/>
            <a:ext cx="6457895" cy="3233501"/>
          </a:xfrm>
          <a:prstGeom prst="round2DiagRect">
            <a:avLst>
              <a:gd name="adj1" fmla="val 16667"/>
              <a:gd name="adj2" fmla="val 0"/>
            </a:avLst>
          </a:prstGeom>
          <a:ln w="57150" cap="sq">
            <a:solidFill>
              <a:srgbClr val="002060"/>
            </a:solidFill>
            <a:miter lim="800000"/>
          </a:ln>
          <a:effectLst>
            <a:outerShdw blurRad="254000" algn="tl" rotWithShape="0">
              <a:srgbClr val="000000">
                <a:alpha val="43000"/>
              </a:srgbClr>
            </a:outerShdw>
          </a:effectLst>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901" y="1149312"/>
            <a:ext cx="6248620" cy="3233501"/>
          </a:xfrm>
          <a:prstGeom prst="round2DiagRect">
            <a:avLst>
              <a:gd name="adj1" fmla="val 16667"/>
              <a:gd name="adj2" fmla="val 0"/>
            </a:avLst>
          </a:prstGeom>
          <a:ln w="57150" cap="sq">
            <a:solidFill>
              <a:srgbClr val="002060"/>
            </a:solidFill>
            <a:miter lim="800000"/>
          </a:ln>
          <a:effectLst>
            <a:outerShdw blurRad="254000" algn="tl" rotWithShape="0">
              <a:srgbClr val="000000">
                <a:alpha val="43000"/>
              </a:srgbClr>
            </a:outerShdw>
          </a:effectLst>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8557" y="4666594"/>
            <a:ext cx="6457895" cy="3066874"/>
          </a:xfrm>
          <a:prstGeom prst="round2DiagRect">
            <a:avLst>
              <a:gd name="adj1" fmla="val 16667"/>
              <a:gd name="adj2" fmla="val 0"/>
            </a:avLst>
          </a:prstGeom>
          <a:ln w="57150" cap="sq">
            <a:solidFill>
              <a:srgbClr val="002060"/>
            </a:solidFill>
            <a:miter lim="800000"/>
          </a:ln>
          <a:effectLst>
            <a:outerShdw blurRad="254000" algn="tl" rotWithShape="0">
              <a:srgbClr val="000000">
                <a:alpha val="43000"/>
              </a:srgbClr>
            </a:outerShdw>
          </a:effectLst>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900" y="4666594"/>
            <a:ext cx="6248620" cy="3066874"/>
          </a:xfrm>
          <a:prstGeom prst="round2DiagRect">
            <a:avLst>
              <a:gd name="adj1" fmla="val 16667"/>
              <a:gd name="adj2" fmla="val 0"/>
            </a:avLst>
          </a:prstGeom>
          <a:ln w="57150" cap="sq">
            <a:solidFill>
              <a:srgbClr val="00206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212649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out)">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out)">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32"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amond(out)">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500" fill="hold"/>
                                        <p:tgtEl>
                                          <p:spTgt spid="10"/>
                                        </p:tgtEl>
                                        <p:attrNameLst>
                                          <p:attrName>ppt_w</p:attrName>
                                        </p:attrNameLst>
                                      </p:cBhvr>
                                      <p:tavLst>
                                        <p:tav tm="0">
                                          <p:val>
                                            <p:fltVal val="0"/>
                                          </p:val>
                                        </p:tav>
                                        <p:tav tm="100000">
                                          <p:val>
                                            <p:strVal val="#ppt_w"/>
                                          </p:val>
                                        </p:tav>
                                      </p:tavLst>
                                    </p:anim>
                                    <p:anim calcmode="lin" valueType="num">
                                      <p:cBhvr>
                                        <p:cTn id="28" dur="1500" fill="hold"/>
                                        <p:tgtEl>
                                          <p:spTgt spid="10"/>
                                        </p:tgtEl>
                                        <p:attrNameLst>
                                          <p:attrName>ppt_h</p:attrName>
                                        </p:attrNameLst>
                                      </p:cBhvr>
                                      <p:tavLst>
                                        <p:tav tm="0">
                                          <p:val>
                                            <p:fltVal val="0"/>
                                          </p:val>
                                        </p:tav>
                                        <p:tav tm="100000">
                                          <p:val>
                                            <p:strVal val="#ppt_h"/>
                                          </p:val>
                                        </p:tav>
                                      </p:tavLst>
                                    </p:anim>
                                    <p:animEffect transition="in" filter="fade">
                                      <p:cBhvr>
                                        <p:cTn id="29" dur="1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1500"/>
                                        <p:tgtEl>
                                          <p:spTgt spid="10"/>
                                        </p:tgtEl>
                                        <p:attrNameLst>
                                          <p:attrName>ppt_w</p:attrName>
                                        </p:attrNameLst>
                                      </p:cBhvr>
                                      <p:tavLst>
                                        <p:tav tm="0">
                                          <p:val>
                                            <p:strVal val="ppt_w"/>
                                          </p:val>
                                        </p:tav>
                                        <p:tav tm="100000">
                                          <p:val>
                                            <p:fltVal val="0"/>
                                          </p:val>
                                        </p:tav>
                                      </p:tavLst>
                                    </p:anim>
                                    <p:anim calcmode="lin" valueType="num">
                                      <p:cBhvr>
                                        <p:cTn id="34" dur="1500"/>
                                        <p:tgtEl>
                                          <p:spTgt spid="10"/>
                                        </p:tgtEl>
                                        <p:attrNameLst>
                                          <p:attrName>ppt_h</p:attrName>
                                        </p:attrNameLst>
                                      </p:cBhvr>
                                      <p:tavLst>
                                        <p:tav tm="0">
                                          <p:val>
                                            <p:strVal val="ppt_h"/>
                                          </p:val>
                                        </p:tav>
                                        <p:tav tm="100000">
                                          <p:val>
                                            <p:fltVal val="0"/>
                                          </p:val>
                                        </p:tav>
                                      </p:tavLst>
                                    </p:anim>
                                    <p:animEffect transition="out" filter="fade">
                                      <p:cBhvr>
                                        <p:cTn id="35" dur="1500"/>
                                        <p:tgtEl>
                                          <p:spTgt spid="10"/>
                                        </p:tgtEl>
                                      </p:cBhvr>
                                    </p:animEffect>
                                    <p:set>
                                      <p:cBhvr>
                                        <p:cTn id="36" dur="1" fill="hold">
                                          <p:stCondLst>
                                            <p:cond delay="14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Scale>
                                      <p:cBhvr>
                                        <p:cTn id="41" dur="1000" decel="50000" fill="hold">
                                          <p:stCondLst>
                                            <p:cond delay="0"/>
                                          </p:stCondLst>
                                        </p:cTn>
                                        <p:tgtEl>
                                          <p:spTgt spid="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9">
                                            <p:txEl>
                                              <p:pRg st="0" end="0"/>
                                            </p:txEl>
                                          </p:spTgt>
                                        </p:tgtEl>
                                        <p:attrNameLst>
                                          <p:attrName>ppt_x</p:attrName>
                                          <p:attrName>ppt_y</p:attrName>
                                        </p:attrNameLst>
                                      </p:cBhvr>
                                    </p:animMotion>
                                    <p:animEffect transition="in" filter="fade">
                                      <p:cBhvr>
                                        <p:cTn id="43" dur="1000"/>
                                        <p:tgtEl>
                                          <p:spTgt spid="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5" presetClass="exit" presetSubtype="0" fill="hold" grpId="0" nodeType="clickEffect">
                                  <p:stCondLst>
                                    <p:cond delay="0"/>
                                  </p:stCondLst>
                                  <p:childTnLst>
                                    <p:animEffect transition="out" filter="fade">
                                      <p:cBhvr>
                                        <p:cTn id="47" dur="2000"/>
                                        <p:tgtEl>
                                          <p:spTgt spid="9"/>
                                        </p:tgtEl>
                                      </p:cBhvr>
                                    </p:animEffect>
                                    <p:anim calcmode="lin" valueType="num">
                                      <p:cBhvr>
                                        <p:cTn id="48" dur="20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9" dur="2000"/>
                                        <p:tgtEl>
                                          <p:spTgt spid="9"/>
                                        </p:tgtEl>
                                        <p:attrNameLst>
                                          <p:attrName>ppt_h</p:attrName>
                                        </p:attrNameLst>
                                      </p:cBhvr>
                                      <p:tavLst>
                                        <p:tav tm="0">
                                          <p:val>
                                            <p:strVal val="ppt_h"/>
                                          </p:val>
                                        </p:tav>
                                        <p:tav tm="100000">
                                          <p:val>
                                            <p:strVal val="ppt_h"/>
                                          </p:val>
                                        </p:tav>
                                      </p:tavLst>
                                    </p:anim>
                                    <p:set>
                                      <p:cBhvr>
                                        <p:cTn id="50"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585219" y="358548"/>
            <a:ext cx="12720875" cy="1143472"/>
          </a:xfrm>
          <a:prstGeom prst="wedgeRoundRectCallout">
            <a:avLst/>
          </a:prstGeom>
          <a:ln w="57150">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SA" sz="4800" b="1" spc="50" dirty="0">
                <a:ln w="11430">
                  <a:solidFill>
                    <a:srgbClr val="00B050"/>
                  </a:solidFill>
                </a:ln>
                <a:solidFill>
                  <a:schemeClr val="tx1"/>
                </a:solidFill>
                <a:effectLst>
                  <a:outerShdw blurRad="76200" dist="50800" dir="5400000" algn="tl" rotWithShape="0">
                    <a:srgbClr val="000000">
                      <a:alpha val="65000"/>
                    </a:srgbClr>
                  </a:outerShdw>
                </a:effectLst>
              </a:rPr>
              <a:t>الن</a:t>
            </a:r>
            <a:r>
              <a:rPr lang="ar-MA" sz="4800" b="1" spc="50" dirty="0">
                <a:ln w="11430">
                  <a:solidFill>
                    <a:srgbClr val="00B050"/>
                  </a:solidFill>
                </a:ln>
                <a:solidFill>
                  <a:schemeClr val="tx1"/>
                </a:solidFill>
                <a:effectLst>
                  <a:outerShdw blurRad="76200" dist="50800" dir="5400000" algn="tl" rotWithShape="0">
                    <a:srgbClr val="000000">
                      <a:alpha val="65000"/>
                    </a:srgbClr>
                  </a:outerShdw>
                </a:effectLst>
              </a:rPr>
              <a:t>ـــ</a:t>
            </a:r>
            <a:r>
              <a:rPr lang="ar-SA" sz="4800" b="1" spc="50" dirty="0">
                <a:ln w="11430">
                  <a:solidFill>
                    <a:srgbClr val="00B050"/>
                  </a:solidFill>
                </a:ln>
                <a:solidFill>
                  <a:schemeClr val="tx1"/>
                </a:solidFill>
                <a:effectLst>
                  <a:outerShdw blurRad="76200" dist="50800" dir="5400000" algn="tl" rotWithShape="0">
                    <a:srgbClr val="000000">
                      <a:alpha val="65000"/>
                    </a:srgbClr>
                  </a:outerShdw>
                </a:effectLst>
              </a:rPr>
              <a:t>ت</a:t>
            </a:r>
            <a:r>
              <a:rPr lang="ar-MA" sz="4800" b="1" spc="50" dirty="0">
                <a:ln w="11430">
                  <a:solidFill>
                    <a:srgbClr val="00B050"/>
                  </a:solidFill>
                </a:ln>
                <a:solidFill>
                  <a:schemeClr val="tx1"/>
                </a:solidFill>
                <a:effectLst>
                  <a:outerShdw blurRad="76200" dist="50800" dir="5400000" algn="tl" rotWithShape="0">
                    <a:srgbClr val="000000">
                      <a:alpha val="65000"/>
                    </a:srgbClr>
                  </a:outerShdw>
                </a:effectLst>
              </a:rPr>
              <a:t>ــ</a:t>
            </a:r>
            <a:r>
              <a:rPr lang="ar-SA" sz="4800" b="1" spc="50" dirty="0">
                <a:ln w="11430">
                  <a:solidFill>
                    <a:srgbClr val="00B050"/>
                  </a:solidFill>
                </a:ln>
                <a:solidFill>
                  <a:schemeClr val="tx1"/>
                </a:solidFill>
                <a:effectLst>
                  <a:outerShdw blurRad="76200" dist="50800" dir="5400000" algn="tl" rotWithShape="0">
                    <a:srgbClr val="000000">
                      <a:alpha val="65000"/>
                    </a:srgbClr>
                  </a:outerShdw>
                </a:effectLst>
              </a:rPr>
              <a:t>ائج م</a:t>
            </a:r>
            <a:r>
              <a:rPr lang="ar-MA" sz="4800" b="1" spc="50" dirty="0">
                <a:ln w="11430">
                  <a:solidFill>
                    <a:srgbClr val="00B050"/>
                  </a:solidFill>
                </a:ln>
                <a:solidFill>
                  <a:schemeClr val="tx1"/>
                </a:solidFill>
                <a:effectLst>
                  <a:outerShdw blurRad="76200" dist="50800" dir="5400000" algn="tl" rotWithShape="0">
                    <a:srgbClr val="000000">
                      <a:alpha val="65000"/>
                    </a:srgbClr>
                  </a:outerShdw>
                </a:effectLst>
              </a:rPr>
              <a:t>ـــــ</a:t>
            </a:r>
            <a:r>
              <a:rPr lang="ar-SA" sz="4800" b="1" spc="50" dirty="0">
                <a:ln w="11430">
                  <a:solidFill>
                    <a:srgbClr val="00B050"/>
                  </a:solidFill>
                </a:ln>
                <a:solidFill>
                  <a:schemeClr val="tx1"/>
                </a:solidFill>
                <a:effectLst>
                  <a:outerShdw blurRad="76200" dist="50800" dir="5400000" algn="tl" rotWithShape="0">
                    <a:srgbClr val="000000">
                      <a:alpha val="65000"/>
                    </a:srgbClr>
                  </a:outerShdw>
                </a:effectLst>
              </a:rPr>
              <a:t>ن </a:t>
            </a:r>
            <a:r>
              <a:rPr lang="ar-SA" sz="4800" b="1" spc="50" dirty="0" smtClean="0">
                <a:ln w="11430">
                  <a:solidFill>
                    <a:srgbClr val="00B050"/>
                  </a:solidFill>
                </a:ln>
                <a:solidFill>
                  <a:schemeClr val="tx1"/>
                </a:solidFill>
                <a:effectLst>
                  <a:outerShdw blurRad="76200" dist="50800" dir="5400000" algn="tl" rotWithShape="0">
                    <a:srgbClr val="000000">
                      <a:alpha val="65000"/>
                    </a:srgbClr>
                  </a:outerShdw>
                </a:effectLst>
              </a:rPr>
              <a:t>الدرس</a:t>
            </a:r>
            <a:endParaRPr lang="en-US" sz="4800" b="1" spc="50" dirty="0">
              <a:ln w="11430">
                <a:solidFill>
                  <a:srgbClr val="00B050"/>
                </a:solidFill>
              </a:ln>
              <a:solidFill>
                <a:schemeClr val="tx1"/>
              </a:solidFill>
              <a:effectLst>
                <a:outerShdw blurRad="76200" dist="50800" dir="5400000" algn="tl" rotWithShape="0">
                  <a:srgbClr val="000000">
                    <a:alpha val="65000"/>
                  </a:srgbClr>
                </a:outerShdw>
              </a:effectLst>
            </a:endParaRPr>
          </a:p>
        </p:txBody>
      </p:sp>
      <p:sp>
        <p:nvSpPr>
          <p:cNvPr id="6" name="Rounded Rectangle 5"/>
          <p:cNvSpPr/>
          <p:nvPr/>
        </p:nvSpPr>
        <p:spPr>
          <a:xfrm>
            <a:off x="599074" y="4315803"/>
            <a:ext cx="11510735" cy="954072"/>
          </a:xfrm>
          <a:prstGeom prst="round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r"/>
            <a:r>
              <a:rPr lang="ar-MA" sz="3600" b="1" spc="56" dirty="0" smtClean="0">
                <a:ln w="11430"/>
                <a:effectLst>
                  <a:outerShdw blurRad="76200" dist="50800" dir="5400000" algn="tl" rotWithShape="0">
                    <a:srgbClr val="000000">
                      <a:alpha val="65000"/>
                    </a:srgbClr>
                  </a:outerShdw>
                </a:effectLst>
              </a:rPr>
              <a:t>يستطيع قراءة القصيدة بالنطق الصحيح؛</a:t>
            </a:r>
            <a:endParaRPr lang="en-US" sz="3600" b="1" spc="56" dirty="0">
              <a:ln w="11430"/>
              <a:effectLst>
                <a:outerShdw blurRad="76200" dist="50800" dir="5400000" algn="tl" rotWithShape="0">
                  <a:srgbClr val="000000">
                    <a:alpha val="65000"/>
                  </a:srgbClr>
                </a:outerShdw>
              </a:effectLst>
            </a:endParaRPr>
          </a:p>
        </p:txBody>
      </p:sp>
      <p:sp>
        <p:nvSpPr>
          <p:cNvPr id="8" name="Rounded Rectangle 7"/>
          <p:cNvSpPr/>
          <p:nvPr/>
        </p:nvSpPr>
        <p:spPr>
          <a:xfrm>
            <a:off x="612929" y="5519228"/>
            <a:ext cx="11510735" cy="936172"/>
          </a:xfrm>
          <a:prstGeom prst="round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r"/>
            <a:r>
              <a:rPr lang="ar-MA" sz="3600" b="1" spc="50" dirty="0">
                <a:ln w="11430"/>
                <a:effectLst>
                  <a:outerShdw blurRad="76200" dist="50800" dir="5400000" algn="tl" rotWithShape="0">
                    <a:srgbClr val="000000">
                      <a:alpha val="65000"/>
                    </a:srgbClr>
                  </a:outerShdw>
                </a:effectLst>
              </a:rPr>
              <a:t>يتعلم معاني الكلمات الجديدة مع تكوين الجمل </a:t>
            </a:r>
            <a:r>
              <a:rPr lang="ar-MA" sz="3600" b="1" spc="50" dirty="0" smtClean="0">
                <a:ln w="11430"/>
                <a:effectLst>
                  <a:outerShdw blurRad="76200" dist="50800" dir="5400000" algn="tl" rotWithShape="0">
                    <a:srgbClr val="000000">
                      <a:alpha val="65000"/>
                    </a:srgbClr>
                  </a:outerShdw>
                </a:effectLst>
              </a:rPr>
              <a:t>المفيدة</a:t>
            </a:r>
            <a:r>
              <a:rPr lang="ar-MA" sz="3600" b="1" spc="56" dirty="0" smtClean="0">
                <a:ln w="11430"/>
                <a:effectLst>
                  <a:outerShdw blurRad="76200" dist="50800" dir="5400000" algn="tl" rotWithShape="0">
                    <a:srgbClr val="000000">
                      <a:alpha val="65000"/>
                    </a:srgbClr>
                  </a:outerShdw>
                </a:effectLst>
              </a:rPr>
              <a:t>؛</a:t>
            </a:r>
            <a:endParaRPr lang="en-US" sz="3600" b="1" spc="56" dirty="0">
              <a:ln w="11430"/>
              <a:effectLst>
                <a:outerShdw blurRad="76200" dist="50800" dir="5400000" algn="tl" rotWithShape="0">
                  <a:srgbClr val="000000">
                    <a:alpha val="65000"/>
                  </a:srgbClr>
                </a:outerShdw>
              </a:effectLst>
            </a:endParaRPr>
          </a:p>
        </p:txBody>
      </p:sp>
      <p:sp>
        <p:nvSpPr>
          <p:cNvPr id="12" name="Rounded Rectangle 11"/>
          <p:cNvSpPr/>
          <p:nvPr/>
        </p:nvSpPr>
        <p:spPr>
          <a:xfrm>
            <a:off x="585219" y="3115707"/>
            <a:ext cx="11510735" cy="947802"/>
          </a:xfrm>
          <a:prstGeom prst="round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r"/>
            <a:r>
              <a:rPr lang="ar-MA" sz="3600" b="1" spc="56" smtClean="0">
                <a:ln w="11430"/>
                <a:effectLst>
                  <a:outerShdw blurRad="76200" dist="50800" dir="5400000" algn="tl" rotWithShape="0">
                    <a:srgbClr val="000000">
                      <a:alpha val="65000"/>
                    </a:srgbClr>
                  </a:outerShdw>
                </a:effectLst>
              </a:rPr>
              <a:t>يتعلم </a:t>
            </a:r>
            <a:r>
              <a:rPr lang="ar-MA" sz="3600" b="1" spc="56" dirty="0" smtClean="0">
                <a:ln w="11430"/>
                <a:effectLst>
                  <a:outerShdw blurRad="76200" dist="50800" dir="5400000" algn="tl" rotWithShape="0">
                    <a:srgbClr val="000000">
                      <a:alpha val="65000"/>
                    </a:srgbClr>
                  </a:outerShdw>
                </a:effectLst>
              </a:rPr>
              <a:t>حياة الشاعر معروف الرصافي باختصار؛</a:t>
            </a:r>
            <a:endParaRPr lang="en-US" sz="3600" b="1" spc="56" dirty="0">
              <a:ln w="11430"/>
              <a:effectLst>
                <a:outerShdw blurRad="76200" dist="50800" dir="5400000" algn="tl" rotWithShape="0">
                  <a:srgbClr val="000000">
                    <a:alpha val="65000"/>
                  </a:srgbClr>
                </a:outerShdw>
              </a:effectLst>
            </a:endParaRPr>
          </a:p>
        </p:txBody>
      </p:sp>
      <p:sp>
        <p:nvSpPr>
          <p:cNvPr id="14" name="Rounded Rectangle 13"/>
          <p:cNvSpPr/>
          <p:nvPr/>
        </p:nvSpPr>
        <p:spPr>
          <a:xfrm>
            <a:off x="585220" y="1926973"/>
            <a:ext cx="11510734" cy="914999"/>
          </a:xfrm>
          <a:prstGeom prst="round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r"/>
            <a:r>
              <a:rPr lang="en-US" sz="3600" b="1" dirty="0">
                <a:ln>
                  <a:solidFill>
                    <a:schemeClr val="tx1"/>
                  </a:solidFill>
                </a:ln>
                <a:solidFill>
                  <a:schemeClr val="tx1"/>
                </a:solidFill>
                <a:effectLst>
                  <a:outerShdw blurRad="38100" dist="38100" dir="2700000" algn="tl">
                    <a:srgbClr val="000000">
                      <a:alpha val="43137"/>
                    </a:srgbClr>
                  </a:outerShdw>
                </a:effectLst>
              </a:rPr>
              <a:t> </a:t>
            </a:r>
            <a:r>
              <a:rPr lang="ar-MA" sz="3600" b="1" dirty="0" smtClean="0">
                <a:ln>
                  <a:solidFill>
                    <a:schemeClr val="tx1"/>
                  </a:solidFill>
                </a:ln>
                <a:solidFill>
                  <a:schemeClr val="tx1"/>
                </a:solidFill>
                <a:effectLst>
                  <a:outerShdw blurRad="38100" dist="38100" dir="2700000" algn="tl">
                    <a:srgbClr val="000000">
                      <a:alpha val="43137"/>
                    </a:srgbClr>
                  </a:outerShdw>
                </a:effectLst>
              </a:rPr>
              <a:t>الطلاب بعد نهاية هذا الدرس ....</a:t>
            </a:r>
            <a:endParaRPr lang="en-US" sz="3600" b="1" dirty="0">
              <a:ln>
                <a:solidFill>
                  <a:schemeClr val="tx1"/>
                </a:solidFill>
              </a:ln>
              <a:solidFill>
                <a:schemeClr val="tx1"/>
              </a:solidFill>
              <a:effectLst>
                <a:outerShdw blurRad="38100" dist="38100" dir="2700000" algn="tl">
                  <a:srgbClr val="000000">
                    <a:alpha val="43137"/>
                  </a:srgbClr>
                </a:outerShdw>
              </a:effectLst>
            </a:endParaRPr>
          </a:p>
        </p:txBody>
      </p:sp>
      <p:sp>
        <p:nvSpPr>
          <p:cNvPr id="15" name="Flowchart: Display 14"/>
          <p:cNvSpPr/>
          <p:nvPr/>
        </p:nvSpPr>
        <p:spPr>
          <a:xfrm>
            <a:off x="12297101" y="3115707"/>
            <a:ext cx="1008993" cy="947802"/>
          </a:xfrm>
          <a:prstGeom prst="flowChartDisplay">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smtClean="0">
                <a:ln>
                  <a:solidFill>
                    <a:schemeClr val="tx1"/>
                  </a:solidFill>
                </a:ln>
                <a:solidFill>
                  <a:sysClr val="windowText" lastClr="000000"/>
                </a:solidFill>
                <a:effectLst>
                  <a:outerShdw blurRad="38100" dist="38100" dir="2700000" algn="tl">
                    <a:srgbClr val="000000">
                      <a:alpha val="43137"/>
                    </a:srgbClr>
                  </a:outerShdw>
                </a:effectLst>
              </a:rPr>
              <a:t>1</a:t>
            </a:r>
            <a:endParaRPr lang="en-US" sz="32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6" name="Flowchart: Display 15"/>
          <p:cNvSpPr/>
          <p:nvPr/>
        </p:nvSpPr>
        <p:spPr>
          <a:xfrm>
            <a:off x="12323373" y="4329892"/>
            <a:ext cx="1008993" cy="946528"/>
          </a:xfrm>
          <a:prstGeom prst="flowChartDisplay">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smtClean="0">
                <a:solidFill>
                  <a:schemeClr val="tx1"/>
                </a:solidFill>
                <a:effectLst>
                  <a:outerShdw blurRad="38100" dist="38100" dir="2700000" algn="tl">
                    <a:srgbClr val="000000">
                      <a:alpha val="43137"/>
                    </a:srgbClr>
                  </a:outerShdw>
                </a:effectLst>
              </a:rPr>
              <a:t>2</a:t>
            </a:r>
            <a:endParaRPr lang="en-US" sz="3200" b="1" dirty="0">
              <a:solidFill>
                <a:schemeClr val="tx1"/>
              </a:solidFill>
              <a:effectLst>
                <a:outerShdw blurRad="38100" dist="38100" dir="2700000" algn="tl">
                  <a:srgbClr val="000000">
                    <a:alpha val="43137"/>
                  </a:srgbClr>
                </a:outerShdw>
              </a:effectLst>
            </a:endParaRPr>
          </a:p>
        </p:txBody>
      </p:sp>
      <p:sp>
        <p:nvSpPr>
          <p:cNvPr id="17" name="Flowchart: Display 16"/>
          <p:cNvSpPr/>
          <p:nvPr/>
        </p:nvSpPr>
        <p:spPr>
          <a:xfrm>
            <a:off x="12349645" y="5507056"/>
            <a:ext cx="1008993" cy="966480"/>
          </a:xfrm>
          <a:prstGeom prst="flowChartDisplay">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smtClean="0">
                <a:solidFill>
                  <a:schemeClr val="tx1"/>
                </a:solidFill>
                <a:effectLst>
                  <a:outerShdw blurRad="38100" dist="38100" dir="2700000" algn="tl">
                    <a:srgbClr val="000000">
                      <a:alpha val="43137"/>
                    </a:srgbClr>
                  </a:outerShdw>
                </a:effectLst>
              </a:rPr>
              <a:t>3</a:t>
            </a:r>
            <a:endParaRPr lang="en-US" sz="3200" b="1" dirty="0">
              <a:solidFill>
                <a:schemeClr val="tx1"/>
              </a:solidFill>
              <a:effectLst>
                <a:outerShdw blurRad="38100" dist="38100" dir="2700000" algn="tl">
                  <a:srgbClr val="000000">
                    <a:alpha val="43137"/>
                  </a:srgbClr>
                </a:outerShdw>
              </a:effectLst>
            </a:endParaRPr>
          </a:p>
        </p:txBody>
      </p:sp>
      <p:sp>
        <p:nvSpPr>
          <p:cNvPr id="24" name="Flowchart: Display 23"/>
          <p:cNvSpPr/>
          <p:nvPr/>
        </p:nvSpPr>
        <p:spPr>
          <a:xfrm>
            <a:off x="12339139" y="1912263"/>
            <a:ext cx="1008993" cy="947802"/>
          </a:xfrm>
          <a:prstGeom prst="flowChartDisplay">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ln>
                  <a:solidFill>
                    <a:schemeClr val="tx1"/>
                  </a:solidFill>
                </a:ln>
                <a:solidFill>
                  <a:sysClr val="windowText" lastClr="000000"/>
                </a:solidFill>
                <a:effectLst>
                  <a:outerShdw blurRad="38100" dist="38100" dir="2700000" algn="tl">
                    <a:srgbClr val="000000">
                      <a:alpha val="43137"/>
                    </a:srgbClr>
                  </a:outerShdw>
                </a:effectLst>
              </a:rPr>
              <a:t>0</a:t>
            </a:r>
          </a:p>
        </p:txBody>
      </p:sp>
      <p:sp>
        <p:nvSpPr>
          <p:cNvPr id="18" name="Rounded Rectangle 17"/>
          <p:cNvSpPr/>
          <p:nvPr/>
        </p:nvSpPr>
        <p:spPr>
          <a:xfrm>
            <a:off x="607669" y="6727926"/>
            <a:ext cx="11510735" cy="936172"/>
          </a:xfrm>
          <a:prstGeom prst="roundRect">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r"/>
            <a:r>
              <a:rPr lang="ar-MA" sz="3600" b="1" spc="56" dirty="0" smtClean="0">
                <a:ln w="11430"/>
                <a:effectLst>
                  <a:outerShdw blurRad="76200" dist="50800" dir="5400000" algn="tl" rotWithShape="0">
                    <a:srgbClr val="000000">
                      <a:alpha val="65000"/>
                    </a:srgbClr>
                  </a:outerShdw>
                </a:effectLst>
              </a:rPr>
              <a:t>يبين ضرورة لخلق الحسن وأهميته في المجتمع الإسلامي.</a:t>
            </a:r>
            <a:endParaRPr lang="en-US" sz="3600" b="1" spc="56" dirty="0">
              <a:ln w="11430"/>
              <a:effectLst>
                <a:outerShdw blurRad="76200" dist="50800" dir="5400000" algn="tl" rotWithShape="0">
                  <a:srgbClr val="000000">
                    <a:alpha val="65000"/>
                  </a:srgbClr>
                </a:outerShdw>
              </a:effectLst>
            </a:endParaRPr>
          </a:p>
        </p:txBody>
      </p:sp>
      <p:sp>
        <p:nvSpPr>
          <p:cNvPr id="19" name="Flowchart: Display 18"/>
          <p:cNvSpPr/>
          <p:nvPr/>
        </p:nvSpPr>
        <p:spPr>
          <a:xfrm>
            <a:off x="12344385" y="6715754"/>
            <a:ext cx="1008993" cy="966480"/>
          </a:xfrm>
          <a:prstGeom prst="flowChartDisplay">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chemeClr val="tx1"/>
                </a:solidFill>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3139356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par>
                                <p:cTn id="12" presetID="49" presetClass="entr" presetSubtype="0" decel="10000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 calcmode="lin" valueType="num">
                                      <p:cBhvr>
                                        <p:cTn id="16" dur="1000" fill="hold"/>
                                        <p:tgtEl>
                                          <p:spTgt spid="24"/>
                                        </p:tgtEl>
                                        <p:attrNameLst>
                                          <p:attrName>style.rotation</p:attrName>
                                        </p:attrNameLst>
                                      </p:cBhvr>
                                      <p:tavLst>
                                        <p:tav tm="0">
                                          <p:val>
                                            <p:fltVal val="360"/>
                                          </p:val>
                                        </p:tav>
                                        <p:tav tm="100000">
                                          <p:val>
                                            <p:fltVal val="0"/>
                                          </p:val>
                                        </p:tav>
                                      </p:tavLst>
                                    </p:anim>
                                    <p:animEffect transition="in" filter="fade">
                                      <p:cBhvr>
                                        <p:cTn id="17" dur="1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fltVal val="0"/>
                                          </p:val>
                                        </p:tav>
                                        <p:tav tm="100000">
                                          <p:val>
                                            <p:strVal val="#ppt_w"/>
                                          </p:val>
                                        </p:tav>
                                      </p:tavLst>
                                    </p:anim>
                                    <p:anim calcmode="lin" valueType="num">
                                      <p:cBhvr>
                                        <p:cTn id="23" dur="1000" fill="hold"/>
                                        <p:tgtEl>
                                          <p:spTgt spid="14"/>
                                        </p:tgtEl>
                                        <p:attrNameLst>
                                          <p:attrName>ppt_h</p:attrName>
                                        </p:attrNameLst>
                                      </p:cBhvr>
                                      <p:tavLst>
                                        <p:tav tm="0">
                                          <p:val>
                                            <p:strVal val="#ppt_h"/>
                                          </p:val>
                                        </p:tav>
                                        <p:tav tm="100000">
                                          <p:val>
                                            <p:strVal val="#ppt_h"/>
                                          </p:val>
                                        </p:tav>
                                      </p:tavLst>
                                    </p:anim>
                                  </p:childTnLst>
                                </p:cTn>
                              </p:par>
                              <p:par>
                                <p:cTn id="24" presetID="49" presetClass="entr" presetSubtype="0" decel="10000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fltVal val="0"/>
                                          </p:val>
                                        </p:tav>
                                        <p:tav tm="100000">
                                          <p:val>
                                            <p:strVal val="#ppt_w"/>
                                          </p:val>
                                        </p:tav>
                                      </p:tavLst>
                                    </p:anim>
                                    <p:anim calcmode="lin" valueType="num">
                                      <p:cBhvr>
                                        <p:cTn id="27" dur="1000" fill="hold"/>
                                        <p:tgtEl>
                                          <p:spTgt spid="15"/>
                                        </p:tgtEl>
                                        <p:attrNameLst>
                                          <p:attrName>ppt_h</p:attrName>
                                        </p:attrNameLst>
                                      </p:cBhvr>
                                      <p:tavLst>
                                        <p:tav tm="0">
                                          <p:val>
                                            <p:fltVal val="0"/>
                                          </p:val>
                                        </p:tav>
                                        <p:tav tm="100000">
                                          <p:val>
                                            <p:strVal val="#ppt_h"/>
                                          </p:val>
                                        </p:tav>
                                      </p:tavLst>
                                    </p:anim>
                                    <p:anim calcmode="lin" valueType="num">
                                      <p:cBhvr>
                                        <p:cTn id="28" dur="1000" fill="hold"/>
                                        <p:tgtEl>
                                          <p:spTgt spid="15"/>
                                        </p:tgtEl>
                                        <p:attrNameLst>
                                          <p:attrName>style.rotation</p:attrName>
                                        </p:attrNameLst>
                                      </p:cBhvr>
                                      <p:tavLst>
                                        <p:tav tm="0">
                                          <p:val>
                                            <p:fltVal val="360"/>
                                          </p:val>
                                        </p:tav>
                                        <p:tav tm="100000">
                                          <p:val>
                                            <p:fltVal val="0"/>
                                          </p:val>
                                        </p:tav>
                                      </p:tavLst>
                                    </p:anim>
                                    <p:animEffect transition="in" filter="fade">
                                      <p:cBhvr>
                                        <p:cTn id="29" dur="1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strVal val="#ppt_h"/>
                                          </p:val>
                                        </p:tav>
                                        <p:tav tm="100000">
                                          <p:val>
                                            <p:strVal val="#ppt_h"/>
                                          </p:val>
                                        </p:tav>
                                      </p:tavLst>
                                    </p:anim>
                                  </p:childTnLst>
                                </p:cTn>
                              </p:par>
                              <p:par>
                                <p:cTn id="36" presetID="49" presetClass="entr" presetSubtype="0" decel="10000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000" fill="hold"/>
                                        <p:tgtEl>
                                          <p:spTgt spid="16"/>
                                        </p:tgtEl>
                                        <p:attrNameLst>
                                          <p:attrName>ppt_w</p:attrName>
                                        </p:attrNameLst>
                                      </p:cBhvr>
                                      <p:tavLst>
                                        <p:tav tm="0">
                                          <p:val>
                                            <p:fltVal val="0"/>
                                          </p:val>
                                        </p:tav>
                                        <p:tav tm="100000">
                                          <p:val>
                                            <p:strVal val="#ppt_w"/>
                                          </p:val>
                                        </p:tav>
                                      </p:tavLst>
                                    </p:anim>
                                    <p:anim calcmode="lin" valueType="num">
                                      <p:cBhvr>
                                        <p:cTn id="39" dur="1000" fill="hold"/>
                                        <p:tgtEl>
                                          <p:spTgt spid="16"/>
                                        </p:tgtEl>
                                        <p:attrNameLst>
                                          <p:attrName>ppt_h</p:attrName>
                                        </p:attrNameLst>
                                      </p:cBhvr>
                                      <p:tavLst>
                                        <p:tav tm="0">
                                          <p:val>
                                            <p:fltVal val="0"/>
                                          </p:val>
                                        </p:tav>
                                        <p:tav tm="100000">
                                          <p:val>
                                            <p:strVal val="#ppt_h"/>
                                          </p:val>
                                        </p:tav>
                                      </p:tavLst>
                                    </p:anim>
                                    <p:anim calcmode="lin" valueType="num">
                                      <p:cBhvr>
                                        <p:cTn id="40" dur="1000" fill="hold"/>
                                        <p:tgtEl>
                                          <p:spTgt spid="16"/>
                                        </p:tgtEl>
                                        <p:attrNameLst>
                                          <p:attrName>style.rotation</p:attrName>
                                        </p:attrNameLst>
                                      </p:cBhvr>
                                      <p:tavLst>
                                        <p:tav tm="0">
                                          <p:val>
                                            <p:fltVal val="360"/>
                                          </p:val>
                                        </p:tav>
                                        <p:tav tm="100000">
                                          <p:val>
                                            <p:fltVal val="0"/>
                                          </p:val>
                                        </p:tav>
                                      </p:tavLst>
                                    </p:anim>
                                    <p:animEffect transition="in" filter="fade">
                                      <p:cBhvr>
                                        <p:cTn id="41" dur="10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1000" fill="hold"/>
                                        <p:tgtEl>
                                          <p:spTgt spid="6"/>
                                        </p:tgtEl>
                                        <p:attrNameLst>
                                          <p:attrName>ppt_w</p:attrName>
                                        </p:attrNameLst>
                                      </p:cBhvr>
                                      <p:tavLst>
                                        <p:tav tm="0">
                                          <p:val>
                                            <p:fltVal val="0"/>
                                          </p:val>
                                        </p:tav>
                                        <p:tav tm="100000">
                                          <p:val>
                                            <p:strVal val="#ppt_w"/>
                                          </p:val>
                                        </p:tav>
                                      </p:tavLst>
                                    </p:anim>
                                    <p:anim calcmode="lin" valueType="num">
                                      <p:cBhvr>
                                        <p:cTn id="47" dur="1000" fill="hold"/>
                                        <p:tgtEl>
                                          <p:spTgt spid="6"/>
                                        </p:tgtEl>
                                        <p:attrNameLst>
                                          <p:attrName>ppt_h</p:attrName>
                                        </p:attrNameLst>
                                      </p:cBhvr>
                                      <p:tavLst>
                                        <p:tav tm="0">
                                          <p:val>
                                            <p:strVal val="#ppt_h"/>
                                          </p:val>
                                        </p:tav>
                                        <p:tav tm="100000">
                                          <p:val>
                                            <p:strVal val="#ppt_h"/>
                                          </p:val>
                                        </p:tav>
                                      </p:tavLst>
                                    </p:anim>
                                  </p:childTnLst>
                                </p:cTn>
                              </p:par>
                              <p:par>
                                <p:cTn id="48" presetID="49" presetClass="entr" presetSubtype="0" decel="10000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1000" fill="hold"/>
                                        <p:tgtEl>
                                          <p:spTgt spid="17"/>
                                        </p:tgtEl>
                                        <p:attrNameLst>
                                          <p:attrName>ppt_w</p:attrName>
                                        </p:attrNameLst>
                                      </p:cBhvr>
                                      <p:tavLst>
                                        <p:tav tm="0">
                                          <p:val>
                                            <p:fltVal val="0"/>
                                          </p:val>
                                        </p:tav>
                                        <p:tav tm="100000">
                                          <p:val>
                                            <p:strVal val="#ppt_w"/>
                                          </p:val>
                                        </p:tav>
                                      </p:tavLst>
                                    </p:anim>
                                    <p:anim calcmode="lin" valueType="num">
                                      <p:cBhvr>
                                        <p:cTn id="51" dur="1000" fill="hold"/>
                                        <p:tgtEl>
                                          <p:spTgt spid="17"/>
                                        </p:tgtEl>
                                        <p:attrNameLst>
                                          <p:attrName>ppt_h</p:attrName>
                                        </p:attrNameLst>
                                      </p:cBhvr>
                                      <p:tavLst>
                                        <p:tav tm="0">
                                          <p:val>
                                            <p:fltVal val="0"/>
                                          </p:val>
                                        </p:tav>
                                        <p:tav tm="100000">
                                          <p:val>
                                            <p:strVal val="#ppt_h"/>
                                          </p:val>
                                        </p:tav>
                                      </p:tavLst>
                                    </p:anim>
                                    <p:anim calcmode="lin" valueType="num">
                                      <p:cBhvr>
                                        <p:cTn id="52" dur="1000" fill="hold"/>
                                        <p:tgtEl>
                                          <p:spTgt spid="17"/>
                                        </p:tgtEl>
                                        <p:attrNameLst>
                                          <p:attrName>style.rotation</p:attrName>
                                        </p:attrNameLst>
                                      </p:cBhvr>
                                      <p:tavLst>
                                        <p:tav tm="0">
                                          <p:val>
                                            <p:fltVal val="360"/>
                                          </p:val>
                                        </p:tav>
                                        <p:tav tm="100000">
                                          <p:val>
                                            <p:fltVal val="0"/>
                                          </p:val>
                                        </p:tav>
                                      </p:tavLst>
                                    </p:anim>
                                    <p:animEffect transition="in" filter="fade">
                                      <p:cBhvr>
                                        <p:cTn id="53" dur="10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1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1000" fill="hold"/>
                                        <p:tgtEl>
                                          <p:spTgt spid="8"/>
                                        </p:tgtEl>
                                        <p:attrNameLst>
                                          <p:attrName>ppt_w</p:attrName>
                                        </p:attrNameLst>
                                      </p:cBhvr>
                                      <p:tavLst>
                                        <p:tav tm="0">
                                          <p:val>
                                            <p:fltVal val="0"/>
                                          </p:val>
                                        </p:tav>
                                        <p:tav tm="100000">
                                          <p:val>
                                            <p:strVal val="#ppt_w"/>
                                          </p:val>
                                        </p:tav>
                                      </p:tavLst>
                                    </p:anim>
                                    <p:anim calcmode="lin" valueType="num">
                                      <p:cBhvr>
                                        <p:cTn id="59" dur="1000" fill="hold"/>
                                        <p:tgtEl>
                                          <p:spTgt spid="8"/>
                                        </p:tgtEl>
                                        <p:attrNameLst>
                                          <p:attrName>ppt_h</p:attrName>
                                        </p:attrNameLst>
                                      </p:cBhvr>
                                      <p:tavLst>
                                        <p:tav tm="0">
                                          <p:val>
                                            <p:strVal val="#ppt_h"/>
                                          </p:val>
                                        </p:tav>
                                        <p:tav tm="100000">
                                          <p:val>
                                            <p:strVal val="#ppt_h"/>
                                          </p:val>
                                        </p:tav>
                                      </p:tavLst>
                                    </p:anim>
                                  </p:childTnLst>
                                </p:cTn>
                              </p:par>
                              <p:par>
                                <p:cTn id="60" presetID="49" presetClass="entr" presetSubtype="0" decel="10000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ppt_w</p:attrName>
                                        </p:attrNameLst>
                                      </p:cBhvr>
                                      <p:tavLst>
                                        <p:tav tm="0">
                                          <p:val>
                                            <p:fltVal val="0"/>
                                          </p:val>
                                        </p:tav>
                                        <p:tav tm="100000">
                                          <p:val>
                                            <p:strVal val="#ppt_w"/>
                                          </p:val>
                                        </p:tav>
                                      </p:tavLst>
                                    </p:anim>
                                    <p:anim calcmode="lin" valueType="num">
                                      <p:cBhvr>
                                        <p:cTn id="63" dur="1000" fill="hold"/>
                                        <p:tgtEl>
                                          <p:spTgt spid="19"/>
                                        </p:tgtEl>
                                        <p:attrNameLst>
                                          <p:attrName>ppt_h</p:attrName>
                                        </p:attrNameLst>
                                      </p:cBhvr>
                                      <p:tavLst>
                                        <p:tav tm="0">
                                          <p:val>
                                            <p:fltVal val="0"/>
                                          </p:val>
                                        </p:tav>
                                        <p:tav tm="100000">
                                          <p:val>
                                            <p:strVal val="#ppt_h"/>
                                          </p:val>
                                        </p:tav>
                                      </p:tavLst>
                                    </p:anim>
                                    <p:anim calcmode="lin" valueType="num">
                                      <p:cBhvr>
                                        <p:cTn id="64" dur="1000" fill="hold"/>
                                        <p:tgtEl>
                                          <p:spTgt spid="19"/>
                                        </p:tgtEl>
                                        <p:attrNameLst>
                                          <p:attrName>style.rotation</p:attrName>
                                        </p:attrNameLst>
                                      </p:cBhvr>
                                      <p:tavLst>
                                        <p:tav tm="0">
                                          <p:val>
                                            <p:fltVal val="360"/>
                                          </p:val>
                                        </p:tav>
                                        <p:tav tm="100000">
                                          <p:val>
                                            <p:fltVal val="0"/>
                                          </p:val>
                                        </p:tav>
                                      </p:tavLst>
                                    </p:anim>
                                    <p:animEffect transition="in" filter="fade">
                                      <p:cBhvr>
                                        <p:cTn id="65" dur="10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7" presetClass="entr" presetSubtype="1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1000" fill="hold"/>
                                        <p:tgtEl>
                                          <p:spTgt spid="18"/>
                                        </p:tgtEl>
                                        <p:attrNameLst>
                                          <p:attrName>ppt_w</p:attrName>
                                        </p:attrNameLst>
                                      </p:cBhvr>
                                      <p:tavLst>
                                        <p:tav tm="0">
                                          <p:val>
                                            <p:fltVal val="0"/>
                                          </p:val>
                                        </p:tav>
                                        <p:tav tm="100000">
                                          <p:val>
                                            <p:strVal val="#ppt_w"/>
                                          </p:val>
                                        </p:tav>
                                      </p:tavLst>
                                    </p:anim>
                                    <p:anim calcmode="lin" valueType="num">
                                      <p:cBhvr>
                                        <p:cTn id="71" dur="1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2" grpId="0" animBg="1"/>
      <p:bldP spid="14" grpId="0" animBg="1"/>
      <p:bldP spid="15" grpId="0" animBg="1"/>
      <p:bldP spid="16" grpId="0" animBg="1"/>
      <p:bldP spid="17" grpId="0" animBg="1"/>
      <p:bldP spid="24"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77265" y="343732"/>
            <a:ext cx="13086486" cy="1119814"/>
          </a:xfrm>
          <a:prstGeom prst="roundRect">
            <a:avLst/>
          </a:prstGeom>
          <a:ln w="76200">
            <a:solidFill>
              <a:srgbClr val="FFC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4000" b="1" dirty="0">
              <a:solidFill>
                <a:schemeClr val="bg1"/>
              </a:solidFill>
              <a:latin typeface="SutonnyMJ" pitchFamily="2" charset="0"/>
            </a:endParaRPr>
          </a:p>
        </p:txBody>
      </p:sp>
      <p:sp>
        <p:nvSpPr>
          <p:cNvPr id="15" name="Rectangle 14"/>
          <p:cNvSpPr/>
          <p:nvPr/>
        </p:nvSpPr>
        <p:spPr>
          <a:xfrm>
            <a:off x="4203029" y="347905"/>
            <a:ext cx="5342021"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6000" b="1" cap="none" spc="50" dirty="0" smtClean="0">
                <a:ln w="11430">
                  <a:solidFill>
                    <a:sysClr val="windowText" lastClr="000000"/>
                  </a:solidFill>
                </a:ln>
                <a:solidFill>
                  <a:sysClr val="windowText" lastClr="000000"/>
                </a:solidFill>
                <a:effectLst>
                  <a:outerShdw blurRad="76200" dist="50800" dir="5400000" algn="tl" rotWithShape="0">
                    <a:srgbClr val="000000">
                      <a:alpha val="65000"/>
                    </a:srgbClr>
                  </a:outerShdw>
                </a:effectLst>
              </a:rPr>
              <a:t>إعلان درس اليوم</a:t>
            </a:r>
            <a:endParaRPr lang="en-US" sz="6000" b="1" cap="none" spc="50" dirty="0">
              <a:ln w="11430">
                <a:solidFill>
                  <a:sysClr val="windowText" lastClr="000000"/>
                </a:solidFill>
              </a:ln>
              <a:solidFill>
                <a:sysClr val="windowText" lastClr="000000"/>
              </a:solidFill>
              <a:effectLst>
                <a:outerShdw blurRad="76200" dist="50800" dir="5400000" algn="tl" rotWithShape="0">
                  <a:srgbClr val="000000">
                    <a:alpha val="65000"/>
                  </a:srgbClr>
                </a:outerShdw>
              </a:effectLst>
            </a:endParaRPr>
          </a:p>
        </p:txBody>
      </p:sp>
      <p:pic>
        <p:nvPicPr>
          <p:cNvPr id="12" name="Picture 11"/>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9614" t="8096" r="27996" b="3809"/>
          <a:stretch/>
        </p:blipFill>
        <p:spPr>
          <a:xfrm rot="10800000">
            <a:off x="377262" y="1828540"/>
            <a:ext cx="6400803" cy="5805862"/>
          </a:xfrm>
          <a:prstGeom prst="round2DiagRect">
            <a:avLst>
              <a:gd name="adj1" fmla="val 16667"/>
              <a:gd name="adj2" fmla="val 0"/>
            </a:avLst>
          </a:prstGeom>
          <a:ln w="57150" cap="sq">
            <a:solidFill>
              <a:srgbClr val="FFC000"/>
            </a:solidFill>
            <a:miter lim="800000"/>
          </a:ln>
          <a:effectLst>
            <a:outerShdw blurRad="254000" algn="tl" rotWithShape="0">
              <a:srgbClr val="000000">
                <a:alpha val="43000"/>
              </a:srgb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3246" y="1828540"/>
            <a:ext cx="6340506" cy="5805863"/>
          </a:xfrm>
          <a:prstGeom prst="round2DiagRect">
            <a:avLst>
              <a:gd name="adj1" fmla="val 16667"/>
              <a:gd name="adj2" fmla="val 0"/>
            </a:avLst>
          </a:prstGeom>
          <a:ln w="57150" cap="sq">
            <a:solidFill>
              <a:srgbClr val="FFC00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30572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0.70"/>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2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amond(in)">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91840" y="562712"/>
            <a:ext cx="3200400" cy="307777"/>
          </a:xfrm>
          <a:prstGeom prst="rect">
            <a:avLst/>
          </a:prstGeom>
          <a:noFill/>
        </p:spPr>
        <p:txBody>
          <a:bodyPr wrap="square" rtlCol="0">
            <a:spAutoFit/>
          </a:bodyPr>
          <a:lstStyle/>
          <a:p>
            <a:endParaRPr lang="en-US" dirty="0"/>
          </a:p>
        </p:txBody>
      </p:sp>
      <p:sp>
        <p:nvSpPr>
          <p:cNvPr id="12" name="TextBox 11"/>
          <p:cNvSpPr txBox="1"/>
          <p:nvPr/>
        </p:nvSpPr>
        <p:spPr>
          <a:xfrm>
            <a:off x="4844142" y="968067"/>
            <a:ext cx="4191000" cy="579521"/>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bodyPr>
          <a:lstStyle/>
          <a:p>
            <a:pPr algn="ctr"/>
            <a:r>
              <a:rPr lang="ar-MA" sz="2800" b="1" dirty="0" smtClean="0">
                <a:ln w="0"/>
                <a:solidFill>
                  <a:schemeClr val="tx1"/>
                </a:solidFill>
                <a:effectLst>
                  <a:outerShdw blurRad="38100" dist="19050" dir="2700000" algn="tl" rotWithShape="0">
                    <a:schemeClr val="dk1">
                      <a:alpha val="40000"/>
                    </a:schemeClr>
                  </a:outerShdw>
                </a:effectLst>
              </a:rPr>
              <a:t>من في الصورة قل بعد التفكر</a:t>
            </a:r>
            <a:endParaRPr lang="en-US" sz="2800" b="1" dirty="0">
              <a:ln w="0"/>
              <a:solidFill>
                <a:schemeClr val="tx1"/>
              </a:solidFill>
              <a:effectLst>
                <a:outerShdw blurRad="38100" dist="19050" dir="2700000" algn="tl" rotWithShape="0">
                  <a:schemeClr val="dk1">
                    <a:alpha val="40000"/>
                  </a:schemeClr>
                </a:outerShdw>
              </a:effectLst>
            </a:endParaRPr>
          </a:p>
        </p:txBody>
      </p:sp>
      <p:sp>
        <p:nvSpPr>
          <p:cNvPr id="13" name="Flowchart: Terminator 12"/>
          <p:cNvSpPr/>
          <p:nvPr/>
        </p:nvSpPr>
        <p:spPr>
          <a:xfrm>
            <a:off x="5229358" y="318156"/>
            <a:ext cx="3200400" cy="656490"/>
          </a:xfrm>
          <a:prstGeom prst="flowChartTerminator">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3200" b="1" dirty="0" smtClean="0">
                <a:solidFill>
                  <a:srgbClr val="FFC000"/>
                </a:solidFill>
              </a:rPr>
              <a:t>التعريف بالشاعر</a:t>
            </a:r>
            <a:endParaRPr lang="en-US" sz="3200" b="1" dirty="0">
              <a:solidFill>
                <a:srgbClr val="FFC000"/>
              </a:solidFill>
            </a:endParaRPr>
          </a:p>
        </p:txBody>
      </p:sp>
      <p:sp>
        <p:nvSpPr>
          <p:cNvPr id="16" name="Rounded Rectangle 15"/>
          <p:cNvSpPr/>
          <p:nvPr/>
        </p:nvSpPr>
        <p:spPr>
          <a:xfrm>
            <a:off x="8419270" y="1600200"/>
            <a:ext cx="5118930" cy="3465286"/>
          </a:xfrm>
          <a:prstGeom prst="roundRect">
            <a:avLst/>
          </a:prstGeom>
          <a:solidFill>
            <a:schemeClr val="bg1"/>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MA" sz="2800" b="1" dirty="0" smtClean="0">
                <a:solidFill>
                  <a:srgbClr val="2B0AB6"/>
                </a:solidFill>
              </a:rPr>
              <a:t>الولادة: </a:t>
            </a:r>
          </a:p>
          <a:p>
            <a:pPr algn="just" rtl="1"/>
            <a:r>
              <a:rPr lang="ar-MA" sz="2800" dirty="0" smtClean="0">
                <a:solidFill>
                  <a:schemeClr val="tx1"/>
                </a:solidFill>
              </a:rPr>
              <a:t>هو معروف بن عبد الغني بن محمود الجباري الحسيني، شاعر عراقي وُلد في بغداد عام </a:t>
            </a:r>
            <a:r>
              <a:rPr lang="en-US" sz="2800" dirty="0" smtClean="0">
                <a:solidFill>
                  <a:schemeClr val="tx1"/>
                </a:solidFill>
              </a:rPr>
              <a:t>1292</a:t>
            </a:r>
            <a:r>
              <a:rPr lang="ar-MA" sz="2800" dirty="0" smtClean="0">
                <a:solidFill>
                  <a:schemeClr val="tx1"/>
                </a:solidFill>
              </a:rPr>
              <a:t>هـ الموافق </a:t>
            </a:r>
            <a:r>
              <a:rPr lang="en-US" sz="2800" dirty="0" smtClean="0">
                <a:solidFill>
                  <a:schemeClr val="tx1"/>
                </a:solidFill>
              </a:rPr>
              <a:t>1875</a:t>
            </a:r>
            <a:r>
              <a:rPr lang="ar-MA" sz="2800" dirty="0" smtClean="0">
                <a:solidFill>
                  <a:schemeClr val="tx1"/>
                </a:solidFill>
              </a:rPr>
              <a:t>م، من أب كردي النسب وأم تركمانية، كان والده يعمل في حكومة الدولة العثمانية برتبة باش جاويش. سكن في قرية بمنطقة بين محافطتي كركوك والسليمانية.</a:t>
            </a:r>
          </a:p>
        </p:txBody>
      </p:sp>
      <p:sp>
        <p:nvSpPr>
          <p:cNvPr id="17" name="Rounded Rectangle 16"/>
          <p:cNvSpPr/>
          <p:nvPr/>
        </p:nvSpPr>
        <p:spPr>
          <a:xfrm>
            <a:off x="8419270" y="5254172"/>
            <a:ext cx="5118930" cy="2525486"/>
          </a:xfrm>
          <a:prstGeom prst="roundRect">
            <a:avLst/>
          </a:prstGeom>
          <a:solidFill>
            <a:schemeClr val="bg1"/>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MA" sz="2800" b="1" dirty="0" smtClean="0">
                <a:solidFill>
                  <a:srgbClr val="2B0AB6"/>
                </a:solidFill>
              </a:rPr>
              <a:t>الحياة الأكاديمية:</a:t>
            </a:r>
          </a:p>
          <a:p>
            <a:pPr algn="just" rtl="1"/>
            <a:r>
              <a:rPr lang="ar-MA" sz="2800" dirty="0">
                <a:solidFill>
                  <a:schemeClr val="tx1"/>
                </a:solidFill>
              </a:rPr>
              <a:t>أكمل دراسته في الكتاتيب، ثم دخل المدرسة العسكرية الابتدائية فتركها، وانتقل إلى الدراسة في المدرسة ودرس على علماء بغداد الأعلام ولازمه اثني عشرة سنة.</a:t>
            </a:r>
          </a:p>
        </p:txBody>
      </p:sp>
      <p:sp>
        <p:nvSpPr>
          <p:cNvPr id="18" name="Rounded Rectangle 17"/>
          <p:cNvSpPr/>
          <p:nvPr/>
        </p:nvSpPr>
        <p:spPr>
          <a:xfrm>
            <a:off x="368300" y="4760686"/>
            <a:ext cx="4859318" cy="3018971"/>
          </a:xfrm>
          <a:prstGeom prst="roundRect">
            <a:avLst/>
          </a:prstGeom>
          <a:solidFill>
            <a:schemeClr val="bg1"/>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MA" sz="2800" b="1" dirty="0">
                <a:solidFill>
                  <a:srgbClr val="2B0AB6"/>
                </a:solidFill>
              </a:rPr>
              <a:t>بعض مؤلفاته المخطوطة</a:t>
            </a:r>
            <a:r>
              <a:rPr lang="ar-MA" sz="2800" b="1" dirty="0" smtClean="0">
                <a:solidFill>
                  <a:srgbClr val="2B0AB6"/>
                </a:solidFill>
              </a:rPr>
              <a:t>:</a:t>
            </a:r>
          </a:p>
          <a:p>
            <a:pPr algn="just" rtl="1"/>
            <a:r>
              <a:rPr lang="ar-MA" sz="2800" dirty="0">
                <a:solidFill>
                  <a:schemeClr val="tx1"/>
                </a:solidFill>
              </a:rPr>
              <a:t>خواطر ونوادر، الأدب الرفيع في ميزان الشعر، الرسالة العراقية، آراء أبي العلا، كتاب الآلة والإدارة وما يتبعها من الملابس والمرافق والهنات، دفع المراق في كلام أهل العراق وغيرها.</a:t>
            </a:r>
          </a:p>
        </p:txBody>
      </p:sp>
      <p:sp>
        <p:nvSpPr>
          <p:cNvPr id="19" name="Rounded Rectangle 18"/>
          <p:cNvSpPr/>
          <p:nvPr/>
        </p:nvSpPr>
        <p:spPr>
          <a:xfrm>
            <a:off x="393025" y="1620677"/>
            <a:ext cx="4859318" cy="2985426"/>
          </a:xfrm>
          <a:prstGeom prst="roundRect">
            <a:avLst/>
          </a:prstGeom>
          <a:solidFill>
            <a:schemeClr val="bg1"/>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r" rtl="1"/>
            <a:endParaRPr lang="ar-MA" sz="2800" b="1" dirty="0" smtClean="0">
              <a:solidFill>
                <a:srgbClr val="2B0AB6"/>
              </a:solidFill>
            </a:endParaRPr>
          </a:p>
          <a:p>
            <a:pPr algn="r" rtl="1"/>
            <a:r>
              <a:rPr lang="ar-MA" sz="2800" b="1" dirty="0" smtClean="0">
                <a:solidFill>
                  <a:srgbClr val="2B0AB6"/>
                </a:solidFill>
              </a:rPr>
              <a:t>بعض مؤلفاته المطبوعة:</a:t>
            </a:r>
          </a:p>
          <a:p>
            <a:pPr algn="just" rtl="1"/>
            <a:r>
              <a:rPr lang="ar-MA" sz="2800" dirty="0">
                <a:solidFill>
                  <a:schemeClr val="tx1"/>
                </a:solidFill>
              </a:rPr>
              <a:t>الرؤيا، </a:t>
            </a:r>
            <a:r>
              <a:rPr lang="ar-MA" sz="2800" dirty="0" smtClean="0">
                <a:solidFill>
                  <a:schemeClr val="tx1"/>
                </a:solidFill>
              </a:rPr>
              <a:t>الأرملة المرضعة، المهجور، اليتيم، اليتيم في العيد، المطلقة أم الطفل في مشهد الحريق، السجن في بغداد، </a:t>
            </a:r>
            <a:r>
              <a:rPr lang="ar-MA" sz="2800" dirty="0">
                <a:solidFill>
                  <a:schemeClr val="tx1"/>
                </a:solidFill>
              </a:rPr>
              <a:t>محاضرات الأدب العربي، دروس في اللغة العربية، ديواني الرصافي وغيرها.</a:t>
            </a:r>
          </a:p>
          <a:p>
            <a:pPr algn="r" rtl="1"/>
            <a:endParaRPr lang="ar-MA" sz="2400" b="1" dirty="0" smtClean="0">
              <a:solidFill>
                <a:srgbClr val="2B0AB6"/>
              </a:solidFill>
            </a:endParaRPr>
          </a:p>
        </p:txBody>
      </p:sp>
      <p:sp>
        <p:nvSpPr>
          <p:cNvPr id="20" name="Rounded Rectangle 19"/>
          <p:cNvSpPr/>
          <p:nvPr/>
        </p:nvSpPr>
        <p:spPr>
          <a:xfrm>
            <a:off x="5470894" y="6516915"/>
            <a:ext cx="2705100" cy="760763"/>
          </a:xfrm>
          <a:prstGeom prst="round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3200" b="1" dirty="0" smtClean="0">
                <a:solidFill>
                  <a:srgbClr val="FFC000"/>
                </a:solidFill>
              </a:rPr>
              <a:t>معروف الرصافي</a:t>
            </a:r>
            <a:endParaRPr lang="en-US" sz="3200" b="1" dirty="0">
              <a:solidFill>
                <a:srgbClr val="FFC000"/>
              </a:solidFill>
            </a:endParaRPr>
          </a:p>
        </p:txBody>
      </p:sp>
      <p:sp>
        <p:nvSpPr>
          <p:cNvPr id="21" name="Rectangle 20"/>
          <p:cNvSpPr/>
          <p:nvPr/>
        </p:nvSpPr>
        <p:spPr>
          <a:xfrm>
            <a:off x="3097764" y="1036644"/>
            <a:ext cx="7457490" cy="523220"/>
          </a:xfrm>
          <a:prstGeom prst="rect">
            <a:avLst/>
          </a:prstGeom>
          <a:noFill/>
        </p:spPr>
        <p:txBody>
          <a:bodyPr wrap="none" lIns="91440" tIns="45720" rIns="91440" bIns="45720">
            <a:spAutoFit/>
          </a:bodyPr>
          <a:lstStyle/>
          <a:p>
            <a:pPr algn="ctr"/>
            <a:r>
              <a:rPr lang="ar-MA" sz="2800" b="1" dirty="0" smtClean="0">
                <a:ln w="1905">
                  <a:solidFill>
                    <a:sysClr val="windowText" lastClr="000000"/>
                  </a:solidFill>
                </a:ln>
                <a:solidFill>
                  <a:sysClr val="windowText" lastClr="000000"/>
                </a:solidFill>
                <a:effectLst>
                  <a:innerShdw blurRad="69850" dist="43180" dir="5400000">
                    <a:srgbClr val="000000">
                      <a:alpha val="65000"/>
                    </a:srgbClr>
                  </a:innerShdw>
                </a:effectLst>
              </a:rPr>
              <a:t>أستاذ جامعي، </a:t>
            </a:r>
            <a:r>
              <a:rPr lang="ar-MA" sz="2800" b="1" cap="none" spc="0" dirty="0" smtClean="0">
                <a:ln w="1905">
                  <a:solidFill>
                    <a:sysClr val="windowText" lastClr="000000"/>
                  </a:solidFill>
                </a:ln>
                <a:solidFill>
                  <a:sysClr val="windowText" lastClr="000000"/>
                </a:solidFill>
                <a:effectLst>
                  <a:innerShdw blurRad="69850" dist="43180" dir="5400000">
                    <a:srgbClr val="000000">
                      <a:alpha val="65000"/>
                    </a:srgbClr>
                  </a:innerShdw>
                </a:effectLst>
              </a:rPr>
              <a:t>فيلسوفي، كاتب، شاعر، كاتب للأطفال، </a:t>
            </a:r>
            <a:r>
              <a:rPr lang="ar-MA" sz="2800" b="1" dirty="0">
                <a:ln w="1905">
                  <a:solidFill>
                    <a:sysClr val="windowText" lastClr="000000"/>
                  </a:solidFill>
                </a:ln>
                <a:solidFill>
                  <a:sysClr val="windowText" lastClr="000000"/>
                </a:solidFill>
                <a:effectLst>
                  <a:innerShdw blurRad="69850" dist="43180" dir="5400000">
                    <a:srgbClr val="000000">
                      <a:alpha val="65000"/>
                    </a:srgbClr>
                  </a:innerShdw>
                </a:effectLst>
              </a:rPr>
              <a:t>و</a:t>
            </a:r>
            <a:r>
              <a:rPr lang="ar-MA" sz="2800" b="1" cap="none" spc="0" dirty="0" smtClean="0">
                <a:ln w="1905">
                  <a:solidFill>
                    <a:sysClr val="windowText" lastClr="000000"/>
                  </a:solidFill>
                </a:ln>
                <a:solidFill>
                  <a:sysClr val="windowText" lastClr="000000"/>
                </a:solidFill>
                <a:effectLst>
                  <a:innerShdw blurRad="69850" dist="43180" dir="5400000">
                    <a:srgbClr val="000000">
                      <a:alpha val="65000"/>
                    </a:srgbClr>
                  </a:innerShdw>
                </a:effectLst>
              </a:rPr>
              <a:t>سياسي </a:t>
            </a:r>
            <a:endParaRPr lang="en-US" sz="2800" b="1" cap="none" spc="0" dirty="0">
              <a:ln w="1905">
                <a:solidFill>
                  <a:sysClr val="windowText" lastClr="000000"/>
                </a:solidFill>
              </a:ln>
              <a:solidFill>
                <a:sysClr val="windowText" lastClr="000000"/>
              </a:solidFill>
              <a:effectLst>
                <a:innerShdw blurRad="69850" dist="43180" dir="5400000">
                  <a:srgbClr val="000000">
                    <a:alpha val="65000"/>
                  </a:srgbClr>
                </a:innerShdw>
              </a:effectLst>
            </a:endParaRP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343" y="1901371"/>
            <a:ext cx="3142202" cy="4368800"/>
          </a:xfrm>
          <a:prstGeom prst="ellipse">
            <a:avLst/>
          </a:prstGeom>
          <a:solidFill>
            <a:schemeClr val="accent2"/>
          </a:solidFill>
          <a:ln>
            <a:solidFill>
              <a:srgbClr val="002060"/>
            </a:solidFill>
          </a:ln>
          <a:effectLst>
            <a:softEdge rad="112500"/>
          </a:effectLst>
        </p:spPr>
      </p:pic>
    </p:spTree>
    <p:extLst>
      <p:ext uri="{BB962C8B-B14F-4D97-AF65-F5344CB8AC3E}">
        <p14:creationId xmlns:p14="http://schemas.microsoft.com/office/powerpoint/2010/main" val="2185617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12"/>
                                        </p:tgtEl>
                                        <p:attrNameLst>
                                          <p:attrName>ppt_w</p:attrName>
                                        </p:attrNameLst>
                                      </p:cBhvr>
                                      <p:tavLst>
                                        <p:tav tm="0">
                                          <p:val>
                                            <p:strVal val="ppt_w"/>
                                          </p:val>
                                        </p:tav>
                                        <p:tav tm="100000">
                                          <p:val>
                                            <p:fltVal val="0"/>
                                          </p:val>
                                        </p:tav>
                                      </p:tavLst>
                                    </p:anim>
                                    <p:anim calcmode="lin" valueType="num">
                                      <p:cBhvr>
                                        <p:cTn id="19" dur="500"/>
                                        <p:tgtEl>
                                          <p:spTgt spid="12"/>
                                        </p:tgtEl>
                                        <p:attrNameLst>
                                          <p:attrName>ppt_h</p:attrName>
                                        </p:attrNameLst>
                                      </p:cBhvr>
                                      <p:tavLst>
                                        <p:tav tm="0">
                                          <p:val>
                                            <p:strVal val="ppt_h"/>
                                          </p:val>
                                        </p:tav>
                                        <p:tav tm="100000">
                                          <p:val>
                                            <p:fltVal val="0"/>
                                          </p:val>
                                        </p:tav>
                                      </p:tavLst>
                                    </p:anim>
                                    <p:animEffect transition="out" filter="fade">
                                      <p:cBhvr>
                                        <p:cTn id="20" dur="500"/>
                                        <p:tgtEl>
                                          <p:spTgt spid="12"/>
                                        </p:tgtEl>
                                      </p:cBhvr>
                                    </p:animEffect>
                                    <p:set>
                                      <p:cBhvr>
                                        <p:cTn id="21" dur="1" fill="hold">
                                          <p:stCondLst>
                                            <p:cond delay="499"/>
                                          </p:stCondLst>
                                        </p:cTn>
                                        <p:tgtEl>
                                          <p:spTgt spid="1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21"/>
                                        </p:tgtEl>
                                        <p:attrNameLst>
                                          <p:attrName>style.visibility</p:attrName>
                                        </p:attrNameLst>
                                      </p:cBhvr>
                                      <p:to>
                                        <p:strVal val="visible"/>
                                      </p:to>
                                    </p:set>
                                    <p:anim by="(-#ppt_w*2)" calcmode="lin" valueType="num">
                                      <p:cBhvr rctx="PPT">
                                        <p:cTn id="26" dur="250" autoRev="1" fill="hold">
                                          <p:stCondLst>
                                            <p:cond delay="0"/>
                                          </p:stCondLst>
                                        </p:cTn>
                                        <p:tgtEl>
                                          <p:spTgt spid="21"/>
                                        </p:tgtEl>
                                        <p:attrNameLst>
                                          <p:attrName>ppt_w</p:attrName>
                                        </p:attrNameLst>
                                      </p:cBhvr>
                                    </p:anim>
                                    <p:anim by="(#ppt_w*0.50)" calcmode="lin" valueType="num">
                                      <p:cBhvr>
                                        <p:cTn id="27" dur="250" decel="50000" autoRev="1" fill="hold">
                                          <p:stCondLst>
                                            <p:cond delay="0"/>
                                          </p:stCondLst>
                                        </p:cTn>
                                        <p:tgtEl>
                                          <p:spTgt spid="21"/>
                                        </p:tgtEl>
                                        <p:attrNameLst>
                                          <p:attrName>ppt_x</p:attrName>
                                        </p:attrNameLst>
                                      </p:cBhvr>
                                    </p:anim>
                                    <p:anim from="(-#ppt_h/2)" to="(#ppt_y)" calcmode="lin" valueType="num">
                                      <p:cBhvr>
                                        <p:cTn id="28" dur="500" fill="hold">
                                          <p:stCondLst>
                                            <p:cond delay="0"/>
                                          </p:stCondLst>
                                        </p:cTn>
                                        <p:tgtEl>
                                          <p:spTgt spid="21"/>
                                        </p:tgtEl>
                                        <p:attrNameLst>
                                          <p:attrName>ppt_y</p:attrName>
                                        </p:attrNameLst>
                                      </p:cBhvr>
                                    </p:anim>
                                    <p:animRot by="21600000">
                                      <p:cBhvr>
                                        <p:cTn id="29" dur="500" fill="hold">
                                          <p:stCondLst>
                                            <p:cond delay="0"/>
                                          </p:stCondLst>
                                        </p:cTn>
                                        <p:tgtEl>
                                          <p:spTgt spid="21"/>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4" dur="1000" fill="hold"/>
                                        <p:tgtEl>
                                          <p:spTgt spid="16"/>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56" dur="1000" fill="hold"/>
                                        <p:tgtEl>
                                          <p:spTgt spid="17"/>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68" dur="1000" fill="hold"/>
                                        <p:tgtEl>
                                          <p:spTgt spid="19"/>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80" dur="1000" fill="hold"/>
                                        <p:tgtEl>
                                          <p:spTgt spid="18"/>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animBg="1"/>
      <p:bldP spid="16" grpId="0" animBg="1"/>
      <p:bldP spid="17" grpId="0" animBg="1"/>
      <p:bldP spid="18" grpId="0" animBg="1"/>
      <p:bldP spid="19" grpId="0" animBg="1"/>
      <p:bldP spid="20"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Terminator 10"/>
          <p:cNvSpPr/>
          <p:nvPr/>
        </p:nvSpPr>
        <p:spPr>
          <a:xfrm>
            <a:off x="5229358" y="463296"/>
            <a:ext cx="3200400" cy="656490"/>
          </a:xfrm>
          <a:prstGeom prst="flowChartTerminator">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3200" b="1" dirty="0" smtClean="0">
                <a:solidFill>
                  <a:srgbClr val="FFC000"/>
                </a:solidFill>
              </a:rPr>
              <a:t>التعريف بالشاعر</a:t>
            </a:r>
            <a:endParaRPr lang="en-US" sz="3200" b="1" dirty="0">
              <a:solidFill>
                <a:srgbClr val="FFC000"/>
              </a:solidFill>
            </a:endParaRPr>
          </a:p>
        </p:txBody>
      </p:sp>
      <p:sp>
        <p:nvSpPr>
          <p:cNvPr id="12" name="Rounded Rectangle 11"/>
          <p:cNvSpPr/>
          <p:nvPr/>
        </p:nvSpPr>
        <p:spPr>
          <a:xfrm>
            <a:off x="8419270" y="1600200"/>
            <a:ext cx="5118930" cy="2260600"/>
          </a:xfrm>
          <a:prstGeom prst="roundRect">
            <a:avLst/>
          </a:prstGeom>
          <a:solidFill>
            <a:schemeClr val="bg1"/>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MA" sz="2800" b="1" dirty="0" smtClean="0">
                <a:solidFill>
                  <a:srgbClr val="2B0AB6"/>
                </a:solidFill>
              </a:rPr>
              <a:t>أعمال بارزة:</a:t>
            </a:r>
            <a:endParaRPr lang="ar-MA" sz="2800" dirty="0">
              <a:solidFill>
                <a:schemeClr val="tx1"/>
              </a:solidFill>
            </a:endParaRPr>
          </a:p>
          <a:p>
            <a:pPr algn="just" rtl="1"/>
            <a:r>
              <a:rPr lang="ar-MA" sz="2800" dirty="0" smtClean="0">
                <a:solidFill>
                  <a:schemeClr val="tx1"/>
                </a:solidFill>
              </a:rPr>
              <a:t>هو كان من كبار الشعراء وكان من المثقفين</a:t>
            </a:r>
            <a:r>
              <a:rPr lang="en-US" sz="2800" dirty="0" smtClean="0">
                <a:solidFill>
                  <a:schemeClr val="tx1"/>
                </a:solidFill>
              </a:rPr>
              <a:t> </a:t>
            </a:r>
            <a:r>
              <a:rPr lang="ar-MA" sz="2800" dirty="0" smtClean="0">
                <a:solidFill>
                  <a:schemeClr val="tx1"/>
                </a:solidFill>
              </a:rPr>
              <a:t>ورجال الإصلاح الاجتمعاعي والسياسي، وإنه كان أستاذاً في قسم اللغة العربية بجامعة قسطنطنية.</a:t>
            </a:r>
            <a:endParaRPr lang="ar-MA" sz="2800" dirty="0" smtClean="0">
              <a:solidFill>
                <a:srgbClr val="2B0AB6"/>
              </a:solidFill>
            </a:endParaRPr>
          </a:p>
        </p:txBody>
      </p:sp>
      <p:sp>
        <p:nvSpPr>
          <p:cNvPr id="13" name="Rounded Rectangle 12"/>
          <p:cNvSpPr/>
          <p:nvPr/>
        </p:nvSpPr>
        <p:spPr>
          <a:xfrm>
            <a:off x="368300" y="1536187"/>
            <a:ext cx="4844379" cy="2774560"/>
          </a:xfrm>
          <a:prstGeom prst="roundRect">
            <a:avLst/>
          </a:prstGeom>
          <a:solidFill>
            <a:schemeClr val="bg1"/>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MA" sz="2800" b="1" dirty="0" smtClean="0">
                <a:solidFill>
                  <a:srgbClr val="2B0AB6"/>
                </a:solidFill>
              </a:rPr>
              <a:t>الدور السياسي:</a:t>
            </a:r>
          </a:p>
          <a:p>
            <a:pPr algn="just" rtl="1"/>
            <a:r>
              <a:rPr lang="ar-MA" sz="2800" dirty="0" smtClean="0">
                <a:solidFill>
                  <a:schemeClr val="tx1"/>
                </a:solidFill>
              </a:rPr>
              <a:t>وكان الشاعر معروف الرصافي يتصل مع تعليمه وتربيته وتدريسه بالسياسة والمجتمعات، حتى صار عضواً للبرلمان الشعبي ثم عُين موظفاً كبيراً بعد استقلال العراق سنة </a:t>
            </a:r>
            <a:r>
              <a:rPr lang="en-US" sz="2800" dirty="0" smtClean="0">
                <a:solidFill>
                  <a:schemeClr val="tx1"/>
                </a:solidFill>
              </a:rPr>
              <a:t>1921</a:t>
            </a:r>
            <a:r>
              <a:rPr lang="ar-MA" sz="2800" dirty="0" smtClean="0">
                <a:solidFill>
                  <a:schemeClr val="tx1"/>
                </a:solidFill>
              </a:rPr>
              <a:t>م.</a:t>
            </a:r>
            <a:endParaRPr lang="ar-MA" sz="2800" dirty="0">
              <a:solidFill>
                <a:schemeClr val="tx1"/>
              </a:solidFill>
            </a:endParaRPr>
          </a:p>
        </p:txBody>
      </p:sp>
      <p:sp>
        <p:nvSpPr>
          <p:cNvPr id="14" name="Rounded Rectangle 13"/>
          <p:cNvSpPr/>
          <p:nvPr/>
        </p:nvSpPr>
        <p:spPr>
          <a:xfrm>
            <a:off x="368300" y="4615546"/>
            <a:ext cx="4859318" cy="3018971"/>
          </a:xfrm>
          <a:prstGeom prst="roundRect">
            <a:avLst/>
          </a:prstGeom>
          <a:solidFill>
            <a:schemeClr val="bg1"/>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MA" sz="2800" b="1" dirty="0" smtClean="0">
                <a:solidFill>
                  <a:srgbClr val="2B0AB6"/>
                </a:solidFill>
              </a:rPr>
              <a:t>وفاته:</a:t>
            </a:r>
          </a:p>
          <a:p>
            <a:pPr algn="just" rtl="1"/>
            <a:r>
              <a:rPr lang="ar-MA" sz="2800" dirty="0" smtClean="0">
                <a:solidFill>
                  <a:schemeClr val="tx1"/>
                </a:solidFill>
              </a:rPr>
              <a:t>توفي الرصافي بداره في محلة السفينة في الأعظمية ليلة الجمعة في ربيع الآخرعام </a:t>
            </a:r>
            <a:r>
              <a:rPr lang="en-US" sz="2800" dirty="0" smtClean="0">
                <a:solidFill>
                  <a:schemeClr val="tx1"/>
                </a:solidFill>
              </a:rPr>
              <a:t>1364</a:t>
            </a:r>
            <a:r>
              <a:rPr lang="ar-MA" sz="2800" dirty="0" smtClean="0">
                <a:solidFill>
                  <a:schemeClr val="tx1"/>
                </a:solidFill>
              </a:rPr>
              <a:t>هـ الموافق </a:t>
            </a:r>
            <a:r>
              <a:rPr lang="en-US" sz="2800" dirty="0" smtClean="0">
                <a:solidFill>
                  <a:schemeClr val="tx1"/>
                </a:solidFill>
              </a:rPr>
              <a:t>16 </a:t>
            </a:r>
            <a:r>
              <a:rPr lang="ar-MA" sz="2800" dirty="0">
                <a:solidFill>
                  <a:schemeClr val="tx1"/>
                </a:solidFill>
              </a:rPr>
              <a:t> </a:t>
            </a:r>
            <a:r>
              <a:rPr lang="ar-MA" sz="2800" dirty="0" smtClean="0">
                <a:solidFill>
                  <a:schemeClr val="tx1"/>
                </a:solidFill>
              </a:rPr>
              <a:t>مارس </a:t>
            </a:r>
            <a:r>
              <a:rPr lang="en-US" sz="2800" dirty="0" smtClean="0">
                <a:solidFill>
                  <a:schemeClr val="tx1"/>
                </a:solidFill>
              </a:rPr>
              <a:t>1945</a:t>
            </a:r>
            <a:r>
              <a:rPr lang="ar-MA" sz="2800" dirty="0" smtClean="0">
                <a:solidFill>
                  <a:schemeClr val="tx1"/>
                </a:solidFill>
              </a:rPr>
              <a:t>م، ودفن في مقبرة الخيزران.</a:t>
            </a:r>
            <a:endParaRPr lang="ar-MA" sz="2800" dirty="0">
              <a:solidFill>
                <a:schemeClr val="tx1"/>
              </a:solidFill>
            </a:endParaRPr>
          </a:p>
        </p:txBody>
      </p:sp>
      <p:sp>
        <p:nvSpPr>
          <p:cNvPr id="15" name="Rounded Rectangle 14"/>
          <p:cNvSpPr/>
          <p:nvPr/>
        </p:nvSpPr>
        <p:spPr>
          <a:xfrm>
            <a:off x="8429758" y="3991429"/>
            <a:ext cx="5108442" cy="3643088"/>
          </a:xfrm>
          <a:prstGeom prst="roundRect">
            <a:avLst/>
          </a:prstGeom>
          <a:solidFill>
            <a:schemeClr val="bg1"/>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r" rtl="1"/>
            <a:r>
              <a:rPr lang="ar-MA" sz="2800" b="1" dirty="0" smtClean="0">
                <a:solidFill>
                  <a:srgbClr val="2B0AB6"/>
                </a:solidFill>
              </a:rPr>
              <a:t>مكانة الشاعر في الأدب العربي:</a:t>
            </a:r>
          </a:p>
          <a:p>
            <a:pPr algn="just" rtl="1"/>
            <a:r>
              <a:rPr lang="ar-MA" sz="2800" dirty="0" smtClean="0">
                <a:solidFill>
                  <a:schemeClr val="tx1"/>
                </a:solidFill>
              </a:rPr>
              <a:t>يملك الشاعر الرصافي رتبهً عاليةً في الآفاق الأدب العربي الحديث وأدبائه المعاصرين، وقد شبه البعض بالبحتري في سهولة أشعاره وحسن ديباجته كما أنهم جعلوه  قريناً  للمتني من حيث أنه في كثير من موافقه يستخرج المعاني الدقيقة ويعبر عنها بألفاظ جزلة.</a:t>
            </a:r>
            <a:endParaRPr lang="ar-MA" sz="2800" dirty="0">
              <a:solidFill>
                <a:schemeClr val="tx1"/>
              </a:solidFill>
            </a:endParaRPr>
          </a:p>
        </p:txBody>
      </p:sp>
      <p:sp>
        <p:nvSpPr>
          <p:cNvPr id="16" name="Rounded Rectangle 15"/>
          <p:cNvSpPr/>
          <p:nvPr/>
        </p:nvSpPr>
        <p:spPr>
          <a:xfrm>
            <a:off x="5458180" y="6342744"/>
            <a:ext cx="2705100" cy="760763"/>
          </a:xfrm>
          <a:prstGeom prst="roundRect">
            <a:avLst/>
          </a:prstGeom>
          <a:solidFill>
            <a:srgbClr val="00206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3200" b="1" dirty="0" smtClean="0">
                <a:solidFill>
                  <a:srgbClr val="FFC000"/>
                </a:solidFill>
              </a:rPr>
              <a:t>معروف الرصافي</a:t>
            </a:r>
            <a:endParaRPr lang="en-US" sz="3200" b="1" dirty="0">
              <a:solidFill>
                <a:srgbClr val="FFC000"/>
              </a:solidFill>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343" y="1901371"/>
            <a:ext cx="3142202" cy="4368800"/>
          </a:xfrm>
          <a:prstGeom prst="ellipse">
            <a:avLst/>
          </a:prstGeom>
          <a:solidFill>
            <a:schemeClr val="accent2"/>
          </a:solidFill>
          <a:ln>
            <a:solidFill>
              <a:srgbClr val="002060"/>
            </a:solidFill>
          </a:ln>
          <a:effectLst>
            <a:softEdge rad="112500"/>
          </a:effectLst>
        </p:spPr>
      </p:pic>
    </p:spTree>
    <p:extLst>
      <p:ext uri="{BB962C8B-B14F-4D97-AF65-F5344CB8AC3E}">
        <p14:creationId xmlns:p14="http://schemas.microsoft.com/office/powerpoint/2010/main" val="1003617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0.70"/>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strVal val="#ppt_w*0.70"/>
                                          </p:val>
                                        </p:tav>
                                        <p:tav tm="100000">
                                          <p:val>
                                            <p:strVal val="#ppt_w"/>
                                          </p:val>
                                        </p:tav>
                                      </p:tavLst>
                                    </p:anim>
                                    <p:anim calcmode="lin" valueType="num">
                                      <p:cBhvr>
                                        <p:cTn id="27" dur="1000" fill="hold"/>
                                        <p:tgtEl>
                                          <p:spTgt spid="13"/>
                                        </p:tgtEl>
                                        <p:attrNameLst>
                                          <p:attrName>ppt_h</p:attrName>
                                        </p:attrNameLst>
                                      </p:cBhvr>
                                      <p:tavLst>
                                        <p:tav tm="0">
                                          <p:val>
                                            <p:strVal val="#ppt_h"/>
                                          </p:val>
                                        </p:tav>
                                        <p:tav tm="100000">
                                          <p:val>
                                            <p:strVal val="#ppt_h"/>
                                          </p:val>
                                        </p:tav>
                                      </p:tavLst>
                                    </p:anim>
                                    <p:animEffect transition="in" filter="fade">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1000" fill="hold"/>
                                        <p:tgtEl>
                                          <p:spTgt spid="15"/>
                                        </p:tgtEl>
                                        <p:attrNameLst>
                                          <p:attrName>ppt_w</p:attrName>
                                        </p:attrNameLst>
                                      </p:cBhvr>
                                      <p:tavLst>
                                        <p:tav tm="0">
                                          <p:val>
                                            <p:strVal val="#ppt_w*0.70"/>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animEffect transition="in" filter="fade">
                                      <p:cBhvr>
                                        <p:cTn id="35" dur="10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ppt_w</p:attrName>
                                        </p:attrNameLst>
                                      </p:cBhvr>
                                      <p:tavLst>
                                        <p:tav tm="0">
                                          <p:val>
                                            <p:strVal val="#ppt_w*0.70"/>
                                          </p:val>
                                        </p:tav>
                                        <p:tav tm="100000">
                                          <p:val>
                                            <p:strVal val="#ppt_w"/>
                                          </p:val>
                                        </p:tav>
                                      </p:tavLst>
                                    </p:anim>
                                    <p:anim calcmode="lin" valueType="num">
                                      <p:cBhvr>
                                        <p:cTn id="41" dur="1000" fill="hold"/>
                                        <p:tgtEl>
                                          <p:spTgt spid="14"/>
                                        </p:tgtEl>
                                        <p:attrNameLst>
                                          <p:attrName>ppt_h</p:attrName>
                                        </p:attrNameLst>
                                      </p:cBhvr>
                                      <p:tavLst>
                                        <p:tav tm="0">
                                          <p:val>
                                            <p:strVal val="#ppt_h"/>
                                          </p:val>
                                        </p:tav>
                                        <p:tav tm="100000">
                                          <p:val>
                                            <p:strVal val="#ppt_h"/>
                                          </p:val>
                                        </p:tav>
                                      </p:tavLst>
                                    </p:anim>
                                    <p:animEffect transition="in" filter="fade">
                                      <p:cBhvr>
                                        <p:cTn id="4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a:off x="638314" y="1746894"/>
            <a:ext cx="2595130" cy="2308104"/>
          </a:xfrm>
          <a:prstGeom prst="downArrow">
            <a:avLst>
              <a:gd name="adj1" fmla="val 50000"/>
              <a:gd name="adj2" fmla="val 51514"/>
            </a:avLst>
          </a:prstGeom>
          <a:ln w="76200">
            <a:solidFill>
              <a:srgbClr val="002060"/>
            </a:solid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400" b="1" spc="56" dirty="0">
                <a:ln w="11430"/>
                <a:solidFill>
                  <a:schemeClr val="tx1"/>
                </a:solidFill>
                <a:effectLst>
                  <a:outerShdw blurRad="76200" dist="50800" dir="5400000" algn="tl" rotWithShape="0">
                    <a:srgbClr val="000000">
                      <a:alpha val="65000"/>
                    </a:srgbClr>
                  </a:outerShdw>
                </a:effectLst>
              </a:rPr>
              <a:t>الوقت</a:t>
            </a:r>
            <a:endParaRPr lang="en-US" sz="4400" b="1" spc="56" dirty="0">
              <a:ln w="11430"/>
              <a:solidFill>
                <a:schemeClr val="tx1"/>
              </a:solidFill>
              <a:effectLst>
                <a:outerShdw blurRad="76200" dist="50800" dir="5400000" algn="tl" rotWithShape="0">
                  <a:srgbClr val="000000">
                    <a:alpha val="65000"/>
                  </a:srgbClr>
                </a:outerShdw>
              </a:effectLst>
            </a:endParaRPr>
          </a:p>
        </p:txBody>
      </p:sp>
      <p:sp>
        <p:nvSpPr>
          <p:cNvPr id="6" name="12-Point Star 5"/>
          <p:cNvSpPr/>
          <p:nvPr/>
        </p:nvSpPr>
        <p:spPr>
          <a:xfrm>
            <a:off x="428978" y="4444543"/>
            <a:ext cx="3023672" cy="2661111"/>
          </a:xfrm>
          <a:prstGeom prst="star12">
            <a:avLst/>
          </a:prstGeom>
          <a:ln w="76200">
            <a:solidFill>
              <a:srgbClr val="002060"/>
            </a:solid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ar-MA" sz="3600" b="1" dirty="0">
                <a:solidFill>
                  <a:schemeClr val="tx1"/>
                </a:solidFill>
              </a:rPr>
              <a:t>خمس  دقائق</a:t>
            </a:r>
            <a:endParaRPr lang="en-US" sz="3600" b="1" dirty="0">
              <a:solidFill>
                <a:schemeClr val="tx1"/>
              </a:solidFill>
            </a:endParaRPr>
          </a:p>
        </p:txBody>
      </p:sp>
      <p:sp>
        <p:nvSpPr>
          <p:cNvPr id="7" name="Rounded Rectangle 6"/>
          <p:cNvSpPr/>
          <p:nvPr/>
        </p:nvSpPr>
        <p:spPr>
          <a:xfrm>
            <a:off x="365914" y="370332"/>
            <a:ext cx="13050540" cy="1100783"/>
          </a:xfrm>
          <a:prstGeom prst="roundRect">
            <a:avLst/>
          </a:prstGeom>
          <a:ln w="76200">
            <a:solidFill>
              <a:srgbClr val="002060"/>
            </a:solid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600" dirty="0"/>
          </a:p>
        </p:txBody>
      </p:sp>
      <p:sp>
        <p:nvSpPr>
          <p:cNvPr id="8" name="Rectangle 7"/>
          <p:cNvSpPr/>
          <p:nvPr/>
        </p:nvSpPr>
        <p:spPr>
          <a:xfrm>
            <a:off x="5218388" y="446415"/>
            <a:ext cx="3237764" cy="842538"/>
          </a:xfrm>
          <a:prstGeom prst="rect">
            <a:avLst/>
          </a:prstGeom>
          <a:noFill/>
        </p:spPr>
        <p:txBody>
          <a:bodyPr wrap="square" lIns="102870" tIns="51435" rIns="102870" bIns="5143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800" b="1" spc="56" dirty="0">
                <a:ln w="11430"/>
                <a:solidFill>
                  <a:sysClr val="windowText" lastClr="000000"/>
                </a:solidFill>
                <a:effectLst>
                  <a:outerShdw blurRad="76200" dist="50800" dir="5400000" algn="tl" rotWithShape="0">
                    <a:srgbClr val="000000">
                      <a:alpha val="65000"/>
                    </a:srgbClr>
                  </a:outerShdw>
                </a:effectLst>
              </a:rPr>
              <a:t>العمل الوحدي</a:t>
            </a:r>
            <a:endParaRPr lang="en-US" sz="4800" b="1" spc="56" dirty="0">
              <a:ln w="11430"/>
              <a:solidFill>
                <a:sysClr val="windowText" lastClr="000000"/>
              </a:solidFill>
              <a:effectLst>
                <a:outerShdw blurRad="76200" dist="50800" dir="5400000" algn="tl" rotWithShape="0">
                  <a:srgbClr val="000000">
                    <a:alpha val="65000"/>
                  </a:srgbClr>
                </a:outerShdw>
              </a:effectLst>
            </a:endParaRPr>
          </a:p>
        </p:txBody>
      </p:sp>
      <p:sp>
        <p:nvSpPr>
          <p:cNvPr id="12" name="Vertical Scroll 11"/>
          <p:cNvSpPr/>
          <p:nvPr/>
        </p:nvSpPr>
        <p:spPr>
          <a:xfrm>
            <a:off x="3633948" y="2209800"/>
            <a:ext cx="4822204" cy="4801581"/>
          </a:xfrm>
          <a:prstGeom prst="verticalScroll">
            <a:avLst/>
          </a:prstGeom>
          <a:ln w="38100"/>
          <a:effectLst>
            <a:glow rad="1397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lIns="78365" tIns="39183" rIns="78365" bIns="39183" rtlCol="0" anchor="ctr"/>
          <a:lstStyle/>
          <a:p>
            <a:pPr algn="ctr" rtl="1"/>
            <a:endParaRPr lang="en-US" sz="3600" b="1" dirty="0"/>
          </a:p>
          <a:p>
            <a:pPr algn="ctr" rtl="1"/>
            <a:r>
              <a:rPr lang="ar-MA" sz="3600" b="1" dirty="0"/>
              <a:t>اكتب </a:t>
            </a:r>
            <a:r>
              <a:rPr lang="ar-MA" sz="3600" b="1" dirty="0" smtClean="0"/>
              <a:t>باختصار من حياة الشـــــــاعر </a:t>
            </a:r>
            <a:r>
              <a:rPr lang="ar-MA" sz="3600" b="1" dirty="0"/>
              <a:t>المشــهور </a:t>
            </a:r>
            <a:r>
              <a:rPr lang="ar-MA" sz="3600" b="1" dirty="0" smtClean="0"/>
              <a:t>معـــروف الرصــــافي </a:t>
            </a:r>
            <a:r>
              <a:rPr lang="en-US" sz="3600" b="1" dirty="0" smtClean="0"/>
              <a:t>–</a:t>
            </a:r>
            <a:r>
              <a:rPr lang="ar-MA" sz="3600" b="1" dirty="0" smtClean="0"/>
              <a:t> رحمه </a:t>
            </a:r>
            <a:r>
              <a:rPr lang="ar-MA" sz="3600" b="1" dirty="0"/>
              <a:t>الله تعالى </a:t>
            </a:r>
            <a:r>
              <a:rPr lang="en-US" sz="3600" b="1" dirty="0"/>
              <a:t>–</a:t>
            </a:r>
          </a:p>
          <a:p>
            <a:pPr algn="ctr" rtl="1"/>
            <a:endParaRPr lang="en-US" sz="3200"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5400000">
            <a:off x="7743212" y="2280579"/>
            <a:ext cx="6206927" cy="5139557"/>
          </a:xfrm>
          <a:prstGeom prst="ellipse">
            <a:avLst/>
          </a:prstGeom>
          <a:ln>
            <a:noFill/>
          </a:ln>
          <a:effectLst>
            <a:softEdge rad="112500"/>
          </a:effectLst>
        </p:spPr>
      </p:pic>
    </p:spTree>
    <p:extLst>
      <p:ext uri="{BB962C8B-B14F-4D97-AF65-F5344CB8AC3E}">
        <p14:creationId xmlns:p14="http://schemas.microsoft.com/office/powerpoint/2010/main" val="789328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250" fill="hold"/>
                                        <p:tgtEl>
                                          <p:spTgt spid="7"/>
                                        </p:tgtEl>
                                        <p:attrNameLst>
                                          <p:attrName>ppt_w</p:attrName>
                                        </p:attrNameLst>
                                      </p:cBhvr>
                                      <p:tavLst>
                                        <p:tav tm="0">
                                          <p:val>
                                            <p:fltVal val="0"/>
                                          </p:val>
                                        </p:tav>
                                        <p:tav tm="100000">
                                          <p:val>
                                            <p:strVal val="#ppt_w"/>
                                          </p:val>
                                        </p:tav>
                                      </p:tavLst>
                                    </p:anim>
                                    <p:anim calcmode="lin" valueType="num">
                                      <p:cBhvr>
                                        <p:cTn id="11" dur="250" fill="hold"/>
                                        <p:tgtEl>
                                          <p:spTgt spid="7"/>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style.rotation</p:attrName>
                                        </p:attrNameLst>
                                      </p:cBhvr>
                                      <p:tavLst>
                                        <p:tav tm="0">
                                          <p:val>
                                            <p:fltVal val="720"/>
                                          </p:val>
                                        </p:tav>
                                        <p:tav tm="100000">
                                          <p:val>
                                            <p:fltVal val="0"/>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12"/>
                                        </p:tgtEl>
                                        <p:attrNameLst>
                                          <p:attrName>style.visibility</p:attrName>
                                        </p:attrNameLst>
                                      </p:cBhvr>
                                      <p:to>
                                        <p:strVal val="visible"/>
                                      </p:to>
                                    </p:set>
                                    <p:anim by="(-#ppt_w*2)" calcmode="lin" valueType="num">
                                      <p:cBhvr rctx="PPT">
                                        <p:cTn id="35" dur="250" autoRev="1" fill="hold">
                                          <p:stCondLst>
                                            <p:cond delay="0"/>
                                          </p:stCondLst>
                                        </p:cTn>
                                        <p:tgtEl>
                                          <p:spTgt spid="12"/>
                                        </p:tgtEl>
                                        <p:attrNameLst>
                                          <p:attrName>ppt_w</p:attrName>
                                        </p:attrNameLst>
                                      </p:cBhvr>
                                    </p:anim>
                                    <p:anim by="(#ppt_w*0.50)" calcmode="lin" valueType="num">
                                      <p:cBhvr>
                                        <p:cTn id="36" dur="250" decel="50000" autoRev="1" fill="hold">
                                          <p:stCondLst>
                                            <p:cond delay="0"/>
                                          </p:stCondLst>
                                        </p:cTn>
                                        <p:tgtEl>
                                          <p:spTgt spid="12"/>
                                        </p:tgtEl>
                                        <p:attrNameLst>
                                          <p:attrName>ppt_x</p:attrName>
                                        </p:attrNameLst>
                                      </p:cBhvr>
                                    </p:anim>
                                    <p:anim from="(-#ppt_h/2)" to="(#ppt_y)" calcmode="lin" valueType="num">
                                      <p:cBhvr>
                                        <p:cTn id="37" dur="500" fill="hold">
                                          <p:stCondLst>
                                            <p:cond delay="0"/>
                                          </p:stCondLst>
                                        </p:cTn>
                                        <p:tgtEl>
                                          <p:spTgt spid="12"/>
                                        </p:tgtEl>
                                        <p:attrNameLst>
                                          <p:attrName>ppt_y</p:attrName>
                                        </p:attrNameLst>
                                      </p:cBhvr>
                                    </p:anim>
                                    <p:animRot by="21600000">
                                      <p:cBhvr>
                                        <p:cTn id="38" dur="5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39340" y="315559"/>
            <a:ext cx="4111174" cy="7425305"/>
          </a:xfrm>
          <a:prstGeom prst="rect">
            <a:avLst/>
          </a:prstGeom>
          <a:solidFill>
            <a:schemeClr val="accent2">
              <a:lumMod val="40000"/>
              <a:lumOff val="60000"/>
            </a:schemeClr>
          </a:solidFill>
          <a:ln w="57150">
            <a:solidFill>
              <a:schemeClr val="accent6">
                <a:lumMod val="60000"/>
                <a:lumOff val="4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r" rtl="1"/>
            <a:r>
              <a:rPr lang="ar-MA" sz="2400" b="1" dirty="0" smtClean="0"/>
              <a:t>أأبناء </a:t>
            </a:r>
            <a:r>
              <a:rPr lang="ar-MA" sz="2400" b="1" dirty="0"/>
              <a:t>المدارس إنّ </a:t>
            </a:r>
            <a:r>
              <a:rPr lang="ar-MA" sz="2400" b="1" dirty="0" smtClean="0"/>
              <a:t>نفسي</a:t>
            </a:r>
          </a:p>
          <a:p>
            <a:pPr algn="r" rtl="1"/>
            <a:r>
              <a:rPr lang="ar-MA" sz="2400" b="1" dirty="0"/>
              <a:t> </a:t>
            </a:r>
            <a:r>
              <a:rPr lang="ar-MA" sz="2400" b="1" dirty="0" smtClean="0"/>
              <a:t>                   تؤمّل </a:t>
            </a:r>
            <a:r>
              <a:rPr lang="ar-MA" sz="2400" b="1" dirty="0"/>
              <a:t>فيكم الأمل الكبيرا</a:t>
            </a:r>
            <a:br>
              <a:rPr lang="ar-MA" sz="2400" b="1" dirty="0"/>
            </a:br>
            <a:r>
              <a:rPr lang="ar-MA" sz="2400" b="1" dirty="0"/>
              <a:t>فسَقياً للمدارس من </a:t>
            </a:r>
            <a:r>
              <a:rPr lang="ar-MA" sz="2400" b="1" dirty="0" smtClean="0"/>
              <a:t>رياض</a:t>
            </a:r>
          </a:p>
          <a:p>
            <a:pPr algn="r" rtl="1"/>
            <a:r>
              <a:rPr lang="ar-MA" sz="2400" b="1" dirty="0" smtClean="0"/>
              <a:t>                   لنا </a:t>
            </a:r>
            <a:r>
              <a:rPr lang="ar-MA" sz="2400" b="1" dirty="0"/>
              <a:t>قد أنبتت منكم زهورا</a:t>
            </a:r>
            <a:br>
              <a:rPr lang="ar-MA" sz="2400" b="1" dirty="0"/>
            </a:br>
            <a:r>
              <a:rPr lang="ar-MA" sz="2400" b="1" dirty="0"/>
              <a:t>ستكتسب البلاد بكم </a:t>
            </a:r>
            <a:r>
              <a:rPr lang="ar-MA" sz="2400" b="1" dirty="0" smtClean="0"/>
              <a:t>عُلُوّاً</a:t>
            </a:r>
          </a:p>
          <a:p>
            <a:pPr algn="r" rtl="1"/>
            <a:r>
              <a:rPr lang="ar-MA" sz="2400" b="1" dirty="0" smtClean="0"/>
              <a:t>                 إذا </a:t>
            </a:r>
            <a:r>
              <a:rPr lang="ar-MA" sz="2400" b="1" dirty="0"/>
              <a:t>وجدت لها منكم نصيرا</a:t>
            </a:r>
            <a:br>
              <a:rPr lang="ar-MA" sz="2400" b="1" dirty="0"/>
            </a:br>
            <a:r>
              <a:rPr lang="ar-MA" sz="2400" b="1" dirty="0"/>
              <a:t>فإن دجت الخطوب </a:t>
            </a:r>
            <a:r>
              <a:rPr lang="ar-MA" sz="2400" b="1" dirty="0" smtClean="0"/>
              <a:t>بجانبيها </a:t>
            </a:r>
          </a:p>
          <a:p>
            <a:pPr algn="r" rtl="1"/>
            <a:r>
              <a:rPr lang="ar-MA" sz="2400" b="1" dirty="0"/>
              <a:t> </a:t>
            </a:r>
            <a:r>
              <a:rPr lang="ar-MA" sz="2400" b="1" dirty="0" smtClean="0"/>
              <a:t>                   طلعتم </a:t>
            </a:r>
            <a:r>
              <a:rPr lang="ar-MA" sz="2400" b="1" dirty="0"/>
              <a:t>في دُجُنَّتها بُدورا</a:t>
            </a:r>
            <a:br>
              <a:rPr lang="ar-MA" sz="2400" b="1" dirty="0"/>
            </a:br>
            <a:r>
              <a:rPr lang="ar-MA" sz="2400" b="1" dirty="0"/>
              <a:t>وأصبحتم بها للعزّ </a:t>
            </a:r>
            <a:r>
              <a:rPr lang="ar-MA" sz="2400" b="1" dirty="0" smtClean="0"/>
              <a:t>حِصناً</a:t>
            </a:r>
          </a:p>
          <a:p>
            <a:pPr algn="r" rtl="1"/>
            <a:r>
              <a:rPr lang="ar-MA" sz="2400" b="1" dirty="0" smtClean="0"/>
              <a:t>                  وكنتم </a:t>
            </a:r>
            <a:r>
              <a:rPr lang="ar-MA" sz="2400" b="1" dirty="0"/>
              <a:t>حولها للمجد سورا</a:t>
            </a:r>
            <a:br>
              <a:rPr lang="ar-MA" sz="2400" b="1" dirty="0"/>
            </a:br>
            <a:r>
              <a:rPr lang="ar-MA" sz="2400" b="1" dirty="0"/>
              <a:t>إذا ارتوت البلاد بفيض </a:t>
            </a:r>
            <a:r>
              <a:rPr lang="ar-MA" sz="2400" b="1" dirty="0" smtClean="0"/>
              <a:t>علم</a:t>
            </a:r>
          </a:p>
          <a:p>
            <a:pPr algn="r" rtl="1"/>
            <a:r>
              <a:rPr lang="ar-MA" sz="2400" b="1" dirty="0" smtClean="0"/>
              <a:t>                  فعَاجزُ </a:t>
            </a:r>
            <a:r>
              <a:rPr lang="ar-MA" sz="2400" b="1" dirty="0"/>
              <a:t>أهلها يُمسى قديرا</a:t>
            </a:r>
            <a:br>
              <a:rPr lang="ar-MA" sz="2400" b="1" dirty="0"/>
            </a:br>
            <a:r>
              <a:rPr lang="ar-MA" sz="2400" b="1" dirty="0"/>
              <a:t>ويَقوَى من يكون بها </a:t>
            </a:r>
            <a:r>
              <a:rPr lang="ar-MA" sz="2400" b="1" dirty="0" smtClean="0"/>
              <a:t>ضعيفاً </a:t>
            </a:r>
          </a:p>
          <a:p>
            <a:pPr algn="r" rtl="1"/>
            <a:r>
              <a:rPr lang="ar-MA" sz="2400" b="1" dirty="0"/>
              <a:t> </a:t>
            </a:r>
            <a:r>
              <a:rPr lang="ar-MA" sz="2400" b="1" dirty="0" smtClean="0"/>
              <a:t>               ويَغنَى </a:t>
            </a:r>
            <a:r>
              <a:rPr lang="ar-MA" sz="2400" b="1" dirty="0"/>
              <a:t>من يعيش بها فقيرا</a:t>
            </a:r>
            <a:br>
              <a:rPr lang="ar-MA" sz="2400" b="1" dirty="0"/>
            </a:br>
            <a:r>
              <a:rPr lang="ar-MA" sz="2400" b="1" dirty="0"/>
              <a:t>ولكن ليس مُنتَفِعاً </a:t>
            </a:r>
            <a:r>
              <a:rPr lang="ar-MA" sz="2400" b="1" dirty="0" smtClean="0"/>
              <a:t>بعلم </a:t>
            </a:r>
          </a:p>
          <a:p>
            <a:pPr algn="r" rtl="1"/>
            <a:r>
              <a:rPr lang="ar-MA" sz="2400" b="1" dirty="0" smtClean="0"/>
              <a:t>               فتىً </a:t>
            </a:r>
            <a:r>
              <a:rPr lang="ar-MA" sz="2400" b="1" dirty="0"/>
              <a:t>لم يُحرِزِ الخُلُق </a:t>
            </a:r>
            <a:r>
              <a:rPr lang="ar-MA" sz="2400" b="1" dirty="0" smtClean="0"/>
              <a:t>النَّضيرا</a:t>
            </a:r>
            <a:r>
              <a:rPr lang="ar-MA" sz="2400" b="1" dirty="0"/>
              <a:t/>
            </a:r>
            <a:br>
              <a:rPr lang="ar-MA" sz="2400" b="1" dirty="0"/>
            </a:br>
            <a:r>
              <a:rPr lang="ar-MA" sz="2400" b="1" dirty="0"/>
              <a:t>إذا ما العلم لابَس حُسنَ </a:t>
            </a:r>
            <a:r>
              <a:rPr lang="ar-MA" sz="2400" b="1" dirty="0" smtClean="0"/>
              <a:t>خُلْق</a:t>
            </a:r>
          </a:p>
          <a:p>
            <a:pPr algn="r" rtl="1"/>
            <a:r>
              <a:rPr lang="ar-MA" sz="2400" b="1" dirty="0" smtClean="0"/>
              <a:t>                      فَرَجِّ </a:t>
            </a:r>
            <a:r>
              <a:rPr lang="ar-MA" sz="2400" b="1" dirty="0"/>
              <a:t>لأهله خيراً كثيرا</a:t>
            </a:r>
            <a:br>
              <a:rPr lang="ar-MA" sz="2400" b="1" dirty="0"/>
            </a:br>
            <a:r>
              <a:rPr lang="ar-MA" sz="2400" b="1" dirty="0"/>
              <a:t>وما أنْ فاز أغزرنا </a:t>
            </a:r>
            <a:r>
              <a:rPr lang="ar-MA" sz="2400" b="1" dirty="0" smtClean="0"/>
              <a:t>علوماً</a:t>
            </a:r>
          </a:p>
          <a:p>
            <a:pPr algn="r" rtl="1"/>
            <a:r>
              <a:rPr lang="ar-MA" sz="2400" b="1" dirty="0" smtClean="0"/>
              <a:t>                   ولكن </a:t>
            </a:r>
            <a:r>
              <a:rPr lang="ar-MA" sz="2400" b="1" dirty="0"/>
              <a:t>فاز أسلمنا ضميرا</a:t>
            </a:r>
            <a:endParaRPr lang="en-US" sz="2400" dirty="0" smtClean="0"/>
          </a:p>
        </p:txBody>
      </p:sp>
      <p:sp>
        <p:nvSpPr>
          <p:cNvPr id="3" name="TextBox 2"/>
          <p:cNvSpPr txBox="1"/>
          <p:nvPr/>
        </p:nvSpPr>
        <p:spPr>
          <a:xfrm>
            <a:off x="4249781" y="562712"/>
            <a:ext cx="3200400" cy="307777"/>
          </a:xfrm>
          <a:prstGeom prst="rect">
            <a:avLst/>
          </a:prstGeom>
          <a:noFill/>
        </p:spPr>
        <p:txBody>
          <a:bodyPr wrap="square" rtlCol="0">
            <a:spAutoFit/>
          </a:bodyPr>
          <a:lstStyle/>
          <a:p>
            <a:endParaRPr lang="en-US" dirty="0"/>
          </a:p>
        </p:txBody>
      </p:sp>
      <p:sp>
        <p:nvSpPr>
          <p:cNvPr id="5" name="Rectangle 4"/>
          <p:cNvSpPr/>
          <p:nvPr/>
        </p:nvSpPr>
        <p:spPr>
          <a:xfrm>
            <a:off x="8801158" y="362857"/>
            <a:ext cx="4725656" cy="910270"/>
          </a:xfrm>
          <a:prstGeom prst="rect">
            <a:avLst/>
          </a:prstGeom>
          <a:solidFill>
            <a:schemeClr val="accent1">
              <a:lumMod val="60000"/>
              <a:lumOff val="40000"/>
            </a:schemeClr>
          </a:solidFill>
          <a:ln>
            <a:no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ar-MA" sz="2800" b="1" dirty="0" smtClean="0"/>
              <a:t>خلقٌ حسنٌ</a:t>
            </a:r>
          </a:p>
          <a:p>
            <a:pPr algn="ctr" rtl="1"/>
            <a:r>
              <a:rPr lang="ar-MA" sz="2800" b="1" dirty="0" smtClean="0"/>
              <a:t>          معروف الرصافي بن عبد الغني</a:t>
            </a:r>
            <a:endParaRPr lang="en-US" sz="2800" b="1" dirty="0" smtClean="0"/>
          </a:p>
        </p:txBody>
      </p:sp>
      <p:sp>
        <p:nvSpPr>
          <p:cNvPr id="6" name="8-Point Star 5"/>
          <p:cNvSpPr/>
          <p:nvPr/>
        </p:nvSpPr>
        <p:spPr>
          <a:xfrm>
            <a:off x="10241883" y="1425745"/>
            <a:ext cx="1866033" cy="1533356"/>
          </a:xfrm>
          <a:prstGeom prst="star8">
            <a:avLst/>
          </a:prstGeom>
          <a:ln w="57150">
            <a:solidFill>
              <a:srgbClr val="00206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ar-MA" sz="2800" b="1" dirty="0" smtClean="0">
                <a:ln>
                  <a:solidFill>
                    <a:sysClr val="windowText" lastClr="000000"/>
                  </a:solidFill>
                </a:ln>
                <a:solidFill>
                  <a:sysClr val="windowText" lastClr="000000"/>
                </a:solidFill>
              </a:rPr>
              <a:t>الدرس المثالي</a:t>
            </a:r>
            <a:endParaRPr lang="en-US" sz="2800" b="1" dirty="0">
              <a:ln>
                <a:solidFill>
                  <a:sysClr val="windowText" lastClr="000000"/>
                </a:solidFill>
              </a:ln>
              <a:solidFill>
                <a:sysClr val="windowText" lastClr="000000"/>
              </a:solidFill>
            </a:endParaRPr>
          </a:p>
        </p:txBody>
      </p:sp>
      <p:sp>
        <p:nvSpPr>
          <p:cNvPr id="7" name="Rectangle 6"/>
          <p:cNvSpPr/>
          <p:nvPr/>
        </p:nvSpPr>
        <p:spPr>
          <a:xfrm>
            <a:off x="8801158" y="3165800"/>
            <a:ext cx="4725656" cy="609600"/>
          </a:xfrm>
          <a:prstGeom prst="rect">
            <a:avLst/>
          </a:prstGeom>
          <a:solidFill>
            <a:schemeClr val="accent6">
              <a:lumMod val="60000"/>
              <a:lumOff val="40000"/>
            </a:schemeClr>
          </a:solidFill>
          <a:ln>
            <a:no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2800" b="1" dirty="0" smtClean="0"/>
              <a:t>اسمعوا الشعر بكل اهتمام</a:t>
            </a:r>
          </a:p>
        </p:txBody>
      </p:sp>
      <p:pic>
        <p:nvPicPr>
          <p:cNvPr id="8" name="Picture 2" descr="C:\Users\Abdul Alim\Desktop\صور فتاري\20171106_105155.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801158" y="4645569"/>
            <a:ext cx="4725656" cy="3095295"/>
          </a:xfrm>
          <a:prstGeom prst="rect">
            <a:avLst/>
          </a:prstGeom>
          <a:solidFill>
            <a:srgbClr val="FFFFFF">
              <a:shade val="85000"/>
            </a:srgbClr>
          </a:solidFill>
          <a:ln w="5715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10"/>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19614" t="8096" r="27996" b="3809"/>
          <a:stretch/>
        </p:blipFill>
        <p:spPr>
          <a:xfrm rot="10800000">
            <a:off x="289598" y="315554"/>
            <a:ext cx="4082140" cy="7425310"/>
          </a:xfrm>
          <a:prstGeom prst="rect">
            <a:avLst/>
          </a:prstGeom>
          <a:solidFill>
            <a:srgbClr val="FFFFFF">
              <a:shade val="85000"/>
            </a:srgbClr>
          </a:solidFill>
          <a:ln w="57150" cap="sq">
            <a:solidFill>
              <a:schemeClr val="accent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خلق حسن">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870099" y="3905684"/>
            <a:ext cx="609600" cy="609600"/>
          </a:xfrm>
          <a:prstGeom prst="rect">
            <a:avLst/>
          </a:prstGeom>
        </p:spPr>
      </p:pic>
    </p:spTree>
    <p:extLst>
      <p:ext uri="{BB962C8B-B14F-4D97-AF65-F5344CB8AC3E}">
        <p14:creationId xmlns:p14="http://schemas.microsoft.com/office/powerpoint/2010/main" val="1941271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style.rotation</p:attrName>
                                        </p:attrNameLst>
                                      </p:cBhvr>
                                      <p:tavLst>
                                        <p:tav tm="0">
                                          <p:val>
                                            <p:fltVal val="720"/>
                                          </p:val>
                                        </p:tav>
                                        <p:tav tm="100000">
                                          <p:val>
                                            <p:fltVal val="0"/>
                                          </p:val>
                                        </p:tav>
                                      </p:tavLst>
                                    </p:anim>
                                    <p:anim calcmode="lin" valueType="num">
                                      <p:cBhvr>
                                        <p:cTn id="9" dur="500" fill="hold"/>
                                        <p:tgtEl>
                                          <p:spTgt spid="6"/>
                                        </p:tgtEl>
                                        <p:attrNameLst>
                                          <p:attrName>ppt_h</p:attrName>
                                        </p:attrNameLst>
                                      </p:cBhvr>
                                      <p:tavLst>
                                        <p:tav tm="0">
                                          <p:val>
                                            <p:fltVal val="0"/>
                                          </p:val>
                                        </p:tav>
                                        <p:tav tm="100000">
                                          <p:val>
                                            <p:strVal val="#ppt_h"/>
                                          </p:val>
                                        </p:tav>
                                      </p:tavLst>
                                    </p:anim>
                                    <p:anim calcmode="lin" valueType="num">
                                      <p:cBhvr>
                                        <p:cTn id="10" dur="5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500"/>
                                        <p:tgtEl>
                                          <p:spTgt spid="8"/>
                                        </p:tgtEl>
                                      </p:cBhvr>
                                    </p:animEffect>
                                    <p:anim calcmode="lin" valueType="num">
                                      <p:cBhvr>
                                        <p:cTn id="16" dur="1500" fill="hold"/>
                                        <p:tgtEl>
                                          <p:spTgt spid="8"/>
                                        </p:tgtEl>
                                        <p:attrNameLst>
                                          <p:attrName>ppt_x</p:attrName>
                                        </p:attrNameLst>
                                      </p:cBhvr>
                                      <p:tavLst>
                                        <p:tav tm="0">
                                          <p:val>
                                            <p:strVal val="#ppt_x"/>
                                          </p:val>
                                        </p:tav>
                                        <p:tav tm="100000">
                                          <p:val>
                                            <p:strVal val="#ppt_x"/>
                                          </p:val>
                                        </p:tav>
                                      </p:tavLst>
                                    </p:anim>
                                    <p:anim calcmode="lin" valueType="num">
                                      <p:cBhvr>
                                        <p:cTn id="17" dur="1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by="(-#ppt_w*2)" calcmode="lin" valueType="num">
                                      <p:cBhvr rctx="PPT">
                                        <p:cTn id="22" dur="375" autoRev="1" fill="hold">
                                          <p:stCondLst>
                                            <p:cond delay="0"/>
                                          </p:stCondLst>
                                        </p:cTn>
                                        <p:tgtEl>
                                          <p:spTgt spid="5"/>
                                        </p:tgtEl>
                                        <p:attrNameLst>
                                          <p:attrName>ppt_w</p:attrName>
                                        </p:attrNameLst>
                                      </p:cBhvr>
                                    </p:anim>
                                    <p:anim by="(#ppt_w*0.50)" calcmode="lin" valueType="num">
                                      <p:cBhvr>
                                        <p:cTn id="23" dur="375" decel="50000" autoRev="1" fill="hold">
                                          <p:stCondLst>
                                            <p:cond delay="0"/>
                                          </p:stCondLst>
                                        </p:cTn>
                                        <p:tgtEl>
                                          <p:spTgt spid="5"/>
                                        </p:tgtEl>
                                        <p:attrNameLst>
                                          <p:attrName>ppt_x</p:attrName>
                                        </p:attrNameLst>
                                      </p:cBhvr>
                                    </p:anim>
                                    <p:anim from="(-#ppt_h/2)" to="(#ppt_y)" calcmode="lin" valueType="num">
                                      <p:cBhvr>
                                        <p:cTn id="24" dur="750" fill="hold">
                                          <p:stCondLst>
                                            <p:cond delay="0"/>
                                          </p:stCondLst>
                                        </p:cTn>
                                        <p:tgtEl>
                                          <p:spTgt spid="5"/>
                                        </p:tgtEl>
                                        <p:attrNameLst>
                                          <p:attrName>ppt_y</p:attrName>
                                        </p:attrNameLst>
                                      </p:cBhvr>
                                    </p:anim>
                                    <p:animRot by="21600000">
                                      <p:cBhvr>
                                        <p:cTn id="25" dur="750" fill="hold">
                                          <p:stCondLst>
                                            <p:cond delay="0"/>
                                          </p:stCondLst>
                                        </p:cTn>
                                        <p:tgtEl>
                                          <p:spTgt spid="5"/>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5"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2000" fill="hold"/>
                                        <p:tgtEl>
                                          <p:spTgt spid="7"/>
                                        </p:tgtEl>
                                        <p:attrNameLst>
                                          <p:attrName>ppt_w</p:attrName>
                                        </p:attrNameLst>
                                      </p:cBhvr>
                                      <p:tavLst>
                                        <p:tav tm="0">
                                          <p:val>
                                            <p:fltVal val="0"/>
                                          </p:val>
                                        </p:tav>
                                        <p:tav tm="100000">
                                          <p:val>
                                            <p:strVal val="#ppt_w"/>
                                          </p:val>
                                        </p:tav>
                                      </p:tavLst>
                                    </p:anim>
                                    <p:anim calcmode="lin" valueType="num">
                                      <p:cBhvr>
                                        <p:cTn id="43" dur="2000" fill="hold"/>
                                        <p:tgtEl>
                                          <p:spTgt spid="7"/>
                                        </p:tgtEl>
                                        <p:attrNameLst>
                                          <p:attrName>ppt_h</p:attrName>
                                        </p:attrNameLst>
                                      </p:cBhvr>
                                      <p:tavLst>
                                        <p:tav tm="0">
                                          <p:val>
                                            <p:fltVal val="0"/>
                                          </p:val>
                                        </p:tav>
                                        <p:tav tm="100000">
                                          <p:val>
                                            <p:strVal val="#ppt_h"/>
                                          </p:val>
                                        </p:tav>
                                      </p:tavLst>
                                    </p:anim>
                                    <p:anim calcmode="lin" valueType="num">
                                      <p:cBhvr>
                                        <p:cTn id="44"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5"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6" fill="hold">
                      <p:stCondLst>
                        <p:cond delay="indefinite"/>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16093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50" fill="hold" display="0">
                  <p:stCondLst>
                    <p:cond delay="indefinite"/>
                  </p:stCondLst>
                  <p:endCondLst>
                    <p:cond evt="onStopAudio" delay="0">
                      <p:tgtEl>
                        <p:sldTgt/>
                      </p:tgtEl>
                    </p:cond>
                  </p:endCondLst>
                </p:cTn>
                <p:tgtEl>
                  <p:spTgt spid="9"/>
                </p:tgtEl>
              </p:cMediaNode>
            </p:audio>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5486</TotalTime>
  <Words>823</Words>
  <Application>Microsoft Office PowerPoint</Application>
  <PresentationFormat>Custom</PresentationFormat>
  <Paragraphs>130</Paragraphs>
  <Slides>20</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Al-Kharashi 53</vt:lpstr>
      <vt:lpstr>Arial</vt:lpstr>
      <vt:lpstr>Calibri</vt:lpstr>
      <vt:lpstr>Calibri Light</vt:lpstr>
      <vt:lpstr>NikoshBAN</vt:lpstr>
      <vt:lpstr>SutonnyMJ</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School</dc:creator>
  <cp:lastModifiedBy>Windows User</cp:lastModifiedBy>
  <cp:revision>1831</cp:revision>
  <dcterms:created xsi:type="dcterms:W3CDTF">2020-05-14T14:05:10Z</dcterms:created>
  <dcterms:modified xsi:type="dcterms:W3CDTF">2020-08-16T20:10:14Z</dcterms:modified>
</cp:coreProperties>
</file>