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12" r:id="rId2"/>
    <p:sldId id="258" r:id="rId3"/>
    <p:sldId id="259" r:id="rId4"/>
    <p:sldId id="260" r:id="rId5"/>
    <p:sldId id="261" r:id="rId6"/>
    <p:sldId id="262" r:id="rId7"/>
    <p:sldId id="263" r:id="rId8"/>
    <p:sldId id="311" r:id="rId9"/>
    <p:sldId id="265" r:id="rId10"/>
    <p:sldId id="266" r:id="rId11"/>
    <p:sldId id="267" r:id="rId12"/>
    <p:sldId id="276" r:id="rId13"/>
    <p:sldId id="298" r:id="rId14"/>
    <p:sldId id="287" r:id="rId15"/>
    <p:sldId id="288" r:id="rId16"/>
    <p:sldId id="301" r:id="rId17"/>
    <p:sldId id="299" r:id="rId18"/>
    <p:sldId id="300" r:id="rId19"/>
    <p:sldId id="290" r:id="rId20"/>
    <p:sldId id="278" r:id="rId21"/>
    <p:sldId id="302" r:id="rId22"/>
    <p:sldId id="303" r:id="rId23"/>
    <p:sldId id="304" r:id="rId24"/>
    <p:sldId id="305" r:id="rId25"/>
    <p:sldId id="306" r:id="rId26"/>
    <p:sldId id="307" r:id="rId27"/>
    <p:sldId id="294" r:id="rId28"/>
    <p:sldId id="308" r:id="rId29"/>
    <p:sldId id="284" r:id="rId30"/>
    <p:sldId id="285" r:id="rId31"/>
    <p:sldId id="275" r:id="rId32"/>
    <p:sldId id="286" r:id="rId33"/>
    <p:sldId id="273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3C9B7-12DE-4AB9-87C9-67A0AF91A455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AEA7A-8305-4F65-B213-FEC08BED73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52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52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F9D-7AE3-4F0F-8F4F-6F4A9AEA2E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52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mail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29540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right_roses_02_hd_picture_167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60500"/>
            <a:ext cx="7442200" cy="509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>
            <a:off x="2667000" y="1600200"/>
            <a:ext cx="2238294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21" r="15438"/>
          <a:stretch/>
        </p:blipFill>
        <p:spPr>
          <a:xfrm>
            <a:off x="0" y="914400"/>
            <a:ext cx="2775857" cy="2358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93" r="7686"/>
          <a:stretch/>
        </p:blipFill>
        <p:spPr>
          <a:xfrm flipH="1">
            <a:off x="6096000" y="990600"/>
            <a:ext cx="2895600" cy="2358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4600" y="2286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spc="-15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</a:t>
            </a:r>
            <a:r>
              <a:rPr lang="en-US" sz="6000" b="1" spc="-1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endParaRPr lang="en-US" sz="6000" spc="-15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4290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Electronic Mail-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এর সংক্ষিপ্ত নাম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E-mail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 (ই-মেইল)।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ই-মেইল হলো দ্রুততম, বিশ্বস্ত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ও সাশ্রয়ী ইলেকট্রনিক যোগাযোগ ব্যবস্থা যার মাধ্যমে এক কম্পিউটার থেকে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অন্য কম্পিউটারে খুব সহজেই ডাটা বা</a:t>
            </a:r>
            <a:r>
              <a:rPr lang="en-US" sz="36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latin typeface="NikoshBAN" pitchFamily="2" charset="0"/>
                <a:cs typeface="NikoshBAN" pitchFamily="2" charset="0"/>
              </a:rPr>
              <a:t>তথ্য আদান-প্রদান করা যায়। </a:t>
            </a:r>
            <a:endParaRPr lang="en-US" sz="3600" b="1" dirty="0">
              <a:ln w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00579 L -0.03941 -0.34898 C -0.00278 -0.42877 0.05191 -0.47178 0.1092 -0.47178 C 0.17396 -0.47178 0.22587 -0.42877 0.26302 -0.34898 L 0.43785 0.00579 " pathEditMode="relative" rAng="0" ptsTypes="FffFF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581400" cy="477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528050" cy="415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4177224" cy="1828800"/>
          </a:xfrm>
          <a:prstGeom prst="rect">
            <a:avLst/>
          </a:prstGeom>
        </p:spPr>
      </p:pic>
      <p:pic>
        <p:nvPicPr>
          <p:cNvPr id="3" name="Picture 2" descr="Grameenphone Inter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778693"/>
            <a:ext cx="4114799" cy="3098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s(6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33400"/>
            <a:ext cx="3505200" cy="2743200"/>
          </a:xfrm>
          <a:prstGeom prst="rect">
            <a:avLst/>
          </a:prstGeom>
        </p:spPr>
      </p:pic>
      <p:pic>
        <p:nvPicPr>
          <p:cNvPr id="7" name="Picture 6" descr="images(8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505200"/>
            <a:ext cx="488224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292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162580"/>
            <a:ext cx="67818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ব্রাউজিং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(6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371600"/>
            <a:ext cx="3505200" cy="3505200"/>
          </a:xfrm>
          <a:prstGeom prst="rect">
            <a:avLst/>
          </a:prstGeom>
        </p:spPr>
      </p:pic>
      <p:pic>
        <p:nvPicPr>
          <p:cNvPr id="7" name="Picture 6" descr="images(8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219200"/>
            <a:ext cx="488224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292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(7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133600"/>
            <a:ext cx="3505200" cy="3505200"/>
          </a:xfrm>
        </p:spPr>
      </p:pic>
      <p:pic>
        <p:nvPicPr>
          <p:cNvPr id="6" name="Picture 5" descr="images(6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438400"/>
            <a:ext cx="3657600" cy="3657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00200" y="457200"/>
            <a:ext cx="62484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ব্রাউজিং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কানেকশন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1371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1676400" cy="1537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3581400" cy="1567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7600"/>
            <a:ext cx="2133600" cy="249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.C.C-1\Desktop\power\86764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s(6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04800"/>
            <a:ext cx="3505200" cy="2743200"/>
          </a:xfrm>
          <a:prstGeom prst="rect">
            <a:avLst/>
          </a:prstGeom>
        </p:spPr>
      </p:pic>
      <p:pic>
        <p:nvPicPr>
          <p:cNvPr id="7" name="Picture 6" descr="images(8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200400"/>
            <a:ext cx="4882243" cy="27432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181600" y="2590800"/>
            <a:ext cx="914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4572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মজিলা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ফক্স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435025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গুগলে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2926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229600" cy="70788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www.gmail.com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 সার্চ দিতে হবে।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2133600"/>
            <a:ext cx="7640782" cy="42371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4510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ব্রাউজারটে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অপেন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এড্রেসবারে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টিকানাটি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স্ট্রম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নুরজাহান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দাপনাজোর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করটিয়া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8" descr="DardEKsf8MeGMGNHGnkxQHhN9QnZefygyo2OO59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905000"/>
            <a:ext cx="2507456" cy="3176111"/>
          </a:xfr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74" y="228600"/>
            <a:ext cx="5132196" cy="27432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048000"/>
            <a:ext cx="4708370" cy="3581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14800" y="3657600"/>
            <a:ext cx="1905000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071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371600"/>
            <a:ext cx="470837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762000" y="3124200"/>
            <a:ext cx="4267200" cy="838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বক্সেএর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62200" y="4343400"/>
            <a:ext cx="4572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28600"/>
            <a:ext cx="495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0" y="2819400"/>
            <a:ext cx="4876800" cy="838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বক্সেএর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পাসওর্য়াড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62200" y="3733800"/>
            <a:ext cx="4572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লোডিং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794" y="1846262"/>
            <a:ext cx="83439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জি-মেইল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অপেন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ইনবক্স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5" y="1792397"/>
            <a:ext cx="8504238" cy="404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1470" y="1527175"/>
            <a:ext cx="808454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 Arrow 5"/>
          <p:cNvSpPr/>
          <p:nvPr/>
        </p:nvSpPr>
        <p:spPr>
          <a:xfrm>
            <a:off x="1524000" y="1828800"/>
            <a:ext cx="57150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কম্পোজে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হর্ব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0"/>
            <a:ext cx="4648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152400" y="609600"/>
            <a:ext cx="4343400" cy="685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বক্সেএর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762000"/>
            <a:ext cx="40386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sharifulislam726@gmail.com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1295400"/>
            <a:ext cx="33528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My job Application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638800" y="2133600"/>
            <a:ext cx="990600" cy="3733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5791200"/>
            <a:ext cx="4191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71600"/>
            <a:ext cx="509643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304800" y="4800600"/>
            <a:ext cx="4038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সাইন</a:t>
            </a:r>
            <a:r>
              <a:rPr lang="en-US" dirty="0" smtClean="0"/>
              <a:t> </a:t>
            </a:r>
            <a:r>
              <a:rPr lang="en-US" dirty="0" err="1" smtClean="0"/>
              <a:t>আউটের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>
            <a:off x="2667000" y="1600200"/>
            <a:ext cx="2238294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21" r="15438"/>
          <a:stretch/>
        </p:blipFill>
        <p:spPr>
          <a:xfrm>
            <a:off x="0" y="914400"/>
            <a:ext cx="2775857" cy="2358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93" r="7686"/>
          <a:stretch/>
        </p:blipFill>
        <p:spPr>
          <a:xfrm flipH="1">
            <a:off x="6096000" y="990600"/>
            <a:ext cx="2895600" cy="2358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09800" y="41148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150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6000" spc="-15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6000" spc="-15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000" spc="-15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-150" dirty="0" err="1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endParaRPr lang="en-US" sz="6000" spc="-15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00579 L -0.03941 -0.34898 C -0.00278 -0.42877 0.05191 -0.47178 0.1092 -0.47178 C 0.17396 -0.47178 0.22587 -0.42877 0.26302 -0.34898 L 0.43785 0.00579 " pathEditMode="relative" rAng="0" ptsTypes="FffFF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98500" y="2891136"/>
            <a:ext cx="28829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ইমারজেন্সি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082226"/>
            <a:ext cx="2413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3822666" y="2891136"/>
            <a:ext cx="349253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698500" y="3729336"/>
            <a:ext cx="2959100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ইলেক্ট্রিক্যাল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3814760" y="3704511"/>
            <a:ext cx="3652839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ইঞ্জিনিয়ারিং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8304" y="5334000"/>
            <a:ext cx="4198696" cy="76944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106615" y="152401"/>
            <a:ext cx="2696308" cy="90054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01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 algn="ctr">
              <a:defRPr/>
            </a:pPr>
            <a:endParaRPr lang="en-US" b="1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lvl="0" algn="ctr">
              <a:defRPr/>
            </a:pPr>
            <a:r>
              <a:rPr lang="bn-BD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শ্রেণীঃ অষ্টম</a:t>
            </a:r>
            <a:endParaRPr lang="bn-BD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b="1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অধ্যায়:৫ম</a:t>
            </a:r>
          </a:p>
          <a:p>
            <a:pPr lvl="0" algn="ctr">
              <a:defRPr/>
            </a:pP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৪৭-৬৯ (২য় </a:t>
            </a:r>
            <a:r>
              <a:rPr lang="en-US" b="1" dirty="0" err="1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69853" y="1371600"/>
            <a:ext cx="3700094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618534" y="2967336"/>
            <a:ext cx="2204133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Protocal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1732" y="1600200"/>
            <a:ext cx="340646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Gmail 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618534" y="3805536"/>
            <a:ext cx="22041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Engine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734793" y="3780711"/>
            <a:ext cx="224945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Surch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Engine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106615" y="152401"/>
            <a:ext cx="2696308" cy="90054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637" y="50714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222" y="50714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4780868" y="2948716"/>
            <a:ext cx="2204133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Web Page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13580" y="50714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7168" y="5029200"/>
            <a:ext cx="4550832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8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33" grpId="0" animBg="1"/>
      <p:bldP spid="33" grpId="1" animBg="1"/>
      <p:bldP spid="25" grpId="0" animBg="1"/>
      <p:bldP spid="2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ইন্টরনেট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ব্রাউজিং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মজিলা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ফক্স,গুগল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ক্রোম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অপেরা,ইন্টারনেট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এক্স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প্লোয়ার,সাফারি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(7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28622"/>
            <a:ext cx="7620000" cy="2681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পাঠনোর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New folder (2)\dssfgsdfs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10400" cy="28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0" indent="0" algn="ctr">
              <a:buNone/>
            </a:pP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930299" cy="415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4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581400" cy="477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528050" cy="415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4510292" cy="3095625"/>
          </a:xfrm>
          <a:prstGeom prst="rect">
            <a:avLst/>
          </a:prstGeom>
        </p:spPr>
      </p:pic>
      <p:pic>
        <p:nvPicPr>
          <p:cNvPr id="3" name="Picture 2" descr="Grameenphone Inter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"/>
            <a:ext cx="4114799" cy="3098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21" r="15438"/>
          <a:stretch/>
        </p:blipFill>
        <p:spPr>
          <a:xfrm>
            <a:off x="685800" y="2286000"/>
            <a:ext cx="2775857" cy="2358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93" r="7686"/>
          <a:stretch/>
        </p:blipFill>
        <p:spPr>
          <a:xfrm flipH="1">
            <a:off x="5638800" y="2286000"/>
            <a:ext cx="2895600" cy="23589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echbeat.com/wp-content/uploads/2012/11/gmail-Text-log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828011" cy="1579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blog.check-and-secure.com/wp-content/uploads/2014/01/yahoo-mail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83" y="1828800"/>
            <a:ext cx="3810000" cy="157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>
            <a:off x="2667000" y="1600200"/>
            <a:ext cx="2238294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21" r="15438"/>
          <a:stretch/>
        </p:blipFill>
        <p:spPr>
          <a:xfrm>
            <a:off x="0" y="914400"/>
            <a:ext cx="2775857" cy="2358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93" r="7686"/>
          <a:stretch/>
        </p:blipFill>
        <p:spPr>
          <a:xfrm flipH="1">
            <a:off x="6096000" y="990600"/>
            <a:ext cx="2895600" cy="2358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4600" y="2286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ঘোষণা</a:t>
            </a:r>
            <a:endParaRPr lang="en-US" sz="6000" spc="-15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3733800"/>
            <a:ext cx="50292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পাঠানো</a:t>
            </a:r>
            <a:endParaRPr lang="en-US" sz="8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06 0.00579 L -0.03941 -0.34898 C -0.00278 -0.42877 0.05191 -0.47178 0.1092 -0.47178 C 0.17396 -0.47178 0.22587 -0.42877 0.26302 -0.34898 L 0.43785 0.00579 " pathEditMode="relative" rAng="0" ptsTypes="FffFF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—</a:t>
            </a:r>
          </a:p>
          <a:p>
            <a:pPr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1। ই-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ই-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298</TotalTime>
  <Words>413</Words>
  <Application>Microsoft Office PowerPoint</Application>
  <PresentationFormat>On-screen Show (4:3)</PresentationFormat>
  <Paragraphs>105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আজকের ক্লাসে সবাইকে স্বাগতম। </vt:lpstr>
      <vt:lpstr>শিক্ষক পরিচিতি</vt:lpstr>
      <vt:lpstr>পাঠ পরিচিতি</vt:lpstr>
      <vt:lpstr>চলো এবার আমরা কিছু চিত্র দেখি</vt:lpstr>
      <vt:lpstr>Slide 5</vt:lpstr>
      <vt:lpstr>Slide 6</vt:lpstr>
      <vt:lpstr>Slide 7</vt:lpstr>
      <vt:lpstr>Slide 8</vt:lpstr>
      <vt:lpstr>শিখনফল-</vt:lpstr>
      <vt:lpstr>Slide 10</vt:lpstr>
      <vt:lpstr>Slide 11</vt:lpstr>
      <vt:lpstr>Slide 12</vt:lpstr>
      <vt:lpstr>Slide 13</vt:lpstr>
      <vt:lpstr>Slide 14</vt:lpstr>
      <vt:lpstr>Slide 15</vt:lpstr>
      <vt:lpstr> ই-মেইল পাঠানোর প্রক্রিয়া</vt:lpstr>
      <vt:lpstr>Slide 17</vt:lpstr>
      <vt:lpstr>Slide 18</vt:lpstr>
      <vt:lpstr>Slide 19</vt:lpstr>
      <vt:lpstr>Slide 20</vt:lpstr>
      <vt:lpstr> তারপর নিচের অবস্থা দেখা যাবে।</vt:lpstr>
      <vt:lpstr>Slide 22</vt:lpstr>
      <vt:lpstr>লোডিং অবস্থায় চিত্র</vt:lpstr>
      <vt:lpstr>জি-মেইল অপেন করার পর ইনবক্স</vt:lpstr>
      <vt:lpstr>Slide 25</vt:lpstr>
      <vt:lpstr>Slide 26</vt:lpstr>
      <vt:lpstr>সাইন আউট</vt:lpstr>
      <vt:lpstr>Slide 28</vt:lpstr>
      <vt:lpstr>Slide 29</vt:lpstr>
      <vt:lpstr>Slide 30</vt:lpstr>
      <vt:lpstr>দলীয় কাজ</vt:lpstr>
      <vt:lpstr> যেমন :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158</cp:revision>
  <dcterms:created xsi:type="dcterms:W3CDTF">2006-08-16T00:00:00Z</dcterms:created>
  <dcterms:modified xsi:type="dcterms:W3CDTF">2020-08-09T05:41:13Z</dcterms:modified>
</cp:coreProperties>
</file>