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57" r:id="rId4"/>
    <p:sldId id="258" r:id="rId5"/>
    <p:sldId id="259" r:id="rId6"/>
    <p:sldId id="260" r:id="rId7"/>
    <p:sldId id="277" r:id="rId8"/>
    <p:sldId id="264" r:id="rId9"/>
    <p:sldId id="263" r:id="rId10"/>
    <p:sldId id="265" r:id="rId11"/>
    <p:sldId id="262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1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A95E9-77A7-434D-83C6-05CE0EC7EB45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B110D-39E5-4305-9A4A-9DCAA434D6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110D-39E5-4305-9A4A-9DCAA434D62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110D-39E5-4305-9A4A-9DCAA434D62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B110D-39E5-4305-9A4A-9DCAA434D62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اهلا و سهلا</a:t>
            </a:r>
            <a:endParaRPr lang="en-US" dirty="0"/>
          </a:p>
        </p:txBody>
      </p:sp>
      <p:pic>
        <p:nvPicPr>
          <p:cNvPr id="5" name="Content Placeholder 4" descr="images.jf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400" y="1752600"/>
            <a:ext cx="5715000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পানির</a:t>
            </a:r>
            <a:r>
              <a:rPr lang="en-US" dirty="0" smtClean="0"/>
              <a:t> </a:t>
            </a:r>
            <a:r>
              <a:rPr lang="en-US" dirty="0" err="1" smtClean="0"/>
              <a:t>অপচয়</a:t>
            </a:r>
            <a:r>
              <a:rPr lang="en-US" dirty="0" smtClean="0"/>
              <a:t> </a:t>
            </a:r>
            <a:r>
              <a:rPr lang="en-US" dirty="0" err="1" smtClean="0"/>
              <a:t>রোধ</a:t>
            </a:r>
            <a:endParaRPr lang="en-US" dirty="0"/>
          </a:p>
        </p:txBody>
      </p:sp>
      <p:pic>
        <p:nvPicPr>
          <p:cNvPr id="4" name="Content Placeholder 3" descr="Screenshot_20200721_2228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777240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পানির</a:t>
            </a:r>
            <a:r>
              <a:rPr lang="en-US" dirty="0" smtClean="0"/>
              <a:t> </a:t>
            </a:r>
            <a:r>
              <a:rPr lang="en-US" dirty="0" err="1" smtClean="0"/>
              <a:t>অপচয়</a:t>
            </a:r>
            <a:endParaRPr lang="en-US" dirty="0"/>
          </a:p>
        </p:txBody>
      </p:sp>
      <p:pic>
        <p:nvPicPr>
          <p:cNvPr id="5" name="Content Placeholder 4" descr="Screenshot_20200721_22265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90775"/>
            <a:ext cx="4038600" cy="2944813"/>
          </a:xfrm>
        </p:spPr>
      </p:pic>
      <p:pic>
        <p:nvPicPr>
          <p:cNvPr id="6" name="Content Placeholder 5" descr="Screenshot_20200721_22275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81396"/>
            <a:ext cx="4038600" cy="31635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 anchor="t">
            <a:normAutofit/>
          </a:bodyPr>
          <a:lstStyle/>
          <a:p>
            <a:r>
              <a:rPr lang="ar-SA" dirty="0" smtClean="0"/>
              <a:t>النص المدروس</a:t>
            </a:r>
            <a:r>
              <a:rPr lang="bn-BD" dirty="0" smtClean="0"/>
              <a:t> পঠিত নস</a:t>
            </a:r>
            <a:br>
              <a:rPr lang="bn-BD" dirty="0" smtClean="0"/>
            </a:br>
            <a:endParaRPr lang="en-US" dirty="0"/>
          </a:p>
        </p:txBody>
      </p:sp>
      <p:pic>
        <p:nvPicPr>
          <p:cNvPr id="4" name="Picture 3" descr="IMG_20200722_1111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5800" y="1348154"/>
            <a:ext cx="9144000" cy="5509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46783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IMG_20200722_111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05800" cy="6629400"/>
          </a:xfrm>
        </p:spPr>
        <p:txBody>
          <a:bodyPr anchor="t">
            <a:normAutofit/>
          </a:bodyPr>
          <a:lstStyle/>
          <a:p>
            <a:r>
              <a:rPr lang="ar-SA" dirty="0" smtClean="0"/>
              <a:t>االاسئلة من النص مع الاجوية</a:t>
            </a:r>
            <a:br>
              <a:rPr lang="ar-SA" dirty="0" smtClean="0"/>
            </a:br>
            <a:r>
              <a:rPr lang="ar-SA" dirty="0" smtClean="0"/>
              <a:t>السوال:ماذا يجب علي الانسان؟ولماذا؟</a:t>
            </a:r>
            <a:br>
              <a:rPr lang="ar-SA" dirty="0" smtClean="0"/>
            </a:br>
            <a:r>
              <a:rPr lang="ar-SA" dirty="0" smtClean="0"/>
              <a:t>الجواب:يجب علي الانسان ان يحافظ علي البيئة التي يعيش فيها ولايفسدها لانها من اعظم  نعم الله علي عباده        </a:t>
            </a:r>
            <a:br>
              <a:rPr lang="ar-SA" dirty="0" smtClean="0"/>
            </a:br>
            <a:r>
              <a:rPr lang="ar-SA" dirty="0" smtClean="0"/>
              <a:t>السوال:اذكر وسائل المحافظة علي البيئة</a:t>
            </a:r>
            <a:br>
              <a:rPr lang="ar-SA" dirty="0" smtClean="0"/>
            </a:br>
            <a:r>
              <a:rPr lang="ar-SA" dirty="0" smtClean="0"/>
              <a:t>الجواب:الاثنين من وسائل المحافظة علي البيئة التي يدعو اليها الاسلام هي غرس  الاشجار ومحافظة الغابات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 anchor="t">
            <a:normAutofit/>
          </a:bodyPr>
          <a:lstStyle/>
          <a:p>
            <a:pPr algn="r"/>
            <a:r>
              <a:rPr lang="ar-SA" dirty="0" smtClean="0"/>
              <a:t>السوال: باية اعمال تقوم منظمات البيئة ؟اذكر علي ضوءالنص-</a:t>
            </a:r>
            <a:br>
              <a:rPr lang="ar-SA" dirty="0" smtClean="0"/>
            </a:br>
            <a:r>
              <a:rPr lang="ar-SA" dirty="0" smtClean="0"/>
              <a:t>الجوب:تقوم البيئة منظمات بالاععمال التالية:</a:t>
            </a:r>
            <a:br>
              <a:rPr lang="ar-SA" dirty="0" smtClean="0"/>
            </a:br>
            <a:r>
              <a:rPr lang="ar-SA" dirty="0" smtClean="0"/>
              <a:t>1.بيان اخطار تلوث البيئة علي الانسان    </a:t>
            </a:r>
            <a:br>
              <a:rPr lang="ar-SA" dirty="0" smtClean="0"/>
            </a:br>
            <a:r>
              <a:rPr lang="ar-SA" dirty="0" smtClean="0"/>
              <a:t>  حيوان والنبات   2.مراقبة  الحكومات   والمؤسسات التي تفسد البيئة     3.  ذكر وسائل المحافظة علي البيئة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rmAutofit/>
          </a:bodyPr>
          <a:lstStyle/>
          <a:p>
            <a:r>
              <a:rPr lang="ar-SA" dirty="0" smtClean="0"/>
              <a:t>السوال:ماذا قال الرسول صعلم)عن محافظة البيئة؟</a:t>
            </a:r>
            <a:br>
              <a:rPr lang="ar-SA" dirty="0" smtClean="0"/>
            </a:br>
            <a:r>
              <a:rPr lang="ar-SA" dirty="0" smtClean="0"/>
              <a:t>الجواب:قال الرسول صلي الله عليه وسلم عن   محافظة البيئة ان قامت القيامة وفي  يد احدكم فسيلة فان استطاع ان لا تقوم حتي يغرسها فليغرسها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 anchor="t">
            <a:normAutofit/>
          </a:bodyPr>
          <a:lstStyle/>
          <a:p>
            <a:r>
              <a:rPr lang="ar-SA" sz="3600" dirty="0" smtClean="0"/>
              <a:t>اكتب صحيحا اذا كانت العبارة صحيحة اوخطأ اذا كانت العبارة خاطئة مع تصحيح الخطأ :</a:t>
            </a:r>
            <a:br>
              <a:rPr lang="ar-SA" sz="3600" dirty="0" smtClean="0"/>
            </a:br>
            <a:r>
              <a:rPr lang="ar-SA" sz="3600" dirty="0" smtClean="0"/>
              <a:t>1. المحافظة علي البيئة من عامة نعم الله علي عباده</a:t>
            </a:r>
            <a:br>
              <a:rPr lang="ar-SA" sz="3600" dirty="0" smtClean="0"/>
            </a:br>
            <a:r>
              <a:rPr lang="ar-SA" sz="3600" dirty="0" smtClean="0"/>
              <a:t>الجواب: خطأ والصحيح : المحافظة علي البيئة من اعظم نعم الله تعالي علي عباده</a:t>
            </a:r>
            <a:br>
              <a:rPr lang="ar-SA" sz="3600" dirty="0" smtClean="0"/>
            </a:br>
            <a:r>
              <a:rPr lang="ar-SA" sz="3600" dirty="0" smtClean="0"/>
              <a:t>2:  غرس الاشجار من اعظم الطرق لحماية البيئة من اتلوث </a:t>
            </a:r>
            <a:br>
              <a:rPr lang="ar-SA" sz="3600" dirty="0" smtClean="0"/>
            </a:br>
            <a:r>
              <a:rPr lang="ar-SA" sz="3600" dirty="0" smtClean="0"/>
              <a:t>الجواب :صحيح</a:t>
            </a:r>
            <a:br>
              <a:rPr lang="ar-SA" sz="3600" dirty="0" smtClean="0"/>
            </a:br>
            <a:r>
              <a:rPr lang="ar-SA" sz="3600" dirty="0" smtClean="0"/>
              <a:t>3:  غرس الاشجار من اعظم الطرق لحماية البيئة </a:t>
            </a:r>
            <a:br>
              <a:rPr lang="ar-SA" sz="3600" dirty="0" smtClean="0"/>
            </a:br>
            <a:r>
              <a:rPr lang="ar-SA" sz="3600" dirty="0" smtClean="0"/>
              <a:t> الجواب : خطأ والصحيح :زرع الارض وجعلهاخضراء  اعظم الطرق لحماية البيئة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324600"/>
          </a:xfrm>
        </p:spPr>
        <p:txBody>
          <a:bodyPr anchor="ctr">
            <a:normAutofit/>
          </a:bodyPr>
          <a:lstStyle/>
          <a:p>
            <a:r>
              <a:rPr lang="ar-SA" sz="3200" dirty="0" smtClean="0"/>
              <a:t>1  :  ان البيئة هي الارض التي .....عليها</a:t>
            </a:r>
            <a:br>
              <a:rPr lang="ar-SA" sz="3200" dirty="0" smtClean="0"/>
            </a:br>
            <a:r>
              <a:rPr lang="ar-SA" sz="3200" dirty="0" smtClean="0"/>
              <a:t>الجواب : يحيي </a:t>
            </a:r>
            <a:br>
              <a:rPr lang="ar-SA" sz="3200" dirty="0" smtClean="0"/>
            </a:br>
            <a:r>
              <a:rPr lang="ar-SA" sz="3200" dirty="0" smtClean="0"/>
              <a:t>2: ان البيئة التي.....للانسان ان يفسدها</a:t>
            </a:r>
            <a:br>
              <a:rPr lang="ar-SA" sz="3200" dirty="0" smtClean="0"/>
            </a:br>
            <a:r>
              <a:rPr lang="ar-SA" sz="3200" dirty="0" smtClean="0"/>
              <a:t>الجواب :لاينبغي </a:t>
            </a:r>
            <a:br>
              <a:rPr lang="ar-SA" sz="3200" dirty="0" smtClean="0"/>
            </a:br>
            <a:r>
              <a:rPr lang="ar-SA" sz="3200" dirty="0" smtClean="0"/>
              <a:t>  3: في بلاد العالم............كثيرة       </a:t>
            </a:r>
            <a:br>
              <a:rPr lang="ar-SA" sz="3200" dirty="0" smtClean="0"/>
            </a:br>
            <a:r>
              <a:rPr lang="ar-SA" sz="3200" dirty="0" smtClean="0"/>
              <a:t>الجواب :  منظمات كثيرة      </a:t>
            </a:r>
            <a:br>
              <a:rPr lang="ar-SA" sz="3200" dirty="0" smtClean="0"/>
            </a:br>
            <a:r>
              <a:rPr lang="ar-SA" sz="3200" dirty="0" smtClean="0"/>
              <a:t/>
            </a:r>
            <a:br>
              <a:rPr lang="ar-SA" sz="3200" dirty="0" smtClean="0"/>
            </a:br>
            <a:r>
              <a:rPr lang="ar-SA" sz="3200" dirty="0" smtClean="0"/>
              <a:t>4: يطلب حديث الرسول صلي من الانسان ان .... الارض   </a:t>
            </a:r>
            <a:br>
              <a:rPr lang="ar-SA" sz="3200" dirty="0" smtClean="0"/>
            </a:br>
            <a:r>
              <a:rPr lang="ar-SA" sz="3200" dirty="0" smtClean="0"/>
              <a:t>الجواب :  يزرع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 anchor="t">
            <a:normAutofit/>
          </a:bodyPr>
          <a:lstStyle/>
          <a:p>
            <a:r>
              <a:rPr lang="ar-SA" dirty="0" smtClean="0"/>
              <a:t>هات مرادف الكلمات الاتية:  </a:t>
            </a:r>
            <a:br>
              <a:rPr lang="ar-SA" dirty="0" smtClean="0"/>
            </a:br>
            <a:r>
              <a:rPr lang="ar-SA" dirty="0" smtClean="0"/>
              <a:t>الجواب: </a:t>
            </a:r>
            <a:br>
              <a:rPr lang="ar-SA" dirty="0" smtClean="0"/>
            </a:br>
            <a:r>
              <a:rPr lang="ar-SA" dirty="0" smtClean="0"/>
              <a:t>الالفاظ                     مرادفها</a:t>
            </a:r>
            <a:br>
              <a:rPr lang="ar-SA" dirty="0" smtClean="0"/>
            </a:br>
            <a:r>
              <a:rPr lang="ar-SA" dirty="0" smtClean="0"/>
              <a:t>يحافظ                يحمي</a:t>
            </a:r>
            <a:br>
              <a:rPr lang="ar-SA" dirty="0" smtClean="0"/>
            </a:br>
            <a:r>
              <a:rPr lang="ar-SA" dirty="0" smtClean="0"/>
              <a:t>منظمات                مؤسسات</a:t>
            </a:r>
            <a:br>
              <a:rPr lang="ar-SA" dirty="0" smtClean="0"/>
            </a:br>
            <a:r>
              <a:rPr lang="ar-SA" dirty="0" smtClean="0"/>
              <a:t>يزرع                  يحرث</a:t>
            </a:r>
            <a:br>
              <a:rPr lang="ar-SA" dirty="0" smtClean="0"/>
            </a:br>
            <a:r>
              <a:rPr lang="ar-SA" dirty="0" smtClean="0"/>
              <a:t>يعيش                  يحيى</a:t>
            </a:r>
            <a:br>
              <a:rPr lang="ar-SA" dirty="0" smtClean="0"/>
            </a:br>
            <a:r>
              <a:rPr lang="ar-SA" dirty="0" smtClean="0"/>
              <a:t>اخطار               اضرار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6629400"/>
          </a:xfrm>
        </p:spPr>
        <p:txBody>
          <a:bodyPr>
            <a:normAutofit fontScale="90000"/>
          </a:bodyPr>
          <a:lstStyle/>
          <a:p>
            <a:r>
              <a:rPr lang="bn-BD" sz="6700" dirty="0" smtClean="0"/>
              <a:t>রামপুর আদর্শ আলিম মাদরাসা</a:t>
            </a:r>
            <a:r>
              <a:rPr lang="bn-BD" sz="5400" dirty="0" smtClean="0"/>
              <a:t/>
            </a:r>
            <a:br>
              <a:rPr lang="bn-BD" sz="5400" dirty="0" smtClean="0"/>
            </a:br>
            <a:r>
              <a:rPr lang="bn-BD" sz="5400" dirty="0" smtClean="0"/>
              <a:t> </a:t>
            </a:r>
            <a:br>
              <a:rPr lang="bn-BD" sz="5400" dirty="0" smtClean="0"/>
            </a:br>
            <a:r>
              <a:rPr lang="bn-BD" sz="5400" dirty="0" smtClean="0"/>
              <a:t>সুলতানা সাহবিয়া</a:t>
            </a:r>
            <a:br>
              <a:rPr lang="bn-BD" sz="5400" dirty="0" smtClean="0"/>
            </a:br>
            <a:r>
              <a:rPr lang="bn-BD" sz="5400" dirty="0" smtClean="0"/>
              <a:t> </a:t>
            </a:r>
            <a:br>
              <a:rPr lang="bn-BD" sz="5400" dirty="0" smtClean="0"/>
            </a:br>
            <a:r>
              <a:rPr lang="bn-BD" sz="5400" dirty="0" smtClean="0"/>
              <a:t>প্রভাষক আরবি</a:t>
            </a:r>
            <a:br>
              <a:rPr lang="bn-BD" sz="5400" dirty="0" smtClean="0"/>
            </a:br>
            <a:r>
              <a:rPr lang="bn-BD" sz="5400" dirty="0" smtClean="0"/>
              <a:t> </a:t>
            </a:r>
            <a:br>
              <a:rPr lang="bn-BD" sz="5400" dirty="0" smtClean="0"/>
            </a:br>
            <a:r>
              <a:rPr lang="bn-BD" sz="5400" dirty="0" smtClean="0"/>
              <a:t>চাঁদপুর সদর চাঁদপুর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 anchor="t"/>
          <a:lstStyle/>
          <a:p>
            <a:r>
              <a:rPr lang="ar-SA" dirty="0" smtClean="0"/>
              <a:t>استخرج صيغ الماضي من النص ثم حولها الي المضارع :</a:t>
            </a:r>
            <a:br>
              <a:rPr lang="ar-SA" dirty="0" smtClean="0"/>
            </a:br>
            <a:r>
              <a:rPr lang="ar-SA" dirty="0" smtClean="0"/>
              <a:t>الجواب :</a:t>
            </a:r>
            <a:br>
              <a:rPr lang="ar-SA" dirty="0" smtClean="0"/>
            </a:br>
            <a:r>
              <a:rPr lang="ar-SA" dirty="0" smtClean="0"/>
              <a:t>الماضي                      المضارع</a:t>
            </a:r>
            <a:br>
              <a:rPr lang="ar-SA" dirty="0" smtClean="0"/>
            </a:br>
            <a:r>
              <a:rPr lang="ar-SA" dirty="0" smtClean="0"/>
              <a:t>قال                 يقول</a:t>
            </a:r>
            <a:br>
              <a:rPr lang="ar-SA" dirty="0" smtClean="0"/>
            </a:br>
            <a:r>
              <a:rPr lang="ar-SA" dirty="0" smtClean="0"/>
              <a:t>استطاع              يستطيع</a:t>
            </a:r>
            <a:br>
              <a:rPr lang="ar-SA" dirty="0" smtClean="0"/>
            </a:br>
            <a:r>
              <a:rPr lang="ar-SA" dirty="0" smtClean="0"/>
              <a:t>عاش                يعيش</a:t>
            </a:r>
            <a:br>
              <a:rPr lang="ar-SA" dirty="0" smtClean="0"/>
            </a:br>
            <a:r>
              <a:rPr lang="ar-SA" dirty="0" smtClean="0"/>
              <a:t>حدث               يحدث</a:t>
            </a:r>
            <a:br>
              <a:rPr lang="ar-SA" dirty="0" smtClean="0"/>
            </a:br>
            <a:r>
              <a:rPr lang="ar-SA" dirty="0" smtClean="0"/>
              <a:t>قامت               تقوم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  <a:solidFill>
            <a:schemeClr val="accent2"/>
          </a:solidFill>
        </p:spPr>
        <p:txBody>
          <a:bodyPr/>
          <a:lstStyle/>
          <a:p>
            <a:r>
              <a:rPr lang="ar-SA" sz="7200" dirty="0" smtClean="0"/>
              <a:t>الواجب المنزلي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sz="6000" dirty="0" smtClean="0"/>
              <a:t>احفظوا سؤال والجواب جيدا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ar-SA" sz="9600" dirty="0" smtClean="0"/>
              <a:t>شكرا كثيرا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705600"/>
          </a:xfrm>
        </p:spPr>
        <p:txBody>
          <a:bodyPr anchor="ctr">
            <a:normAutofit fontScale="90000"/>
          </a:bodyPr>
          <a:lstStyle/>
          <a:p>
            <a:r>
              <a:rPr lang="ar-SA" sz="6700" dirty="0" smtClean="0"/>
              <a:t>تعريف المعلم</a:t>
            </a:r>
            <a:br>
              <a:rPr lang="ar-SA" sz="6700" dirty="0" smtClean="0"/>
            </a:br>
            <a:r>
              <a:rPr lang="ar-SA" sz="6700" dirty="0" smtClean="0"/>
              <a:t>سلطانة صاحبية</a:t>
            </a:r>
            <a:br>
              <a:rPr lang="ar-SA" sz="6700" dirty="0" smtClean="0"/>
            </a:br>
            <a:r>
              <a:rPr lang="ar-SA" sz="6700" dirty="0" smtClean="0"/>
              <a:t>محاضر عربي </a:t>
            </a:r>
            <a:br>
              <a:rPr lang="ar-SA" sz="6700" dirty="0" smtClean="0"/>
            </a:br>
            <a:r>
              <a:rPr lang="ar-SA" sz="6700" dirty="0" smtClean="0"/>
              <a:t>رام فور ادرش عالم مدرسة</a:t>
            </a:r>
            <a:br>
              <a:rPr lang="ar-SA" sz="6700" dirty="0" smtClean="0"/>
            </a:br>
            <a:r>
              <a:rPr lang="ar-SA" sz="6700" dirty="0" smtClean="0"/>
              <a:t>ساندفور شدر ساندفور</a:t>
            </a:r>
            <a:br>
              <a:rPr lang="ar-SA" sz="6700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 </a:t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7962"/>
          </a:xfrm>
        </p:spPr>
        <p:txBody>
          <a:bodyPr>
            <a:normAutofit/>
          </a:bodyPr>
          <a:lstStyle/>
          <a:p>
            <a:r>
              <a:rPr lang="ar-SA" dirty="0" smtClean="0"/>
              <a:t>تعريف الدرس </a:t>
            </a:r>
            <a:br>
              <a:rPr lang="ar-SA" dirty="0" smtClean="0"/>
            </a:br>
            <a:r>
              <a:rPr lang="ar-SA" dirty="0" smtClean="0"/>
              <a:t>المادة:اللغة العربية الا تصالية   </a:t>
            </a:r>
            <a:br>
              <a:rPr lang="ar-SA" dirty="0" smtClean="0"/>
            </a:br>
            <a:r>
              <a:rPr lang="ar-SA" dirty="0" smtClean="0"/>
              <a:t>الصف: العاشر من الداخل</a:t>
            </a:r>
            <a:br>
              <a:rPr lang="ar-SA" dirty="0" smtClean="0"/>
            </a:br>
            <a:r>
              <a:rPr lang="ar-SA" dirty="0" smtClean="0"/>
              <a:t>الوحدة الخامسة</a:t>
            </a:r>
            <a:br>
              <a:rPr lang="ar-SA" dirty="0" smtClean="0"/>
            </a:br>
            <a:r>
              <a:rPr lang="ar-SA" dirty="0" smtClean="0"/>
              <a:t>الدرس: الاول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 anchor="ctr">
            <a:normAutofit/>
          </a:bodyPr>
          <a:lstStyle/>
          <a:p>
            <a:r>
              <a:rPr lang="ar-SA" dirty="0" smtClean="0"/>
              <a:t>اعلان درس اليوم</a:t>
            </a:r>
            <a:br>
              <a:rPr lang="ar-SA" dirty="0" smtClean="0"/>
            </a:br>
            <a:r>
              <a:rPr lang="ar-SA" dirty="0" smtClean="0"/>
              <a:t>المحافظة علي بيئتنا الطبيعية</a:t>
            </a:r>
            <a:br>
              <a:rPr lang="ar-SA" dirty="0" smtClean="0"/>
            </a:br>
            <a:r>
              <a:rPr lang="bn-BD" dirty="0" smtClean="0"/>
              <a:t>আমাদের প্রাকৃতিক পরিবেশ সুরক্ষা</a:t>
            </a:r>
            <a:r>
              <a:rPr lang="ar-SA" dirty="0" smtClean="0"/>
              <a:t/>
            </a:r>
            <a:br>
              <a:rPr lang="ar-SA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 anchor="t">
            <a:normAutofit/>
          </a:bodyPr>
          <a:lstStyle/>
          <a:p>
            <a:r>
              <a:rPr lang="ar-SA" dirty="0" smtClean="0"/>
              <a:t>تنافع العلم</a:t>
            </a:r>
            <a:r>
              <a:rPr lang="bn-BD" dirty="0" smtClean="0"/>
              <a:t> শিখন ফল</a:t>
            </a:r>
            <a:br>
              <a:rPr lang="bn-BD" dirty="0" smtClean="0"/>
            </a:br>
            <a:r>
              <a:rPr lang="bn-BD" dirty="0" smtClean="0"/>
              <a:t> </a:t>
            </a:r>
            <a:r>
              <a:rPr lang="ar-SA" dirty="0" smtClean="0"/>
              <a:t>يمكن ان يقول التاثيرات لتلوث البيئة واسبابها</a:t>
            </a:r>
            <a:r>
              <a:rPr lang="bn-BD" dirty="0" smtClean="0"/>
              <a:t>   পরিবেশ দূষনের প্রভাব ও উহার কারন সমূহ বলতে পারবে </a:t>
            </a:r>
            <a:r>
              <a:rPr lang="ar-SA" dirty="0" smtClean="0"/>
              <a:t>      يمكون ان يقول طرق لحماية البيئة في  </a:t>
            </a:r>
            <a:r>
              <a:rPr lang="bn-BD" dirty="0" smtClean="0"/>
              <a:t>   </a:t>
            </a:r>
            <a:r>
              <a:rPr lang="ar-SA" dirty="0" smtClean="0"/>
              <a:t>الاسلام</a:t>
            </a:r>
            <a:r>
              <a:rPr lang="bn-BD" dirty="0" smtClean="0"/>
              <a:t>         </a:t>
            </a:r>
            <a:br>
              <a:rPr lang="bn-BD" dirty="0" smtClean="0"/>
            </a:br>
            <a:r>
              <a:rPr lang="bn-BD" dirty="0" smtClean="0"/>
              <a:t>ইসলামে পরিবেশ সংরক্ষণের উপায় বলতে পারবে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পরিবেশ</a:t>
            </a:r>
            <a:r>
              <a:rPr lang="en-US" dirty="0" smtClean="0"/>
              <a:t> </a:t>
            </a:r>
            <a:r>
              <a:rPr lang="bn-BD" dirty="0" smtClean="0"/>
              <a:t>সংরক্ষন সংস্থা</a:t>
            </a:r>
            <a:endParaRPr lang="en-US" dirty="0"/>
          </a:p>
        </p:txBody>
      </p:sp>
      <p:pic>
        <p:nvPicPr>
          <p:cNvPr id="5" name="Content Placeholder 4" descr="Screenshot_20200723_20103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62200"/>
            <a:ext cx="4038600" cy="2946294"/>
          </a:xfrm>
        </p:spPr>
      </p:pic>
      <p:pic>
        <p:nvPicPr>
          <p:cNvPr id="6" name="Content Placeholder 5" descr="Screenshot_20200723_20101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09800"/>
            <a:ext cx="4038600" cy="2971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পরিবেশ</a:t>
            </a:r>
            <a:r>
              <a:rPr lang="en-US" dirty="0" smtClean="0"/>
              <a:t> </a:t>
            </a:r>
            <a:r>
              <a:rPr lang="en-US" dirty="0" err="1" smtClean="0"/>
              <a:t>দূষণ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creenshot_20200721_22283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5604" y="2174875"/>
            <a:ext cx="3803379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Screenshot_20200721_22290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133600"/>
            <a:ext cx="4041775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পরিবেশ</a:t>
            </a:r>
            <a:r>
              <a:rPr lang="en-US" dirty="0" smtClean="0"/>
              <a:t> </a:t>
            </a:r>
            <a:r>
              <a:rPr lang="en-US" dirty="0" err="1" smtClean="0"/>
              <a:t>সংরক্ষন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bn-BD" sz="3200" dirty="0" smtClean="0"/>
              <a:t>পরিবেশ সংরক্ষন সংস্থা</a:t>
            </a:r>
            <a:endParaRPr lang="en-US" sz="3200" dirty="0"/>
          </a:p>
        </p:txBody>
      </p:sp>
      <p:pic>
        <p:nvPicPr>
          <p:cNvPr id="7" name="Content Placeholder 6" descr="Screenshot_20200721_22272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362200"/>
            <a:ext cx="4040188" cy="3657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বৃক্ষ</a:t>
            </a:r>
            <a:r>
              <a:rPr lang="en-US" sz="3600" dirty="0" smtClean="0"/>
              <a:t> র</a:t>
            </a:r>
            <a:r>
              <a:rPr lang="bn-BD" sz="3600" dirty="0" smtClean="0"/>
              <a:t>ো</a:t>
            </a:r>
            <a:r>
              <a:rPr lang="en-US" sz="3600" dirty="0" err="1" smtClean="0"/>
              <a:t>পন</a:t>
            </a:r>
            <a:endParaRPr lang="en-US" sz="3600" dirty="0"/>
          </a:p>
        </p:txBody>
      </p:sp>
      <p:pic>
        <p:nvPicPr>
          <p:cNvPr id="8" name="Content Placeholder 7" descr="Screenshot_20200721_22281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314879"/>
            <a:ext cx="4041775" cy="36712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110</Words>
  <Application>Microsoft Office PowerPoint</Application>
  <PresentationFormat>On-screen Show (4:3)</PresentationFormat>
  <Paragraphs>26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اهلا و سهلا</vt:lpstr>
      <vt:lpstr>রামপুর আদর্শ আলিম মাদরাসা   সুলতানা সাহবিয়া   প্রভাষক আরবি   চাঁদপুর সদর চাঁদপুর</vt:lpstr>
      <vt:lpstr>تعريف المعلم سلطانة صاحبية محاضر عربي  رام فور ادرش عالم مدرسة ساندفور شدر ساندفور     </vt:lpstr>
      <vt:lpstr>تعريف الدرس  المادة:اللغة العربية الا تصالية    الصف: العاشر من الداخل الوحدة الخامسة الدرس: الاول</vt:lpstr>
      <vt:lpstr>اعلان درس اليوم المحافظة علي بيئتنا الطبيعية আমাদের প্রাকৃতিক পরিবেশ সুরক্ষা </vt:lpstr>
      <vt:lpstr>تنافع العلم শিখন ফল  يمكن ان يقول التاثيرات لتلوث البيئة واسبابها   পরিবেশ দূষনের প্রভাব ও উহার কারন সমূহ বলতে পারবে       يمكون ان يقول طرق لحماية البيئة في     الاسلام          ইসলামে পরিবেশ সংরক্ষণের উপায় বলতে পারবে            </vt:lpstr>
      <vt:lpstr>পরিবেশ সংরক্ষন সংস্থা</vt:lpstr>
      <vt:lpstr>পরিবেশ দূষণ</vt:lpstr>
      <vt:lpstr>পরিবেশ সংরক্ষন</vt:lpstr>
      <vt:lpstr>পানির অপচয় রোধ</vt:lpstr>
      <vt:lpstr>পানির অপচয়</vt:lpstr>
      <vt:lpstr>النص المدروس পঠিত নস </vt:lpstr>
      <vt:lpstr>Slide 13</vt:lpstr>
      <vt:lpstr>االاسئلة من النص مع الاجوية السوال:ماذا يجب علي الانسان؟ولماذا؟ الجواب:يجب علي الانسان ان يحافظ علي البيئة التي يعيش فيها ولايفسدها لانها من اعظم  نعم الله علي عباده         السوال:اذكر وسائل المحافظة علي البيئة الجواب:الاثنين من وسائل المحافظة علي البيئة التي يدعو اليها الاسلام هي غرس  الاشجار ومحافظة الغابات </vt:lpstr>
      <vt:lpstr>السوال: باية اعمال تقوم منظمات البيئة ؟اذكر علي ضوءالنص- الجوب:تقوم البيئة منظمات بالاععمال التالية: 1.بيان اخطار تلوث البيئة علي الانسان       حيوان والنبات   2.مراقبة  الحكومات   والمؤسسات التي تفسد البيئة     3.  ذكر وسائل المحافظة علي البيئة</vt:lpstr>
      <vt:lpstr>السوال:ماذا قال الرسول صعلم)عن محافظة البيئة؟ الجواب:قال الرسول صلي الله عليه وسلم عن   محافظة البيئة ان قامت القيامة وفي  يد احدكم فسيلة فان استطاع ان لا تقوم حتي يغرسها فليغرسها</vt:lpstr>
      <vt:lpstr>اكتب صحيحا اذا كانت العبارة صحيحة اوخطأ اذا كانت العبارة خاطئة مع تصحيح الخطأ : 1. المحافظة علي البيئة من عامة نعم الله علي عباده الجواب: خطأ والصحيح : المحافظة علي البيئة من اعظم نعم الله تعالي علي عباده 2:  غرس الاشجار من اعظم الطرق لحماية البيئة من اتلوث  الجواب :صحيح 3:  غرس الاشجار من اعظم الطرق لحماية البيئة   الجواب : خطأ والصحيح :زرع الارض وجعلهاخضراء  اعظم الطرق لحماية البيئة</vt:lpstr>
      <vt:lpstr>1  :  ان البيئة هي الارض التي .....عليها الجواب : يحيي  2: ان البيئة التي.....للانسان ان يفسدها الجواب :لاينبغي    3: في بلاد العالم............كثيرة        الجواب :  منظمات كثيرة        4: يطلب حديث الرسول صلي من الانسان ان .... الارض    الجواب :  يزرع</vt:lpstr>
      <vt:lpstr>هات مرادف الكلمات الاتية:   الجواب:  الالفاظ                     مرادفها يحافظ                يحمي منظمات                مؤسسات يزرع                  يحرث يعيش                  يحيى اخطار               اضرار</vt:lpstr>
      <vt:lpstr>استخرج صيغ الماضي من النص ثم حولها الي المضارع : الجواب : الماضي                      المضارع قال                 يقول استطاع              يستطيع عاش                يعيش حدث               يحدث قامت               تقوم</vt:lpstr>
      <vt:lpstr>الواجب المنزلي احفظوا سؤال والجواب جيدا</vt:lpstr>
      <vt:lpstr>شكرا كثيرا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Rampur Alim Madrasah</dc:creator>
  <cp:lastModifiedBy>Mamun_Sir</cp:lastModifiedBy>
  <cp:revision>127</cp:revision>
  <dcterms:created xsi:type="dcterms:W3CDTF">2006-08-16T00:00:00Z</dcterms:created>
  <dcterms:modified xsi:type="dcterms:W3CDTF">2020-08-16T14:05:39Z</dcterms:modified>
</cp:coreProperties>
</file>