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70" r:id="rId8"/>
    <p:sldId id="271" r:id="rId9"/>
    <p:sldId id="263" r:id="rId10"/>
    <p:sldId id="272" r:id="rId11"/>
    <p:sldId id="273" r:id="rId12"/>
    <p:sldId id="277" r:id="rId13"/>
    <p:sldId id="275" r:id="rId14"/>
    <p:sldId id="264" r:id="rId15"/>
    <p:sldId id="265" r:id="rId16"/>
    <p:sldId id="276" r:id="rId17"/>
    <p:sldId id="274" r:id="rId18"/>
    <p:sldId id="267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86" autoAdjust="0"/>
  </p:normalViewPr>
  <p:slideViewPr>
    <p:cSldViewPr snapToGrid="0">
      <p:cViewPr varScale="1">
        <p:scale>
          <a:sx n="55" d="100"/>
          <a:sy n="55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003-A253-4620-889B-DDCC5BD7FA0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994B-C357-450E-A26E-D1E0657F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3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003-A253-4620-889B-DDCC5BD7FA0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994B-C357-450E-A26E-D1E0657F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003-A253-4620-889B-DDCC5BD7FA0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994B-C357-450E-A26E-D1E0657F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003-A253-4620-889B-DDCC5BD7FA0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994B-C357-450E-A26E-D1E0657F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2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003-A253-4620-889B-DDCC5BD7FA0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994B-C357-450E-A26E-D1E0657F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4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003-A253-4620-889B-DDCC5BD7FA0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994B-C357-450E-A26E-D1E0657F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8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003-A253-4620-889B-DDCC5BD7FA0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994B-C357-450E-A26E-D1E0657F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003-A253-4620-889B-DDCC5BD7FA0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994B-C357-450E-A26E-D1E0657F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003-A253-4620-889B-DDCC5BD7FA0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994B-C357-450E-A26E-D1E0657F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4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003-A253-4620-889B-DDCC5BD7FA0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994B-C357-450E-A26E-D1E0657F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1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003-A253-4620-889B-DDCC5BD7FA0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994B-C357-450E-A26E-D1E0657F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3003-A253-4620-889B-DDCC5BD7FA0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994B-C357-450E-A26E-D1E0657F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980" y="0"/>
            <a:ext cx="10454184" cy="26468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878"/>
            <a:ext cx="12192000" cy="400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4" y="549181"/>
            <a:ext cx="4449596" cy="4746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7" y="549181"/>
            <a:ext cx="5049672" cy="4896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5445456"/>
            <a:ext cx="494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অগ্নিনির্বাপক প্রস্তুতি থাকতে হবে ।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7661" y="5594599"/>
            <a:ext cx="73743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কিভাবে প্রাথমিক চিকিৎসা দিতে হয় সেটা শিখতে হবে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734" y="450376"/>
            <a:ext cx="5076967" cy="271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1" y="241111"/>
            <a:ext cx="6077803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9" y="450376"/>
            <a:ext cx="4681182" cy="3862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54" y="4476466"/>
            <a:ext cx="9007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 চালিত টর্চ ও রেডিও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670588"/>
            <a:ext cx="3525317" cy="3219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13" y="670588"/>
            <a:ext cx="4188086" cy="3219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3" y="670588"/>
            <a:ext cx="3497666" cy="3219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2448" y="4913194"/>
            <a:ext cx="7792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শুকনো খাবার, পানি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131" y="777922"/>
            <a:ext cx="50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54" y="2470245"/>
            <a:ext cx="6591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আগে করণীয় কাজ গুলি লিখ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C6279383-293B-48A0-A0B5-BE7A54E2AF7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535658" cy="746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 করণীয়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422BFA-EC65-4EDB-A8F1-88B13B6C9049}"/>
              </a:ext>
            </a:extLst>
          </p:cNvPr>
          <p:cNvSpPr txBox="1"/>
          <p:nvPr/>
        </p:nvSpPr>
        <p:spPr>
          <a:xfrm>
            <a:off x="731520" y="1291451"/>
            <a:ext cx="706198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শক্ত টেবিল এর নিচে আশ্রয় নিতে হবে ।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ঘরের কোণে চলে যেতে হবে যেন কোনকিছু পড়লে তোমার উপর সরারসরি না পড়ে ।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বাইরে থাকলে আতংকিত না হয়ে মাথা ঠান্ডা রাখতে হবে।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বিল্ডিং থেকে নামতে হলে সিড়ি ব্যবহার করাই শ্রেয়।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যথাসম্ভব খালি জায়গায় যেতে হবে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8E6467-8645-4581-8593-4A4597ADB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44" y="738236"/>
            <a:ext cx="321095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083505-B8A7-4F8D-8FA3-DCC0C4EDD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43" y="3806825"/>
            <a:ext cx="3210950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14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E658E3-824F-479C-BB24-5C760FD16394}"/>
              </a:ext>
            </a:extLst>
          </p:cNvPr>
          <p:cNvSpPr txBox="1"/>
          <p:nvPr/>
        </p:nvSpPr>
        <p:spPr>
          <a:xfrm>
            <a:off x="708074" y="1110565"/>
            <a:ext cx="8942363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আহত ব্যক্তিদের প্রাথমিক চিকিৎসা প্রদান।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কেউ গুরুতর আহত হলে দ্রুত হাসপাতালে পাঠাতে হবে।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পানি,গ্যাসলাইন,ইলেকট্রিসিটি পরীক্ষা করতে হবে।কোনো সমস্যা থাকলে ,লাইন বিচ্ছিন্ন করতে হবে।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খাঁলি পায়ে হাঁটাহাঁটি করা যাবেনা।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কাছাকাছি থাকলে দূরে সরে যেতে হবে।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4585" y="559558"/>
            <a:ext cx="6646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পর করণীয়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803" y="423081"/>
            <a:ext cx="5008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42448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দল-কিভাবে ভূমিকম্প সৃষ্টি হয়?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দল-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পরিমাপক যন্ত্রের নাম লিখ এবং এর মাত্রা সম্পর্কে লিখ।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 দল- ভূমিকম্পের সময়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করণীয়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 একটি ড্রিলের আয়োজন কর।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দল-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বিষয়ক সচেতনতার জন্য লিফলেট ও পোষ্টার তৈরি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188" y="491319"/>
            <a:ext cx="4162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332" y="1897038"/>
            <a:ext cx="107271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ভূমিকম্প কাকে বলে?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হাইতিতে কত সালে ভূমিকম্প হয়?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ভূমিকম্প পরিমাপক স্কেলের নাম কি?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2A51A0-E2A2-4B29-8D13-1FA84ECA63A6}"/>
              </a:ext>
            </a:extLst>
          </p:cNvPr>
          <p:cNvSpPr txBox="1"/>
          <p:nvPr/>
        </p:nvSpPr>
        <p:spPr>
          <a:xfrm>
            <a:off x="3395003" y="154745"/>
            <a:ext cx="540199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74B9E4-1CC3-4ED3-BEB5-569A5E9A4192}"/>
              </a:ext>
            </a:extLst>
          </p:cNvPr>
          <p:cNvSpPr txBox="1"/>
          <p:nvPr/>
        </p:nvSpPr>
        <p:spPr>
          <a:xfrm>
            <a:off x="177422" y="2197290"/>
            <a:ext cx="11818960" cy="41549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ভূমিকম্পের আগে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 কাজগুলো লিখ।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 ভূমিকম্পের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করণীয় কাজগুলো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 কাজগুলো লিখ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ভূমিকম্প বিষয়ে জনগণকে কিভাবে সচেতন করবে?</a:t>
            </a: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E1E21BA-32E8-4AA7-9B30-ED3F6C81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9FCEC3F-1757-4E80-BC7F-6E10E4AFDEF0}" type="datetime1">
              <a:rPr lang="en-US" smtClean="0"/>
              <a:t>8/17/2020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3526" y="243539"/>
            <a:ext cx="8971472" cy="6477936"/>
            <a:chOff x="1673526" y="243539"/>
            <a:chExt cx="8971472" cy="6477936"/>
          </a:xfrm>
        </p:grpSpPr>
        <p:sp>
          <p:nvSpPr>
            <p:cNvPr id="4" name="TextBox 3"/>
            <p:cNvSpPr txBox="1"/>
            <p:nvPr/>
          </p:nvSpPr>
          <p:spPr>
            <a:xfrm>
              <a:off x="2490952" y="243539"/>
              <a:ext cx="652692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526" y="1675022"/>
              <a:ext cx="8971472" cy="5046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2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id="{CA772927-8016-436B-BC26-353B5C93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9FCEC3F-1757-4E80-BC7F-6E10E4AFDEF0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D03A0653-C338-47AB-BDB2-240183B061A9}"/>
              </a:ext>
            </a:extLst>
          </p:cNvPr>
          <p:cNvSpPr txBox="1">
            <a:spLocks/>
          </p:cNvSpPr>
          <p:nvPr/>
        </p:nvSpPr>
        <p:spPr>
          <a:xfrm>
            <a:off x="0" y="-7690"/>
            <a:ext cx="3581401" cy="360009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নির্মল মৃধা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(এ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ম.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এম.এড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pPr marL="0" indent="0">
              <a:buNone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শহীদপুর খান এ সবুর মা/বি, তেরখাদা,খুলনা।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39F890-753B-4BC2-8A1F-24F284D985BC}"/>
              </a:ext>
            </a:extLst>
          </p:cNvPr>
          <p:cNvSpPr txBox="1"/>
          <p:nvPr/>
        </p:nvSpPr>
        <p:spPr>
          <a:xfrm>
            <a:off x="8666328" y="2210937"/>
            <a:ext cx="1800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" y="100673"/>
            <a:ext cx="4561425" cy="386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88" y="100673"/>
            <a:ext cx="4344194" cy="40813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26188" y="4182035"/>
            <a:ext cx="43441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ধ্যায়ঃ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সাথে বসবাস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03259" y="820271"/>
            <a:ext cx="53788" cy="521745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9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E875A34-35C2-4E11-BD61-4F212BF343F1}"/>
              </a:ext>
            </a:extLst>
          </p:cNvPr>
          <p:cNvSpPr txBox="1"/>
          <p:nvPr/>
        </p:nvSpPr>
        <p:spPr>
          <a:xfrm>
            <a:off x="281354" y="590843"/>
            <a:ext cx="11629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িডিও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567590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3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CB192A-1321-4D5F-B4C1-02EFADE708D4}"/>
              </a:ext>
            </a:extLst>
          </p:cNvPr>
          <p:cNvSpPr txBox="1"/>
          <p:nvPr/>
        </p:nvSpPr>
        <p:spPr>
          <a:xfrm>
            <a:off x="3812348" y="422873"/>
            <a:ext cx="4797083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6C4C4B-C5AC-4B85-A03F-49109B79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2582225"/>
            <a:ext cx="10522424" cy="4105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17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060" y="1269242"/>
            <a:ext cx="1008569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শিক্ষার্থীরা---------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C0126E-4C9C-43F9-81C1-FB37A50359A7}"/>
              </a:ext>
            </a:extLst>
          </p:cNvPr>
          <p:cNvSpPr txBox="1"/>
          <p:nvPr/>
        </p:nvSpPr>
        <p:spPr>
          <a:xfrm>
            <a:off x="4304714" y="56265"/>
            <a:ext cx="374200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66D06D-8792-4B6F-9412-A67839E17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5" y="1232818"/>
            <a:ext cx="5549851" cy="3057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B3A513-BF11-4FCE-BAF3-D81B747D2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25" y="1232818"/>
            <a:ext cx="5549851" cy="3057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F60F89-9408-47F5-A9CC-1DB80E471E45}"/>
              </a:ext>
            </a:extLst>
          </p:cNvPr>
          <p:cNvSpPr txBox="1"/>
          <p:nvPr/>
        </p:nvSpPr>
        <p:spPr>
          <a:xfrm>
            <a:off x="164125" y="4557932"/>
            <a:ext cx="1186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ভেতরে হঠাৎ সৃষ্ট কোনো কম্পন যখন ভূ-পৃষ্ঠে আকস্মিক আন্দোলন সৃষ্টি করে তাকে ভূমিকম্প বলে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0" y="3630309"/>
            <a:ext cx="11655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কারণঃ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ভূগর্ভ কতগুলো ভাগে বিভক্ত , যাদেরকে টেকটনিক প্লেট বলে । এই টেকটনিক প্লেটগূলো স্থিতিশীল নয় , এগুলো চলমান । এই প্লেটগুলো যখন একটি আরেকটির উপর চাপ প্রয়োগ করে তখন সেখানে শক্তি সঞ্চিত হয় । যখন প্লেটগুলো সরে যায় তখন সঞ্চিত শক্তিটুকু বেরিয়ে এসে ভূমিকম্প সৃষ্টি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25" y="0"/>
            <a:ext cx="9439349" cy="33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2" y="368490"/>
            <a:ext cx="10549720" cy="4619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5782" y="5158854"/>
            <a:ext cx="6769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পরিমাপক রিখটার স্কেল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96FB4F67-E6EE-408E-AED7-4018AF621DFD}"/>
              </a:ext>
            </a:extLst>
          </p:cNvPr>
          <p:cNvSpPr txBox="1">
            <a:spLocks/>
          </p:cNvSpPr>
          <p:nvPr/>
        </p:nvSpPr>
        <p:spPr>
          <a:xfrm>
            <a:off x="309490" y="182245"/>
            <a:ext cx="4291817" cy="986008"/>
          </a:xfrm>
          <a:prstGeom prst="rect">
            <a:avLst/>
          </a:prstGeom>
          <a:ln w="9525">
            <a:solidFill>
              <a:schemeClr val="accent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আগে করণীয়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A2A93B-8251-4CCC-86E4-2B62084CC4DB}"/>
              </a:ext>
            </a:extLst>
          </p:cNvPr>
          <p:cNvSpPr txBox="1"/>
          <p:nvPr/>
        </p:nvSpPr>
        <p:spPr>
          <a:xfrm>
            <a:off x="309490" y="1646554"/>
            <a:ext cx="10710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 , ইলেক্ট্রিসিটি কিভাবে বন্ধ করতে হবে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শিখে নিতে হবে 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 অথবা পরে কোথায় পরিবারের সাথে মিলিত হবে তা আগে পরিকল্পনা করে নিতে হবে 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উঁচু শেলফে কোন ভারী জিনিস রাখা যাবে না 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ভুমিকম্পের সময় কী করতে হবে স্কুল কলেজ এ শিক্ষা দিতে হবে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458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iCG</dc:creator>
  <cp:lastModifiedBy>iCG</cp:lastModifiedBy>
  <cp:revision>36</cp:revision>
  <dcterms:created xsi:type="dcterms:W3CDTF">2020-08-16T13:53:16Z</dcterms:created>
  <dcterms:modified xsi:type="dcterms:W3CDTF">2020-08-17T16:26:00Z</dcterms:modified>
</cp:coreProperties>
</file>