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58" r:id="rId4"/>
    <p:sldId id="271" r:id="rId5"/>
    <p:sldId id="260" r:id="rId6"/>
    <p:sldId id="261" r:id="rId7"/>
    <p:sldId id="275" r:id="rId8"/>
    <p:sldId id="265" r:id="rId9"/>
    <p:sldId id="276" r:id="rId10"/>
    <p:sldId id="266" r:id="rId11"/>
    <p:sldId id="277" r:id="rId12"/>
    <p:sldId id="273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A1C6-701F-4656-9BFC-BF3AD8EF938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7662-9CD8-43A9-A10D-1850D8A8F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609E2-02D2-4D7D-9DD3-6D0B4DBFC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1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7662-9CD8-43A9-A10D-1850D8A8FA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6256" y="-217847"/>
            <a:ext cx="640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B5FE1B-8EB5-E74C-BB75-DB72A7692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1" y="2520902"/>
            <a:ext cx="7289462" cy="3975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000">
        <p14:gallery dir="l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919" y="800387"/>
            <a:ext cx="54102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31" y="3385149"/>
            <a:ext cx="8444141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0">
                <a:latin typeface="NikoshBAN" pitchFamily="2" charset="0"/>
                <a:cs typeface="NikoshBAN" pitchFamily="2" charset="0"/>
              </a:rPr>
              <a:t>কোশল রাজ প্রসেনজিৎ খুবই বিমর্ষ হয়ে পড়েন কেন?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538631"/>
            <a:ext cx="2099533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NikoshBAN" pitchFamily="2" charset="0"/>
                <a:cs typeface="NikoshBAN" pitchFamily="2" charset="0"/>
              </a:rPr>
              <a:t>গৌতম বুদ্ধের সাম্যনীতি প্রয়োগ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04" y="2838601"/>
            <a:ext cx="2971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400" b="1">
                <a:latin typeface="NikoshBAN" pitchFamily="2" charset="0"/>
                <a:cs typeface="NikoshBAN" pitchFamily="2" charset="0"/>
              </a:rPr>
              <a:t>আম্রপালির নিমন্ত্রন গ্রহন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5329" y="3084823"/>
            <a:ext cx="22098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>
                <a:latin typeface="NikoshBAN" pitchFamily="2" charset="0"/>
                <a:cs typeface="NikoshBAN" pitchFamily="2" charset="0"/>
              </a:rPr>
              <a:t>সাম্যনীতি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802867"/>
            <a:ext cx="22098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NikoshBAN" pitchFamily="2" charset="0"/>
                <a:cs typeface="NikoshBAN" pitchFamily="2" charset="0"/>
              </a:rPr>
              <a:t>গৌতম বুদ্ধ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36" y="5987534"/>
            <a:ext cx="22098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NikoshBAN" pitchFamily="2" charset="0"/>
                <a:cs typeface="NikoshBAN" pitchFamily="2" charset="0"/>
              </a:rPr>
              <a:t>প্রাত্যহিক জীবনে সাম্যনীতি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9E71A8-E668-DE4D-8882-69ABF259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8383" y="458346"/>
            <a:ext cx="2724150" cy="248153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7842ABD-2CC0-CC47-8127-FA0E6B6AA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29" y="458346"/>
            <a:ext cx="2616149" cy="248153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1313967-D065-F54A-B274-050603D85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6" y="3733800"/>
            <a:ext cx="2811775" cy="2057400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DF2C8F65-A276-F241-86FF-8A4C43822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32" y="3565666"/>
            <a:ext cx="2918145" cy="222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52578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16" y="1828800"/>
            <a:ext cx="8373628" cy="31393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>
                <a:latin typeface="NikoshBAN" pitchFamily="2" charset="0"/>
                <a:cs typeface="NikoshBAN" pitchFamily="2" charset="0"/>
              </a:rPr>
              <a:t>তোমাদের অভিজ্ঞতা থেকে সাম্যনীতি প্রকাশ পায় এমন একটি ঘটনা লেখ।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63140"/>
            <a:ext cx="5334000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924800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5400" b="1">
                <a:latin typeface="NikoshBAN" pitchFamily="2" charset="0"/>
                <a:cs typeface="NikoshBAN" pitchFamily="2" charset="0"/>
              </a:rPr>
              <a:t>সাম্যনীতির প্রবক্তা বলা হয় কাকে?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800" b="1">
                <a:latin typeface="NikoshBAN" pitchFamily="2" charset="0"/>
                <a:cs typeface="NikoshBAN" pitchFamily="2" charset="0"/>
              </a:rPr>
              <a:t>বুদ্ধের সাম্যনীতির শিক্ষা কী</a:t>
            </a:r>
            <a:r>
              <a:rPr lang="en-US" sz="48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5400" b="1">
                <a:latin typeface="NikoshBAN" pitchFamily="2" charset="0"/>
                <a:cs typeface="NikoshBAN" pitchFamily="2" charset="0"/>
              </a:rPr>
              <a:t>বুদ্ধের সাম্যনীতিতে কোন বিষয়টি পরিলক্ষিত হয়?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79248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প্রত্যহিক জীবনে কীভাবে সাম্যনীতি প্রয়োগ করতে পারি।৩টি উদাহরণ দাও।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7AE1D0-CE0A-AB4C-8E14-01F1E205D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66" y="1992042"/>
            <a:ext cx="6496171" cy="286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533400"/>
            <a:ext cx="5715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en-GB" sz="16600" b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41699" y="609600"/>
            <a:ext cx="8229600" cy="1007009"/>
          </a:xfrm>
          <a:prstGeom prst="rect">
            <a:avLst/>
          </a:prstGeom>
          <a:gradFill rotWithShape="1">
            <a:gsLst>
              <a:gs pos="0">
                <a:srgbClr val="4A66AC">
                  <a:tint val="50000"/>
                  <a:satMod val="300000"/>
                </a:srgbClr>
              </a:gs>
              <a:gs pos="35000">
                <a:srgbClr val="4A66AC">
                  <a:tint val="37000"/>
                  <a:satMod val="300000"/>
                </a:srgbClr>
              </a:gs>
              <a:gs pos="100000">
                <a:srgbClr val="4A66A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</a:t>
            </a:r>
            <a:r>
              <a:rPr kumimoji="0" lang="bn-BD" sz="6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bn-BD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৩, পাঠ: ১, সময়: ৫০ মিনিট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পাঠ: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3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সময়: ৫০ মিনিট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9950" y="2160986"/>
            <a:ext cx="40992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তন্দ্রা চাকমা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শিক্ষক(শারীরিক)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রাণী দয়াময়ী উচ্চ 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endParaRPr kumimoji="0" lang="en-GB" sz="4000" b="1" i="0" u="sng" strike="noStrike" kern="120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u="sng">
              <a:solidFill>
                <a:srgbClr val="F7964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sng" strike="noStrike" kern="120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u="sng">
              <a:solidFill>
                <a:srgbClr val="F7964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779" y="3714386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17F65F-9764-3C4E-B57B-5FE0EED04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9" y="2380098"/>
            <a:ext cx="2794146" cy="32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022" y="1613025"/>
            <a:ext cx="5085876" cy="4493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ি-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বিযয়-</a:t>
            </a:r>
            <a:r>
              <a:rPr lang="en-US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GB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ৌদ্ধ ধর্ম নৈতিক শিক্ষা</a:t>
            </a:r>
            <a:r>
              <a:rPr lang="en-US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GB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GB" sz="4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১৫।৮।২০২০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26DE55-8CF1-3040-B938-9F3996BC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2" y="1420886"/>
            <a:ext cx="3500036" cy="449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0"/>
            <a:ext cx="541020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ছবিগুলি দেখ এবং চিন্তা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11" y="4006334"/>
            <a:ext cx="236030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NikoshBAN" pitchFamily="2" charset="0"/>
                <a:cs typeface="NikoshBAN" pitchFamily="2" charset="0"/>
              </a:rPr>
              <a:t>দানে সাম্যনীতি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10000"/>
            <a:ext cx="3048000" cy="3810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বুদ্ধের দেশনায় সাম্যনীতির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412" y="5946578"/>
            <a:ext cx="2360305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সাম্যনীতি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053755" y="3076666"/>
            <a:ext cx="3657600" cy="2514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657600" y="2590800"/>
            <a:ext cx="3733800" cy="2819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6FF015FC-5E8B-7B4A-A88D-C53391F6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44" y="598269"/>
            <a:ext cx="4215856" cy="313553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1055D7C-C3FC-A14A-B4B2-E91282570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6" y="695235"/>
            <a:ext cx="4311096" cy="288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75808"/>
            <a:ext cx="77724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u="sng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গৌতম বুদ্ধের সাম্য নীতি</a:t>
            </a:r>
          </a:p>
          <a:p>
            <a:pPr algn="ctr"/>
            <a:r>
              <a:rPr lang="en-GB" sz="8000" b="1" u="sng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পাঠ-১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84" y="2438400"/>
            <a:ext cx="8458200" cy="3570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শিক্ষাথীরা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       </a:t>
            </a:r>
            <a:r>
              <a:rPr lang="en-GB" sz="2800">
                <a:latin typeface="NikoshBAN" pitchFamily="2" charset="0"/>
                <a:cs typeface="NikoshBAN" pitchFamily="2" charset="0"/>
              </a:rPr>
              <a:t>গৌতম বুদ্ধের সাম্যনীতি বর্ণনা করতে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    </a:t>
            </a:r>
            <a:r>
              <a:rPr lang="en-GB" sz="2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সাম্যনীতি কী বলতে পারবে।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     </a:t>
            </a:r>
            <a:r>
              <a:rPr lang="en-GB" sz="2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গৌতম বুদ্ধের সাম্যনীতি প্রয়োগ করতে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04800" y="523036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77368" y="347776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04800" y="439216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33400"/>
            <a:ext cx="42672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1"/>
            <a:ext cx="18288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সার্বিক অবস্থা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961620"/>
            <a:ext cx="2914650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জাতি ও বর্ণভেদে সাম্যনীতি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9312" y="3015091"/>
            <a:ext cx="2438400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বর্ণ, গোত্র ভেদাভেদ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>
                <a:latin typeface="NikoshBAN" pitchFamily="2" charset="0"/>
                <a:cs typeface="NikoshBAN" pitchFamily="2" charset="0"/>
              </a:rPr>
              <a:t>না করে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142999" y="5260014"/>
            <a:ext cx="3175001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গৌতম বুদ্ধের সাম্যনীতি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3197" y="5857726"/>
            <a:ext cx="3276600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বুদ্ধের সাম্যনীতি ব্যক্তিগত জীবনে প্রভাব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D292399-57E3-FF48-B6F7-DB8AFACD5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3" y="723901"/>
            <a:ext cx="3394588" cy="22377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4E85072-261F-D942-8072-984AE70E5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97" y="726461"/>
            <a:ext cx="3570631" cy="232153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40F4610-C7EF-B64A-B58C-6D95561C6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4" y="4048781"/>
            <a:ext cx="3254416" cy="1795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0915"/>
            <a:ext cx="6629400" cy="1107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691" y="3632039"/>
            <a:ext cx="7162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>
                <a:latin typeface="NikoshBAN" pitchFamily="2" charset="0"/>
                <a:cs typeface="NikoshBAN" pitchFamily="2" charset="0"/>
              </a:rPr>
              <a:t>বুদ্ধের সাম্যনীতির শিক্ষা কী?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1072" y="2000860"/>
            <a:ext cx="2418436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NikoshBAN" pitchFamily="2" charset="0"/>
                <a:cs typeface="NikoshBAN" pitchFamily="2" charset="0"/>
              </a:rPr>
              <a:t>কোশল রাজ বিমর্ষ হন।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5974594" y="2728504"/>
            <a:ext cx="2760419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NikoshBAN" pitchFamily="2" charset="0"/>
                <a:cs typeface="NikoshBAN" pitchFamily="2" charset="0"/>
              </a:rPr>
              <a:t>তীক্ষ বুদ্ধি সম্পন্ন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99" y="6278861"/>
            <a:ext cx="300420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NikoshBAN" pitchFamily="2" charset="0"/>
                <a:cs typeface="NikoshBAN" pitchFamily="2" charset="0"/>
              </a:rPr>
              <a:t>ধর্ম প্রাণ কন্যা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830" y="5993644"/>
            <a:ext cx="310476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b="1">
                <a:latin typeface="NikoshBAN" pitchFamily="2" charset="0"/>
                <a:cs typeface="NikoshBAN" pitchFamily="2" charset="0"/>
              </a:rPr>
              <a:t>ত্ন গর্ভা মা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987" y="2842603"/>
            <a:ext cx="2533316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NikoshBAN" pitchFamily="2" charset="0"/>
                <a:cs typeface="NikoshBAN" pitchFamily="2" charset="0"/>
              </a:rPr>
              <a:t>মল্লিকা দেবীর কন্যা সন্তান প্রসব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29F29E-BA57-1642-A279-D3B3BE204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3" y="249027"/>
            <a:ext cx="2750699" cy="2456122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BD19062-D838-DD4A-9E1A-AEB680E70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94" y="452456"/>
            <a:ext cx="3234864" cy="208880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ED7D7C8-7FA1-844D-85E2-6D641B3D3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4330763"/>
            <a:ext cx="2609850" cy="17526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D0F0A15-AEFC-8D42-B7ED-D2AC783B7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94" y="3483166"/>
            <a:ext cx="2935944" cy="208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241</Words>
  <Application>Microsoft Office PowerPoint</Application>
  <PresentationFormat>On-screen Show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Jakia</dc:creator>
  <cp:lastModifiedBy>Unknown User</cp:lastModifiedBy>
  <cp:revision>515</cp:revision>
  <dcterms:created xsi:type="dcterms:W3CDTF">2006-08-16T00:00:00Z</dcterms:created>
  <dcterms:modified xsi:type="dcterms:W3CDTF">2020-08-15T11:20:11Z</dcterms:modified>
</cp:coreProperties>
</file>