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laybkg0202@gmail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zoom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696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" pitchFamily="2" charset="0"/>
                <a:cs typeface="Nikosh" pitchFamily="2" charset="0"/>
              </a:rPr>
              <a:t>LAN (Local Area Network):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স্কুল, কলেজ, বিশ্ববিদ্যালয় বা বিভিন্ন প্রতিষ্ঠানে যে সকল নেটওয়ার্ক ব্যবহার করতে দেখা যায় সবই লোকাল এরিয়া নেটওয়ার্ক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LAN.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মেট্রোপলিটন এরিয়া-২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590800"/>
            <a:ext cx="6400800" cy="35814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924800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" pitchFamily="2" charset="0"/>
                <a:cs typeface="Nikosh" pitchFamily="2" charset="0"/>
              </a:rPr>
              <a:t>MAN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(Metropolitan Area Network):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সচারাচর একটি শহরের মধ্যে যে নেটওয়ার্ক তৈরি করা হয় তা হলো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MAN.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একাধিক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LAN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নেটওয়ার্কের সমন্বয়ে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MAN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নেটওয়ার্ক তৈরি।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 descr="মেট্রোপলিটন এরিয়া-২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276600"/>
            <a:ext cx="6400800" cy="28956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01000" cy="206210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" pitchFamily="2" charset="0"/>
                <a:cs typeface="Nikosh" pitchFamily="2" charset="0"/>
              </a:rPr>
              <a:t>WAN (Wide Area Network):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দেশ জুড়ে বা পৃথিবী জুড়ে যে নেটয়ার্ক তৈরি কর হয়  তা হলো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WAN.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যেমন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MAN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নেটওয়ার্কের সমষ্টিকে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WAN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নেটওয়ার্ক বলে।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www (world wide web).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wide area networ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048000"/>
            <a:ext cx="54864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1676400" y="1219200"/>
            <a:ext cx="5562600" cy="19050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67000" y="13716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276600"/>
            <a:ext cx="72390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" pitchFamily="2" charset="0"/>
                <a:cs typeface="Nikosh" pitchFamily="2" charset="0"/>
              </a:rPr>
              <a:t> PAN/LAN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 এর পূর্ণরুপ কী? </a:t>
            </a:r>
          </a:p>
          <a:p>
            <a:pPr>
              <a:buFont typeface="Wingdings" pitchFamily="2" charset="2"/>
              <a:buChar char="§"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MAN/WAN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এর পূর্ণরুপ কী?</a:t>
            </a:r>
          </a:p>
          <a:p>
            <a:pPr>
              <a:buFont typeface="Wingdings" pitchFamily="2" charset="2"/>
              <a:buChar char="§"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www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এর পূর্ণরুপ কী? 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0"/>
            <a:ext cx="8001000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মূল্যায়নঃ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১. ব্যক্তিগত পর্যায়ের নেটওয়ার্ক কোনটি?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MAN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 				(খ)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LAN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PAN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				(ঘ)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WAN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২. বর্তমানে মাদারবোর্ডের সাথে কোনটি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Built in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থাকে?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MAN CARD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WAN CARD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LAN CARD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Graphics Card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৩.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NIC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কীসের সাথে সম্পর্কিত?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(ক)  ইউজারের সাথা 			(খ) রিসোর্সের সাথে </a:t>
            </a:r>
          </a:p>
          <a:p>
            <a:pPr marL="342900" indent="-342900"/>
            <a:r>
              <a:rPr lang="bn-BD" sz="2800" dirty="0" smtClean="0">
                <a:latin typeface="Nikosh" pitchFamily="2" charset="0"/>
                <a:cs typeface="Nikosh" pitchFamily="2" charset="0"/>
              </a:rPr>
              <a:t>(গ) নেটওয়ার্কের সাথে 			(ঘ) হাবের সাথে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5133536"/>
            <a:ext cx="381000" cy="36933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886200"/>
            <a:ext cx="381000" cy="36933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590800"/>
            <a:ext cx="381000" cy="36933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447800"/>
            <a:ext cx="7391400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৪. দেশজুড়ে যে নেটওয়ার্ক তৈরি করা হয় তাকে বলা হয়-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PAN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(খ)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LAN</a:t>
            </a:r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WAN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MAN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৫. শিক্ষা প্রতিষ্ঠানে কোন নেটওয়ার্কটি ব্যবহার হয়?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PAN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LAN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br>
              <a:rPr lang="bn-BD" sz="2800" dirty="0" smtClean="0">
                <a:latin typeface="Nikosh" pitchFamily="2" charset="0"/>
                <a:cs typeface="Nikosh" pitchFamily="2" charset="0"/>
              </a:rPr>
            </a:br>
            <a:r>
              <a:rPr lang="bn-BD" sz="28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MAN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WAN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 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৬.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LAN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এর অন্তর্ভূক্ত কোনটি?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(ক) স্টার টপোলজি 			(খ) স্যাটেলাইট </a:t>
            </a:r>
          </a:p>
          <a:p>
            <a:r>
              <a:rPr lang="bn-BD" sz="2800" dirty="0" smtClean="0">
                <a:latin typeface="Nikosh" pitchFamily="2" charset="0"/>
                <a:cs typeface="Nikosh" pitchFamily="2" charset="0"/>
              </a:rPr>
              <a:t>(গ) ক্লাউড কম্পিউটার 			(ঘ) ব্যান্ডুইথ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6872" y="4479384"/>
            <a:ext cx="381000" cy="36933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76668" y="3228536"/>
            <a:ext cx="381000" cy="36933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2362200"/>
            <a:ext cx="381000" cy="36933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76400" y="1219200"/>
            <a:ext cx="5562600" cy="19050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13716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বাড়ির কাজ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276600"/>
            <a:ext cx="7239000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তোমার বিদ্যালয় কোন ধরনের নেটওয়ার্ক ব্যবহৃত হয়।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743200"/>
            <a:ext cx="44958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" pitchFamily="2" charset="0"/>
                <a:cs typeface="Nikosh" pitchFamily="2" charset="0"/>
              </a:rPr>
              <a:t>ধন্যবাদ সবাইকে </a:t>
            </a:r>
            <a:endParaRPr lang="en-US" sz="6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applause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</a:t>
            </a:r>
            <a:r>
              <a:rPr lang="en-US" sz="280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sz="280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3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01725671171.</a:t>
            </a: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9906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895600"/>
            <a:ext cx="7086600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তথ্য ও যোগাযোগ প্রযুক্তি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আষ্টম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০২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762000"/>
            <a:ext cx="38862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ছবিটি লক্ষ কর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মেট্রোপলিটন এরিয়া-২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057400"/>
            <a:ext cx="7696200" cy="41148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676400" y="1219200"/>
            <a:ext cx="5562600" cy="1905000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67000" y="13716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1736" y="3429000"/>
            <a:ext cx="45720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" pitchFamily="2" charset="0"/>
                <a:cs typeface="Nikosh" pitchFamily="2" charset="0"/>
              </a:rPr>
              <a:t>টপোলজি পাঠঃ ৯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868" y="702213"/>
            <a:ext cx="32004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" pitchFamily="2" charset="0"/>
                <a:cs typeface="Nikosh" pitchFamily="2" charset="0"/>
              </a:rPr>
              <a:t>ছবিগুলো লক্ষকর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1" name="Picture 10" descr="২য় অধ্যায়-৯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620" y="2362220"/>
            <a:ext cx="4648200" cy="28956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13" name="Picture 12" descr="PAN নেটওয়ার্ক 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362220"/>
            <a:ext cx="3657600" cy="29718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33400" y="5486400"/>
            <a:ext cx="2743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" pitchFamily="2" charset="0"/>
                <a:cs typeface="Nikosh" pitchFamily="2" charset="0"/>
              </a:rPr>
              <a:t>Personal Area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Netword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(PAN)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5410200"/>
            <a:ext cx="2743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" pitchFamily="2" charset="0"/>
                <a:cs typeface="Nikosh" pitchFamily="2" charset="0"/>
              </a:rPr>
              <a:t>Local Area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Netword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(LAN)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ide area net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9908" y="990600"/>
            <a:ext cx="3306867" cy="3352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 descr="মেট্রোপলিটন এরিয়া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90600"/>
            <a:ext cx="3838575" cy="3352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33400" y="5029200"/>
            <a:ext cx="3429000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" pitchFamily="2" charset="0"/>
                <a:cs typeface="Nikosh" pitchFamily="2" charset="0"/>
              </a:rPr>
              <a:t>Metropolitan Area Network (MAN)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5049128"/>
            <a:ext cx="2743200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" pitchFamily="2" charset="0"/>
                <a:cs typeface="Nikosh" pitchFamily="2" charset="0"/>
              </a:rPr>
              <a:t>Wide Area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Netword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(WAN)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71600"/>
            <a:ext cx="8001000" cy="40318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" pitchFamily="2" charset="0"/>
                <a:cs typeface="Nikosh" pitchFamily="2" charset="0"/>
              </a:rPr>
              <a:t>তোমরা সবাই জেনে গেছ, কম্পিউটার নেটওয়ার্কে অনেকগুলো কম্পিউটার একসাথে জুড়ে দেওয়া হয়। কম্পিউটার গুলোর অবস্থানের উপর ভিত্তি করে কম্পিউটার নেটওয়ার্কে নিম্নলিখিত ভাগে ভাগ করা যায়।</a:t>
            </a:r>
          </a:p>
          <a:p>
            <a:pPr marL="342900" indent="-342900" algn="just"/>
            <a:r>
              <a:rPr lang="bn-BD" sz="3200" dirty="0" smtClean="0">
                <a:latin typeface="Nikosh" pitchFamily="2" charset="0"/>
                <a:cs typeface="Nikosh" pitchFamily="2" charset="0"/>
              </a:rPr>
              <a:t>১.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PAN (Personal Area Network)</a:t>
            </a:r>
          </a:p>
          <a:p>
            <a:pPr marL="342900" indent="-342900" algn="just"/>
            <a:r>
              <a:rPr lang="bn-BD" sz="3200" dirty="0" smtClean="0">
                <a:latin typeface="Nikosh" pitchFamily="2" charset="0"/>
                <a:cs typeface="Nikosh" pitchFamily="2" charset="0"/>
              </a:rPr>
              <a:t>২.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LAN (Local Area Network)</a:t>
            </a:r>
            <a:endParaRPr lang="bn-BD" sz="3200" dirty="0" smtClean="0">
              <a:latin typeface="Nikosh" pitchFamily="2" charset="0"/>
              <a:cs typeface="Nikosh" pitchFamily="2" charset="0"/>
            </a:endParaRPr>
          </a:p>
          <a:p>
            <a:pPr marL="342900" indent="-342900" algn="just"/>
            <a:r>
              <a:rPr lang="bn-BD" sz="3200" dirty="0" smtClean="0">
                <a:latin typeface="Nikosh" pitchFamily="2" charset="0"/>
                <a:cs typeface="Nikosh" pitchFamily="2" charset="0"/>
              </a:rPr>
              <a:t>৩.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MAN (Metropolitan Area Network) </a:t>
            </a:r>
            <a:endParaRPr lang="bn-BD" sz="3200" dirty="0" smtClean="0">
              <a:latin typeface="Nikosh" pitchFamily="2" charset="0"/>
              <a:cs typeface="Nikosh" pitchFamily="2" charset="0"/>
            </a:endParaRPr>
          </a:p>
          <a:p>
            <a:pPr marL="342900" indent="-342900" algn="just"/>
            <a:r>
              <a:rPr lang="bn-BD" sz="3200" dirty="0" smtClean="0">
                <a:latin typeface="Nikosh" pitchFamily="2" charset="0"/>
                <a:cs typeface="Nikosh" pitchFamily="2" charset="0"/>
              </a:rPr>
              <a:t>৪.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WAN (Wide Area Network)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"/>
            <a:ext cx="7696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" pitchFamily="2" charset="0"/>
                <a:cs typeface="Nikosh" pitchFamily="2" charset="0"/>
              </a:rPr>
              <a:t>PAN (Personal Area Network):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ব্যক্তিগত পর্যায়ে যে নেটওয়ার্ক তৈরি করা হয় তা হলো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PAN.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যেমন- ব্লু-টুথ হচ্ছে এক ধরনের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PAN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 নেটওয়ার্ক। 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PAN নেটওয়ার্ক 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286000"/>
            <a:ext cx="6705600" cy="38862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</TotalTime>
  <Words>302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42</cp:revision>
  <dcterms:created xsi:type="dcterms:W3CDTF">2006-08-16T00:00:00Z</dcterms:created>
  <dcterms:modified xsi:type="dcterms:W3CDTF">2020-08-17T04:43:35Z</dcterms:modified>
</cp:coreProperties>
</file>