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0" r:id="rId2"/>
    <p:sldId id="291" r:id="rId3"/>
    <p:sldId id="258" r:id="rId4"/>
    <p:sldId id="260" r:id="rId5"/>
    <p:sldId id="284" r:id="rId6"/>
    <p:sldId id="285" r:id="rId7"/>
    <p:sldId id="286" r:id="rId8"/>
    <p:sldId id="274" r:id="rId9"/>
    <p:sldId id="273" r:id="rId10"/>
    <p:sldId id="275" r:id="rId11"/>
    <p:sldId id="287" r:id="rId12"/>
    <p:sldId id="261" r:id="rId13"/>
    <p:sldId id="262" r:id="rId14"/>
    <p:sldId id="263" r:id="rId15"/>
    <p:sldId id="264" r:id="rId16"/>
    <p:sldId id="265" r:id="rId17"/>
    <p:sldId id="266" r:id="rId18"/>
    <p:sldId id="269" r:id="rId19"/>
    <p:sldId id="276" r:id="rId20"/>
    <p:sldId id="288" r:id="rId21"/>
    <p:sldId id="267" r:id="rId22"/>
    <p:sldId id="268" r:id="rId23"/>
    <p:sldId id="270" r:id="rId24"/>
    <p:sldId id="271" r:id="rId25"/>
    <p:sldId id="272" r:id="rId26"/>
    <p:sldId id="277" r:id="rId27"/>
    <p:sldId id="295" r:id="rId28"/>
    <p:sldId id="29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E509"/>
    <a:srgbClr val="CC3399"/>
    <a:srgbClr val="3C14A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3957" autoAdjust="0"/>
  </p:normalViewPr>
  <p:slideViewPr>
    <p:cSldViewPr>
      <p:cViewPr varScale="1">
        <p:scale>
          <a:sx n="64" d="100"/>
          <a:sy n="64" d="100"/>
        </p:scale>
        <p:origin x="23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83CB3-214F-4ECD-8B1C-6C267414B0AB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47814-9056-4854-8412-5F3729A16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96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1">
                <a:lumMod val="40000"/>
                <a:lumOff val="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kobi\Kob chobi\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33400"/>
            <a:ext cx="3217333" cy="571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600" y="3124200"/>
            <a:ext cx="4844183" cy="13081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 lIns="61073" tIns="30536" rIns="61073" bIns="30536">
            <a:spAutoFit/>
          </a:bodyPr>
          <a:lstStyle/>
          <a:p>
            <a:pPr algn="ctr"/>
            <a:r>
              <a:rPr lang="en-US" sz="81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1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1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8100" b="1" dirty="0">
              <a:ln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253" b="44991"/>
          <a:stretch/>
        </p:blipFill>
        <p:spPr>
          <a:xfrm>
            <a:off x="1828800" y="685800"/>
            <a:ext cx="4953000" cy="861879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134054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108439"/>
            <a:ext cx="8686800" cy="2749561"/>
          </a:xfrm>
        </p:spPr>
        <p:txBody>
          <a:bodyPr>
            <a:noAutofit/>
          </a:bodyPr>
          <a:lstStyle/>
          <a:p>
            <a:pPr marL="571500" indent="-571500" algn="l">
              <a:buFont typeface="Wingdings" pitchFamily="2" charset="2"/>
              <a:buChar char="v"/>
            </a:pP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ব্যক্তিগত স্বাস্থ্য রক্ষার কৌশল দুই প্রকার যথাঃ</a:t>
            </a:r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১।দৈহিক স্বাস্থ্য রক্ষার কৌশল</a:t>
            </a:r>
            <a:b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২।মানসিক </a:t>
            </a:r>
            <a:r>
              <a:rPr lang="bn-BD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স্বাস্থ্য রক্ষার কৌশল   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200400" y="228600"/>
            <a:ext cx="6781800" cy="1828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ব্যক্তিগত স্বাস্থ্য রক্ষার কৌশল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23622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bn-BD" sz="4000" dirty="0">
                <a:solidFill>
                  <a:srgbClr val="3C14AC"/>
                </a:solidFill>
                <a:latin typeface="NikoshBAN" pitchFamily="2" charset="0"/>
                <a:cs typeface="NikoshBAN" pitchFamily="2" charset="0"/>
              </a:rPr>
              <a:t>ব্যক্তিগত ভাবে স্বাস্থ্য বিষয়ক নিয়মকানুন মেনে চালার নামই ব্যক্তিগত স্বাস্থ্য রক্ষা। নিম্নে তা বর্ননা করা হলঃ</a:t>
            </a:r>
            <a:endParaRPr lang="en-US" sz="4000" dirty="0">
              <a:solidFill>
                <a:srgbClr val="3C14A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99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1143001"/>
            <a:ext cx="746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80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0" y="1295400"/>
            <a:ext cx="9144000" cy="3352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দৈহিক স্বাস্থ্য রক্ষার কৌশল </a:t>
            </a:r>
            <a:endParaRPr lang="en-US" sz="9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4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81000"/>
            <a:ext cx="9139655" cy="6248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00800" y="1143000"/>
            <a:ext cx="3420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পরিস্কার বাড়ি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77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55" y="304800"/>
            <a:ext cx="9144000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1000" y="5943600"/>
            <a:ext cx="42672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পরিস্কার পরিচ্ছন্ন বিদ্যালয়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55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8600"/>
            <a:ext cx="9144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45720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পরিস্কার সড়ক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94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8610600" cy="63758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25000" y="2057400"/>
            <a:ext cx="32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latin typeface="NikoshBAN" pitchFamily="2" charset="0"/>
                <a:cs typeface="NikoshBAN" pitchFamily="2" charset="0"/>
              </a:rPr>
              <a:t>নিয়মিত ব্যায়াম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8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8600"/>
            <a:ext cx="9144000" cy="525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0" y="5715000"/>
            <a:ext cx="47244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নিয়মিত বিশ্রাম ও ঘুম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99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"/>
            <a:ext cx="9144000" cy="510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0" y="5638800"/>
            <a:ext cx="52578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/>
              <a:t>নিয়মিত খেলাধুলা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5204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9060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22860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পুষ্টি সমৃদ্ধ খাদ্য গ্রহন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3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0" y="491067"/>
            <a:ext cx="4267200" cy="1337733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3352800"/>
            <a:ext cx="74675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কার্যপত্র -০১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bn-BD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দৈহিক স্বাস্থ্যরক্ষার বিষয়ক বিধি গুলো লিখ ?</a:t>
            </a:r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62800" y="228600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1">
                <a:lumMod val="40000"/>
                <a:lumOff val="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01377" y="1356823"/>
            <a:ext cx="5057345" cy="3715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0600" y="1066800"/>
            <a:ext cx="5486400" cy="4126413"/>
          </a:xfrm>
          <a:prstGeom prst="rect">
            <a:avLst/>
          </a:prstGeom>
        </p:spPr>
        <p:txBody>
          <a:bodyPr wrap="square" lIns="47905" tIns="23953" rIns="47905" bIns="23953">
            <a:spAutoFit/>
          </a:bodyPr>
          <a:lstStyle/>
          <a:p>
            <a:pPr lvl="0"/>
            <a:r>
              <a:rPr lang="en-US" sz="4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4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4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4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রহমানিয়া</a:t>
            </a:r>
            <a:r>
              <a:rPr lang="en-US" sz="3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3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endParaRPr lang="en-US" sz="3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-018165139333</a:t>
            </a:r>
          </a:p>
          <a:p>
            <a:pPr lvl="0"/>
            <a:r>
              <a:rPr lang="en-US" sz="21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21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1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1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islamnazrul5032@gmail.com</a:t>
            </a:r>
          </a:p>
        </p:txBody>
      </p:sp>
    </p:spTree>
    <p:extLst>
      <p:ext uri="{BB962C8B-B14F-4D97-AF65-F5344CB8AC3E}">
        <p14:creationId xmlns:p14="http://schemas.microsoft.com/office/powerpoint/2010/main" val="20306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133600"/>
            <a:ext cx="11049000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38100" dist="50800" dir="5400000" algn="ctr" rotWithShape="0">
              <a:schemeClr val="bg2">
                <a:lumMod val="50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bn-BD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২।মানসিক স্বাস্থ্য রক্ষার কৌশল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18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48692">
              <a:schemeClr val="accent3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609600"/>
            <a:ext cx="7209183" cy="518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3048000"/>
            <a:ext cx="3657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আনন্দ ভ্রমণ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73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48692">
              <a:schemeClr val="accent3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8600"/>
            <a:ext cx="9144000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57912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আনন্দদায়ক ও শিক্ষামুলক বই পড়া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34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48692">
              <a:schemeClr val="accent3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57200"/>
            <a:ext cx="7913312" cy="563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1600200"/>
            <a:ext cx="2514600" cy="37856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বাংলা নববর্ষ সহ অন্যান্য উৎসব উৎযাপন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32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614" y="212361"/>
            <a:ext cx="8745985" cy="63408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133600"/>
            <a:ext cx="228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ঈদ উৎযাপন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00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48692">
              <a:schemeClr val="accent3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95700" y="108886"/>
            <a:ext cx="4724400" cy="22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91000" y="609600"/>
            <a:ext cx="373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675624">
            <a:off x="2114550" y="2895601"/>
            <a:ext cx="7962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মানসিক স্বাস্থ্য রক্ষার কৌশলগুলো লিখ। 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39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48692">
              <a:schemeClr val="accent3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45709" y="282262"/>
            <a:ext cx="4252983" cy="2209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2246" y="786996"/>
            <a:ext cx="3359909" cy="1323439"/>
          </a:xfrm>
          <a:prstGeom prst="rect">
            <a:avLst/>
          </a:prstGeom>
          <a:solidFill>
            <a:srgbClr val="09E50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657600"/>
            <a:ext cx="94868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১। সুস্থভাবে জীবন যাপনের জন্য কি করা দরকার?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শারীরিক স্বাস্থ্য বিধি বলতে কি বুঝ?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5334000"/>
            <a:ext cx="11201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৩।ব্যক্তিগত স্বাস্থ্যরক্ষার উন্নতমানের বিষয় গুলো বর্ণনা কর।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46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48692">
              <a:schemeClr val="accent3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ChangeArrowheads="1"/>
          </p:cNvSpPr>
          <p:nvPr/>
        </p:nvSpPr>
        <p:spPr bwMode="auto">
          <a:xfrm>
            <a:off x="474689" y="1130509"/>
            <a:ext cx="3044825" cy="1123712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38100" algn="ctr">
            <a:solidFill>
              <a:srgbClr val="FF66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6000" b="1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180" y="347272"/>
            <a:ext cx="4129328" cy="32953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1" t="11725" r="18470"/>
          <a:stretch/>
        </p:blipFill>
        <p:spPr>
          <a:xfrm rot="5400000">
            <a:off x="8832033" y="281990"/>
            <a:ext cx="3324904" cy="297079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52400" y="3962400"/>
            <a:ext cx="1165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Wingdings" pitchFamily="2" charset="2"/>
              <a:buChar char="v"/>
            </a:pP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 দিন সকালে ঘুম থেকে জেগে ওঠার পর থেকে রাতে ঘুমাতে যাওয়ার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ব্যক্তিগত 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স্বাস্থ্যরক্ষায় কি কি করবে তোমার নিজের ভাষায় লিখ।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90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81002"/>
            <a:ext cx="12192000" cy="624378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3" tIns="52246" rIns="104493" bIns="52246" rtlCol="0" anchor="ctr"/>
          <a:lstStyle/>
          <a:p>
            <a:pPr algn="ctr" defTabSz="1045002"/>
            <a:endParaRPr lang="en-US" sz="2061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1680" y="4195003"/>
            <a:ext cx="2779722" cy="256441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3" tIns="52246" rIns="104493" bIns="52246" anchor="ctr"/>
          <a:lstStyle/>
          <a:p>
            <a:pPr algn="ctr" defTabSz="1045002">
              <a:defRPr/>
            </a:pPr>
            <a:endParaRPr lang="en-US" sz="2061">
              <a:solidFill>
                <a:prstClr val="white"/>
              </a:solidFill>
            </a:endParaRPr>
          </a:p>
        </p:txBody>
      </p:sp>
      <p:pic>
        <p:nvPicPr>
          <p:cNvPr id="22" name="Picture 21" descr="3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752" y="3798455"/>
            <a:ext cx="2625432" cy="296635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038742" y="5240559"/>
            <a:ext cx="2779722" cy="146627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3" tIns="52246" rIns="104493" bIns="52246" anchor="ctr"/>
          <a:lstStyle/>
          <a:p>
            <a:pPr algn="ctr" defTabSz="1045002">
              <a:defRPr/>
            </a:pPr>
            <a:endParaRPr lang="en-US" sz="2061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89531" y="3362499"/>
            <a:ext cx="2779722" cy="34511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3" tIns="52246" rIns="104493" bIns="52246" anchor="ctr"/>
          <a:lstStyle/>
          <a:p>
            <a:pPr algn="ctr" defTabSz="1045002">
              <a:defRPr/>
            </a:pPr>
            <a:endParaRPr lang="en-US" sz="2061">
              <a:solidFill>
                <a:prstClr val="white"/>
              </a:solidFill>
            </a:endParaRPr>
          </a:p>
        </p:txBody>
      </p:sp>
      <p:pic>
        <p:nvPicPr>
          <p:cNvPr id="30" name="Picture 29" descr="3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0666" y="4678607"/>
            <a:ext cx="2625432" cy="2052121"/>
          </a:xfrm>
          <a:prstGeom prst="rect">
            <a:avLst/>
          </a:prstGeom>
        </p:spPr>
      </p:pic>
      <p:pic>
        <p:nvPicPr>
          <p:cNvPr id="31" name="Picture 30" descr="3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099" y="5480705"/>
            <a:ext cx="2625432" cy="1192977"/>
          </a:xfrm>
          <a:prstGeom prst="rect">
            <a:avLst/>
          </a:prstGeom>
        </p:spPr>
      </p:pic>
      <p:pic>
        <p:nvPicPr>
          <p:cNvPr id="32" name="Picture 31" descr="3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6789" y="5983162"/>
            <a:ext cx="2625432" cy="675741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7366305" y="5830454"/>
            <a:ext cx="2779722" cy="81972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3" tIns="52246" rIns="104493" bIns="52246" anchor="ctr"/>
          <a:lstStyle/>
          <a:p>
            <a:pPr algn="ctr" defTabSz="1045002">
              <a:defRPr/>
            </a:pPr>
            <a:endParaRPr lang="en-US" sz="2061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970960" y="6107546"/>
            <a:ext cx="2387296" cy="50569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3" tIns="52246" rIns="104493" bIns="52246" anchor="ctr"/>
          <a:lstStyle/>
          <a:p>
            <a:pPr algn="ctr" defTabSz="1045002">
              <a:defRPr/>
            </a:pPr>
            <a:endParaRPr lang="en-US" sz="2061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4047" y="542946"/>
            <a:ext cx="5399342" cy="948882"/>
          </a:xfrm>
          <a:prstGeom prst="rect">
            <a:avLst/>
          </a:prstGeom>
          <a:noFill/>
        </p:spPr>
        <p:txBody>
          <a:bodyPr wrap="none" lIns="104493" tIns="52246" rIns="104493" bIns="52246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045002"/>
            <a:r>
              <a:rPr lang="en-US" sz="6182" b="1" dirty="0" err="1">
                <a:ln/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সকলকে</a:t>
            </a:r>
            <a:r>
              <a:rPr lang="en-US" sz="6182" b="1" dirty="0">
                <a:ln/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182" b="1" dirty="0" err="1">
                <a:ln/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ধন্যবাদ</a:t>
            </a:r>
            <a:endParaRPr lang="en-US" sz="6182" b="1" dirty="0">
              <a:ln/>
              <a:solidFill>
                <a:srgbClr val="FF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65267" y="1388873"/>
            <a:ext cx="5399342" cy="1018147"/>
          </a:xfrm>
          <a:prstGeom prst="rect">
            <a:avLst/>
          </a:prstGeom>
          <a:noFill/>
        </p:spPr>
        <p:txBody>
          <a:bodyPr wrap="none" lIns="104493" tIns="52246" rIns="104493" bIns="52246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045002"/>
            <a:r>
              <a:rPr lang="en-US" sz="6182" b="1" dirty="0" err="1">
                <a:ln/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আবার</a:t>
            </a:r>
            <a:r>
              <a:rPr lang="en-US" sz="6182" b="1" dirty="0">
                <a:ln/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182" b="1" dirty="0" err="1">
                <a:ln/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দেখা</a:t>
            </a:r>
            <a:r>
              <a:rPr lang="en-US" sz="6182" b="1" dirty="0">
                <a:ln/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182" b="1" dirty="0" err="1">
                <a:ln/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হবে</a:t>
            </a:r>
            <a:r>
              <a:rPr lang="en-US" sz="6182" b="1" dirty="0">
                <a:ln/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en-US" sz="6182" b="1" dirty="0">
              <a:ln/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1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6" grpId="0" animBg="1"/>
      <p:bldP spid="29" grpId="0" animBg="1"/>
      <p:bldP spid="33" grpId="0" animBg="1"/>
      <p:bldP spid="35" grpId="0" animBg="1"/>
      <p:bldP spid="2" grpId="0"/>
      <p:bldP spid="2" grpId="1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057400"/>
            <a:ext cx="9906000" cy="43434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endParaRPr lang="bn-BD" b="1" dirty="0" smtClean="0"/>
          </a:p>
          <a:p>
            <a:r>
              <a:rPr lang="bn-BD" sz="4800" b="1" dirty="0">
                <a:solidFill>
                  <a:srgbClr val="09E509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b="1" dirty="0">
                <a:solidFill>
                  <a:srgbClr val="09E50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rgbClr val="09E509"/>
                </a:solidFill>
                <a:latin typeface="NikoshBAN" pitchFamily="2" charset="0"/>
                <a:cs typeface="NikoshBAN" pitchFamily="2" charset="0"/>
              </a:rPr>
              <a:t>শারীরিকশিক্ষা,স্বাস্থ্যবিজ্ঞান ও খেলাধুলা।</a:t>
            </a:r>
            <a:endParaRPr lang="en-US" sz="4800" b="1" dirty="0">
              <a:solidFill>
                <a:srgbClr val="09E50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5400" dirty="0">
                <a:solidFill>
                  <a:srgbClr val="3C14AC"/>
                </a:solidFill>
                <a:latin typeface="NikoshBAN" pitchFamily="2" charset="0"/>
                <a:cs typeface="NikoshBAN" pitchFamily="2" charset="0"/>
              </a:rPr>
              <a:t>শ্রেণীঃ নবম।</a:t>
            </a:r>
            <a:endParaRPr lang="bn-BD" sz="5400" b="1" dirty="0">
              <a:solidFill>
                <a:srgbClr val="09E50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৪৫ মিনিট</a:t>
            </a:r>
            <a:r>
              <a:rPr lang="bn-BD" sz="4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8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১৭</a:t>
            </a:r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/০</a:t>
            </a:r>
            <a:r>
              <a:rPr lang="bn-IN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/২০</a:t>
            </a:r>
            <a:r>
              <a:rPr lang="bn-IN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২০</a:t>
            </a:r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ইং</a:t>
            </a:r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971800" y="228600"/>
            <a:ext cx="5638800" cy="1371600"/>
            <a:chOff x="2971800" y="152400"/>
            <a:chExt cx="5638800" cy="1371600"/>
          </a:xfrm>
        </p:grpSpPr>
        <p:sp>
          <p:nvSpPr>
            <p:cNvPr id="2" name="Rectangle 1"/>
            <p:cNvSpPr/>
            <p:nvPr/>
          </p:nvSpPr>
          <p:spPr>
            <a:xfrm>
              <a:off x="2971800" y="304800"/>
              <a:ext cx="5334000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bn-BD" sz="7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 পরিচিতি </a:t>
              </a:r>
              <a:r>
                <a:rPr lang="bn-BD" sz="7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2971800" y="152400"/>
              <a:ext cx="5638800" cy="1371600"/>
            </a:xfrm>
            <a:prstGeom prst="ellipse">
              <a:avLst/>
            </a:prstGeom>
            <a:noFill/>
            <a:ln w="57150">
              <a:solidFill>
                <a:srgbClr val="09E509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58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"/>
            <a:ext cx="103632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0"/>
            <a:ext cx="8134881" cy="611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2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1">
                <a:lumMod val="40000"/>
                <a:lumOff val="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09600"/>
            <a:ext cx="92964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7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81000"/>
            <a:ext cx="9144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9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609600"/>
            <a:ext cx="9677400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তাহলে আমাদের আজকের পাঠ-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33600" y="2667000"/>
            <a:ext cx="8229600" cy="3886200"/>
          </a:xfrm>
          <a:prstGeom prst="roundRect">
            <a:avLst/>
          </a:prstGeom>
          <a:noFill/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47950" y="3317439"/>
            <a:ext cx="7696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bn-BD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ব্যক্তিগত স্বাস্থ্য রক্ষার কৌশল</a:t>
            </a:r>
          </a:p>
          <a:p>
            <a:pPr marL="457200" indent="-457200" algn="ctr">
              <a:buFont typeface="Wingdings" pitchFamily="2" charset="2"/>
              <a:buChar char="v"/>
            </a:pPr>
            <a:r>
              <a:rPr lang="bn-BD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অধ্যায়ঃচতুর্থ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15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1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ব্যক্তিগত স্বাস্থ্যরক্ষার সংগা ব্যাখ্যা করতে পারবে।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দৈহিক স্বাস্হ্য রক্ষার কৌশল বর্ণনা ও বাস্তব জীবনে প্রয়োগ করতে পারবে।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মানসিক স্বাস্হ্য রক্ষারকৌশল বিশ্লেষন করতে পারবে।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80703" y="423952"/>
            <a:ext cx="276389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</a:p>
        </p:txBody>
      </p:sp>
    </p:spTree>
    <p:extLst>
      <p:ext uri="{BB962C8B-B14F-4D97-AF65-F5344CB8AC3E}">
        <p14:creationId xmlns:p14="http://schemas.microsoft.com/office/powerpoint/2010/main" val="115992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Shonar Bangla"/>
        <a:ea typeface=""/>
        <a:cs typeface=""/>
      </a:majorFont>
      <a:minorFont>
        <a:latin typeface="Shonar Bangl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250</Words>
  <Application>Microsoft Office PowerPoint</Application>
  <PresentationFormat>Widescreen</PresentationFormat>
  <Paragraphs>51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NikoshBAN</vt:lpstr>
      <vt:lpstr>Shonar Bangla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ব্যক্তিগত স্বাস্থ্য রক্ষার কৌশল দুই প্রকার যথাঃ ১।দৈহিক স্বাস্থ্য রক্ষার কৌশল ২।মানসিক স্বাস্থ্য রক্ষার কৌশল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Masud</cp:lastModifiedBy>
  <cp:revision>121</cp:revision>
  <dcterms:created xsi:type="dcterms:W3CDTF">2006-08-16T00:00:00Z</dcterms:created>
  <dcterms:modified xsi:type="dcterms:W3CDTF">2020-08-17T05:19:55Z</dcterms:modified>
</cp:coreProperties>
</file>