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3" r:id="rId2"/>
    <p:sldId id="290" r:id="rId3"/>
    <p:sldId id="260" r:id="rId4"/>
    <p:sldId id="291" r:id="rId5"/>
    <p:sldId id="276" r:id="rId6"/>
    <p:sldId id="277" r:id="rId7"/>
    <p:sldId id="278" r:id="rId8"/>
    <p:sldId id="283" r:id="rId9"/>
    <p:sldId id="293" r:id="rId10"/>
    <p:sldId id="300" r:id="rId11"/>
    <p:sldId id="301" r:id="rId12"/>
    <p:sldId id="314" r:id="rId13"/>
    <p:sldId id="315" r:id="rId14"/>
    <p:sldId id="316" r:id="rId15"/>
    <p:sldId id="311" r:id="rId16"/>
    <p:sldId id="328" r:id="rId17"/>
    <p:sldId id="317" r:id="rId18"/>
    <p:sldId id="319" r:id="rId19"/>
    <p:sldId id="344" r:id="rId20"/>
    <p:sldId id="325" r:id="rId21"/>
    <p:sldId id="342" r:id="rId22"/>
    <p:sldId id="32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2D1AE-C1E2-4AC3-905A-6FCCE73A9D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imhossainsp@gmail.com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17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30068"/>
          <a:stretch/>
        </p:blipFill>
        <p:spPr>
          <a:xfrm>
            <a:off x="381000" y="381000"/>
            <a:ext cx="11353800" cy="6096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19200" y="12954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1371600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28575"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1364" y="1371600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24371" y="1371600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800600"/>
            <a:ext cx="11277600" cy="13542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 </a:t>
            </a:r>
            <a:r>
              <a:rPr lang="bn-BD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আছো</a:t>
            </a:r>
            <a:endParaRPr lang="en-US" sz="8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0999" y="381000"/>
            <a:ext cx="5614444" cy="609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5443" y="381000"/>
            <a:ext cx="58155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4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5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9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41"/>
          <a:stretch/>
        </p:blipFill>
        <p:spPr>
          <a:xfrm>
            <a:off x="609600" y="490883"/>
            <a:ext cx="11049000" cy="484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9"/>
          <a:stretch/>
        </p:blipFill>
        <p:spPr>
          <a:xfrm>
            <a:off x="381000" y="391392"/>
            <a:ext cx="11430000" cy="604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9"/>
          <a:stretch/>
        </p:blipFill>
        <p:spPr>
          <a:xfrm>
            <a:off x="367144" y="419100"/>
            <a:ext cx="11443855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"/>
          <a:stretch/>
        </p:blipFill>
        <p:spPr>
          <a:xfrm>
            <a:off x="381000" y="422562"/>
            <a:ext cx="11430000" cy="601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29109" cy="594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7182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1"/>
          <p:cNvSpPr>
            <a:spLocks noGrp="1"/>
          </p:cNvSpPr>
          <p:nvPr/>
        </p:nvSpPr>
        <p:spPr>
          <a:xfrm>
            <a:off x="20782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3"/>
          <a:stretch/>
        </p:blipFill>
        <p:spPr>
          <a:xfrm>
            <a:off x="484909" y="450272"/>
            <a:ext cx="11201400" cy="59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26"/>
          <a:stretch/>
        </p:blipFill>
        <p:spPr>
          <a:xfrm>
            <a:off x="457200" y="464126"/>
            <a:ext cx="11277600" cy="593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1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927" y="412173"/>
            <a:ext cx="11430000" cy="601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9331"/>
          <a:stretch/>
        </p:blipFill>
        <p:spPr>
          <a:xfrm>
            <a:off x="387927" y="412171"/>
            <a:ext cx="11429999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0327"/>
            <a:ext cx="11125199" cy="5784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733800"/>
            <a:ext cx="10896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জুলুমের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b="41369"/>
          <a:stretch/>
        </p:blipFill>
        <p:spPr>
          <a:xfrm>
            <a:off x="469900" y="540327"/>
            <a:ext cx="11264900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381000"/>
            <a:ext cx="11430000" cy="6019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4572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17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2500" b="0" i="0" u="none" strike="noStrike" kern="1200" cap="none" spc="0" normalizeH="0" baseline="0" noProof="0" dirty="0" smtClean="0">
              <a:ln w="1905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s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alimhossains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04800" y="381000"/>
            <a:ext cx="5791200" cy="60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19800" y="381000"/>
            <a:ext cx="5791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0"/>
          <a:stretch/>
        </p:blipFill>
        <p:spPr>
          <a:xfrm>
            <a:off x="381000" y="1426152"/>
            <a:ext cx="11430000" cy="5012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93323" y="30480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72541" y="59436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8"/>
          <a:stretch/>
        </p:blipFill>
        <p:spPr>
          <a:xfrm>
            <a:off x="385041" y="1323108"/>
            <a:ext cx="11425959" cy="5115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19050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3614303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5874326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0779" b="24265"/>
          <a:stretch/>
        </p:blipFill>
        <p:spPr>
          <a:xfrm>
            <a:off x="381000" y="1371600"/>
            <a:ext cx="11430000" cy="506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09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763322"/>
            <a:ext cx="105022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81000"/>
            <a:ext cx="10820399" cy="58674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886200"/>
            <a:ext cx="9092565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1001" y="381000"/>
            <a:ext cx="5638800" cy="609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6940" y="381000"/>
            <a:ext cx="58140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03" y="533400"/>
            <a:ext cx="11066146" cy="57554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কোরআন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আখলাকে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যামিমা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endPara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17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17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049162" y="533400"/>
            <a:ext cx="5637638" cy="8309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43284"/>
            <a:ext cx="5791200" cy="43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843285"/>
            <a:ext cx="5410200" cy="43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57200"/>
            <a:ext cx="5715000" cy="15696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G-20161110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3810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419100" y="2086603"/>
            <a:ext cx="11277600" cy="4224142"/>
          </a:xfrm>
          <a:prstGeom prst="ribbon">
            <a:avLst>
              <a:gd name="adj1" fmla="val 30520"/>
              <a:gd name="adj2" fmla="val 75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জুলুম</a:t>
            </a:r>
            <a:endParaRPr lang="en-US" sz="287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-20161110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09600"/>
            <a:ext cx="11201400" cy="581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380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জানবো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5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জুলুমের পরিচয়।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জুলুমের প্রকারভেদ।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ক্ষমা ও প্রতিশোধ গ্রহণের সুষম ফয়সালা।</a:t>
            </a:r>
            <a:endParaRPr lang="bn-BD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84527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9740" r="5244" b="5520"/>
          <a:stretch/>
        </p:blipFill>
        <p:spPr>
          <a:xfrm>
            <a:off x="422564" y="457200"/>
            <a:ext cx="11312236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3400" y="6096000"/>
            <a:ext cx="541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469" r="4040" b="7295"/>
          <a:stretch/>
        </p:blipFill>
        <p:spPr>
          <a:xfrm>
            <a:off x="304800" y="457200"/>
            <a:ext cx="115062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287000" y="3810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3:03:05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17 আগস্ট 2020</a:t>
            </a:fld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8"/>
          <a:stretch/>
        </p:blipFill>
        <p:spPr>
          <a:xfrm>
            <a:off x="415636" y="429490"/>
            <a:ext cx="11395364" cy="604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430</Words>
  <Application>Microsoft Office PowerPoint</Application>
  <PresentationFormat>Custom</PresentationFormat>
  <Paragraphs>132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423</cp:revision>
  <dcterms:modified xsi:type="dcterms:W3CDTF">2020-08-17T09:04:09Z</dcterms:modified>
</cp:coreProperties>
</file>