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80" r:id="rId6"/>
    <p:sldId id="281" r:id="rId7"/>
    <p:sldId id="282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4" r:id="rId22"/>
    <p:sldId id="275" r:id="rId23"/>
    <p:sldId id="276" r:id="rId24"/>
    <p:sldId id="277" r:id="rId25"/>
    <p:sldId id="278" r:id="rId26"/>
    <p:sldId id="279" r:id="rId27"/>
    <p:sldId id="273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EB59-236A-43BF-8968-F792F6936CE9}" type="datetimeFigureOut">
              <a:rPr lang="en-US" smtClean="0"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D88F-9961-474E-95D4-530DCB1FD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97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EB59-236A-43BF-8968-F792F6936CE9}" type="datetimeFigureOut">
              <a:rPr lang="en-US" smtClean="0"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D88F-9961-474E-95D4-530DCB1FD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8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EB59-236A-43BF-8968-F792F6936CE9}" type="datetimeFigureOut">
              <a:rPr lang="en-US" smtClean="0"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D88F-9961-474E-95D4-530DCB1FD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45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EB59-236A-43BF-8968-F792F6936CE9}" type="datetimeFigureOut">
              <a:rPr lang="en-US" smtClean="0"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D88F-9961-474E-95D4-530DCB1FD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1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EB59-236A-43BF-8968-F792F6936CE9}" type="datetimeFigureOut">
              <a:rPr lang="en-US" smtClean="0"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D88F-9961-474E-95D4-530DCB1FD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EB59-236A-43BF-8968-F792F6936CE9}" type="datetimeFigureOut">
              <a:rPr lang="en-US" smtClean="0"/>
              <a:t>18-Aug-20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D88F-9961-474E-95D4-530DCB1FD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5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EB59-236A-43BF-8968-F792F6936CE9}" type="datetimeFigureOut">
              <a:rPr lang="en-US" smtClean="0"/>
              <a:t>18-Aug-20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D88F-9961-474E-95D4-530DCB1FD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5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EB59-236A-43BF-8968-F792F6936CE9}" type="datetimeFigureOut">
              <a:rPr lang="en-US" smtClean="0"/>
              <a:t>18-Aug-20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D88F-9961-474E-95D4-530DCB1FD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66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EB59-236A-43BF-8968-F792F6936CE9}" type="datetimeFigureOut">
              <a:rPr lang="en-US" smtClean="0"/>
              <a:t>18-Aug-20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D88F-9961-474E-95D4-530DCB1FD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EB59-236A-43BF-8968-F792F6936CE9}" type="datetimeFigureOut">
              <a:rPr lang="en-US" smtClean="0"/>
              <a:t>18-Aug-20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D88F-9961-474E-95D4-530DCB1FD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69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EB59-236A-43BF-8968-F792F6936CE9}" type="datetimeFigureOut">
              <a:rPr lang="en-US" smtClean="0"/>
              <a:t>18-Aug-20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D88F-9961-474E-95D4-530DCB1FD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07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CEB59-236A-43BF-8968-F792F6936CE9}" type="datetimeFigureOut">
              <a:rPr lang="en-US" smtClean="0"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8D88F-9961-474E-95D4-530DCB1FD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2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2495" y="235393"/>
            <a:ext cx="4997513" cy="584775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Welcome to our virtual class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13 more pairs of train resume operatio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11" y="1104522"/>
            <a:ext cx="10483913" cy="33678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13988" y="5597165"/>
            <a:ext cx="477117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you like train journey?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4940" y="4805724"/>
            <a:ext cx="497034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Have you ever travel by train?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12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575" y="4151516"/>
            <a:ext cx="776620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Zishan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Julie and their parents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Arif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Khan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Bangladesh Train | First - Class AC Berth - YouTube"/>
          <p:cNvSpPr>
            <a:spLocks noChangeAspect="1" noChangeArrowheads="1"/>
          </p:cNvSpPr>
          <p:nvPr/>
        </p:nvSpPr>
        <p:spPr bwMode="auto">
          <a:xfrm>
            <a:off x="612775" y="118639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Train travel in Bangladesh | Dakha-Chittagong, Dhaka-Calcutta trai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Traveling by train in Bangladesh: everything need to kn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088" y="501350"/>
            <a:ext cx="3725655" cy="3255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The Maitree Express: Kolkata to Dhaka by Train. | Soul Travel B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The Maitree Express: Kolkata to Dhaka by Train. | Soul Travel Blo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Kamalapur Railway Station Dhaka Bangladesh. Editorial Imag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652" y="465138"/>
            <a:ext cx="3684761" cy="3255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meaning and symbolism of the word - «Family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5138"/>
            <a:ext cx="3153604" cy="3292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11088" y="4920835"/>
            <a:ext cx="44903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got into a 1st class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compartment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7921782" y="5690154"/>
            <a:ext cx="4761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Kamalapur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Railway Station.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35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5572" y="4955432"/>
            <a:ext cx="68216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was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Dewanganj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-bound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Tista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Express.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Journey by train full review | Tista express train | Travelli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51" y="488887"/>
            <a:ext cx="4850995" cy="3929204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Tista Express Train Schedule Ticket prices and Substations | Kolorob"/>
          <p:cNvSpPr>
            <a:spLocks noChangeAspect="1" noChangeArrowheads="1"/>
          </p:cNvSpPr>
          <p:nvPr/>
        </p:nvSpPr>
        <p:spPr bwMode="auto">
          <a:xfrm>
            <a:off x="970387" y="1955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Tista Express Train Schedule Ticket prices and Substations | Kolorob"/>
          <p:cNvSpPr>
            <a:spLocks noChangeAspect="1" noChangeArrowheads="1"/>
          </p:cNvSpPr>
          <p:nvPr/>
        </p:nvSpPr>
        <p:spPr bwMode="auto">
          <a:xfrm>
            <a:off x="1122787" y="2108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Tista Express Train Dhaka to Dewanganj Departing Kamalapur Railway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020" y="488887"/>
            <a:ext cx="5513559" cy="3929205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0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7824" y="4982596"/>
            <a:ext cx="44694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train left at 8 o’clock.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Wall Clock Show Eight Oclock On Marble Texture. Office Cloc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913" y="579426"/>
            <a:ext cx="5939073" cy="3720975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17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973" y="5577439"/>
            <a:ext cx="115522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Zishan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saw that the departure time on the big time table at the station was 7:30.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haka to Jamalpur Train Schedule and Ticket Price of 2020 – PortalsB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588" y="336467"/>
            <a:ext cx="8436164" cy="483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27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1216" y="5480536"/>
            <a:ext cx="7093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 the train was running quite fast.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Bangladesh Railway Train Schedule 2020 | Xpressbd |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612" y="742376"/>
            <a:ext cx="9352229" cy="4227969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42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2902" y="5380957"/>
            <a:ext cx="89258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children sat by the window beside their parents.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amping Inspiration: West Highlands and Ben Nevis by trai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131" y="582073"/>
            <a:ext cx="4742343" cy="391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oy Looking Through Window Indian High Resolution Stock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6" y="582073"/>
            <a:ext cx="5059221" cy="391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82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2360" y="5082190"/>
            <a:ext cx="58807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compartment was half empty.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8" descr="Train travel in Myanmar (Burma) | Train times, fares, tickets, 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273" y="561314"/>
            <a:ext cx="6400799" cy="420986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302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497" y="5550271"/>
            <a:ext cx="11488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Yesterday Julie downloaded a beautiful poem on a train journey by Robert Louis Stevenson.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Young Girl / Child Typing On Laptop Computer Stock Photo - Imag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561314"/>
            <a:ext cx="3674041" cy="468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43460" y="274210"/>
            <a:ext cx="47017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From a Railway Carriage </a:t>
            </a:r>
          </a:p>
          <a:p>
            <a:r>
              <a:rPr lang="en-US" dirty="0"/>
              <a:t>Faster than fairies, faster than witches, </a:t>
            </a:r>
          </a:p>
          <a:p>
            <a:r>
              <a:rPr lang="en-US" dirty="0"/>
              <a:t>Bridges and houses, hedges and ditches; </a:t>
            </a:r>
          </a:p>
          <a:p>
            <a:r>
              <a:rPr lang="en-US" dirty="0"/>
              <a:t>And charging along like troops in a battle </a:t>
            </a:r>
          </a:p>
          <a:p>
            <a:r>
              <a:rPr lang="en-US" dirty="0"/>
              <a:t>All through the meadows the horses and cattle: </a:t>
            </a:r>
          </a:p>
          <a:p>
            <a:r>
              <a:rPr lang="en-US" dirty="0"/>
              <a:t>All of the sights of the hill and the plain </a:t>
            </a:r>
          </a:p>
          <a:p>
            <a:r>
              <a:rPr lang="en-US" dirty="0"/>
              <a:t>Fly as thick as driving rain; </a:t>
            </a:r>
          </a:p>
          <a:p>
            <a:r>
              <a:rPr lang="en-US" dirty="0"/>
              <a:t>And ever again, in the wink of an eye, </a:t>
            </a:r>
          </a:p>
          <a:p>
            <a:r>
              <a:rPr lang="en-US" dirty="0"/>
              <a:t>Painted stations whistle by. </a:t>
            </a:r>
          </a:p>
          <a:p>
            <a:r>
              <a:rPr lang="en-US" dirty="0"/>
              <a:t>Here is child who clambers and scrambles,  </a:t>
            </a:r>
          </a:p>
          <a:p>
            <a:r>
              <a:rPr lang="en-US" dirty="0"/>
              <a:t>All by himself and gathering brambles; </a:t>
            </a:r>
          </a:p>
          <a:p>
            <a:r>
              <a:rPr lang="en-US" dirty="0"/>
              <a:t>Here is a tramp who stands and gazes; </a:t>
            </a:r>
          </a:p>
          <a:p>
            <a:r>
              <a:rPr lang="en-US" dirty="0"/>
              <a:t>And here is the green for stringing daisies! </a:t>
            </a:r>
          </a:p>
          <a:p>
            <a:r>
              <a:rPr lang="en-US" dirty="0"/>
              <a:t>Here is a cart runaway in the road </a:t>
            </a:r>
          </a:p>
          <a:p>
            <a:r>
              <a:rPr lang="en-US" dirty="0"/>
              <a:t>Lumping along with man and load; </a:t>
            </a:r>
          </a:p>
          <a:p>
            <a:r>
              <a:rPr lang="en-US" dirty="0"/>
              <a:t>And here is a mill, and there is a river: </a:t>
            </a:r>
          </a:p>
          <a:p>
            <a:r>
              <a:rPr lang="en-US" dirty="0"/>
              <a:t>Each a glimpse and gone forever!      </a:t>
            </a:r>
          </a:p>
          <a:p>
            <a:r>
              <a:rPr lang="en-US" dirty="0"/>
              <a:t>               [Robert Louis Stevenson] </a:t>
            </a:r>
          </a:p>
        </p:txBody>
      </p:sp>
    </p:spTree>
    <p:extLst>
      <p:ext uri="{BB962C8B-B14F-4D97-AF65-F5344CB8AC3E}">
        <p14:creationId xmlns:p14="http://schemas.microsoft.com/office/powerpoint/2010/main" val="184861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6533" y="5299467"/>
            <a:ext cx="5484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took a printout of the poem.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Inkjet printing Paper Printer, printing, inkjet Printing png | PNG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454" y="561315"/>
            <a:ext cx="4970352" cy="388393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36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3596" y="5489587"/>
            <a:ext cx="81115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was looking out and saw the passing things.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Why do window seats of a train or a bus make us think deeply abou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613" y="796702"/>
            <a:ext cx="7268267" cy="3938260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78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116" y="1902371"/>
            <a:ext cx="2398974" cy="289034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57655" y="4897821"/>
            <a:ext cx="5896304" cy="1713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Musa. </a:t>
            </a:r>
            <a:r>
              <a:rPr lang="en-US" sz="2800" dirty="0" err="1" smtClean="0"/>
              <a:t>Rahima</a:t>
            </a:r>
            <a:r>
              <a:rPr lang="en-US" sz="2800" dirty="0" smtClean="0"/>
              <a:t> </a:t>
            </a:r>
            <a:r>
              <a:rPr lang="en-US" sz="2800" dirty="0" err="1" smtClean="0"/>
              <a:t>Akther</a:t>
            </a:r>
            <a:endParaRPr lang="en-US" sz="2800" dirty="0" smtClean="0"/>
          </a:p>
          <a:p>
            <a:pPr algn="ctr"/>
            <a:r>
              <a:rPr lang="en-US" sz="2800" dirty="0" smtClean="0"/>
              <a:t>Asst. teacher</a:t>
            </a:r>
          </a:p>
          <a:p>
            <a:pPr algn="ctr"/>
            <a:r>
              <a:rPr lang="en-US" sz="2800" dirty="0" smtClean="0"/>
              <a:t>Khulna Engineering University School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7041931" y="5120469"/>
            <a:ext cx="4603531" cy="1606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3200" dirty="0" smtClean="0"/>
              <a:t>Class 7 </a:t>
            </a:r>
          </a:p>
          <a:p>
            <a:pPr algn="ctr"/>
            <a:r>
              <a:rPr lang="en-US" sz="3200" dirty="0" smtClean="0"/>
              <a:t>English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paper</a:t>
            </a:r>
            <a:endParaRPr lang="en-US" sz="3200" dirty="0"/>
          </a:p>
        </p:txBody>
      </p:sp>
      <p:sp>
        <p:nvSpPr>
          <p:cNvPr id="10" name="Curved Up Ribbon 9"/>
          <p:cNvSpPr/>
          <p:nvPr/>
        </p:nvSpPr>
        <p:spPr>
          <a:xfrm>
            <a:off x="3132086" y="21033"/>
            <a:ext cx="5959366" cy="1545021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638" y="1902371"/>
            <a:ext cx="2473025" cy="282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6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8762" y="5788357"/>
            <a:ext cx="7972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she took out the poem and began to read.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0847" y="256099"/>
            <a:ext cx="46836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From a Railway Carriage </a:t>
            </a:r>
          </a:p>
          <a:p>
            <a:r>
              <a:rPr lang="en-US" dirty="0"/>
              <a:t>Faster than fairies, faster than witches, </a:t>
            </a:r>
          </a:p>
          <a:p>
            <a:r>
              <a:rPr lang="en-US" dirty="0"/>
              <a:t>Bridges and houses, hedges and ditches; </a:t>
            </a:r>
          </a:p>
          <a:p>
            <a:r>
              <a:rPr lang="en-US" dirty="0"/>
              <a:t>And charging along like troops in a battle </a:t>
            </a:r>
          </a:p>
          <a:p>
            <a:r>
              <a:rPr lang="en-US" dirty="0"/>
              <a:t>All through the meadows the horses and cattle: </a:t>
            </a:r>
          </a:p>
          <a:p>
            <a:r>
              <a:rPr lang="en-US" dirty="0"/>
              <a:t>All of the sights of the hill and the plain </a:t>
            </a:r>
          </a:p>
          <a:p>
            <a:r>
              <a:rPr lang="en-US" dirty="0"/>
              <a:t>Fly as thick as driving rain; </a:t>
            </a:r>
          </a:p>
          <a:p>
            <a:r>
              <a:rPr lang="en-US" dirty="0"/>
              <a:t>And ever again, in the wink of an eye, </a:t>
            </a:r>
          </a:p>
          <a:p>
            <a:r>
              <a:rPr lang="en-US" dirty="0"/>
              <a:t>Painted stations whistle by. </a:t>
            </a:r>
          </a:p>
          <a:p>
            <a:r>
              <a:rPr lang="en-US" dirty="0"/>
              <a:t>Here is child who clambers and scrambles,  </a:t>
            </a:r>
          </a:p>
          <a:p>
            <a:r>
              <a:rPr lang="en-US" dirty="0"/>
              <a:t>All by himself and gathering brambles; </a:t>
            </a:r>
          </a:p>
          <a:p>
            <a:r>
              <a:rPr lang="en-US" dirty="0"/>
              <a:t>Here is a tramp who stands and gazes; </a:t>
            </a:r>
          </a:p>
          <a:p>
            <a:r>
              <a:rPr lang="en-US" dirty="0"/>
              <a:t>And here is the green for stringing daisies! </a:t>
            </a:r>
          </a:p>
          <a:p>
            <a:r>
              <a:rPr lang="en-US" dirty="0"/>
              <a:t>Here is a cart runaway in the road </a:t>
            </a:r>
          </a:p>
          <a:p>
            <a:r>
              <a:rPr lang="en-US" dirty="0"/>
              <a:t>Lumping along with man and load; </a:t>
            </a:r>
          </a:p>
          <a:p>
            <a:r>
              <a:rPr lang="en-US" dirty="0"/>
              <a:t>And here is a mill, and there is a river: </a:t>
            </a:r>
          </a:p>
          <a:p>
            <a:r>
              <a:rPr lang="en-US" dirty="0"/>
              <a:t>Each a glimpse and gone forever!      </a:t>
            </a:r>
          </a:p>
          <a:p>
            <a:r>
              <a:rPr lang="en-US" dirty="0"/>
              <a:t>               [Robert Louis Stevenson] </a:t>
            </a:r>
          </a:p>
        </p:txBody>
      </p:sp>
      <p:sp>
        <p:nvSpPr>
          <p:cNvPr id="5" name="AutoShape 4" descr="Stock Photos : beautiful,book,close up,face,female,girl,hand,lady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869" y="256099"/>
            <a:ext cx="4671588" cy="4949643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114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622" y="1288389"/>
            <a:ext cx="7988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all the seats in the compartment taken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800" y="2240271"/>
            <a:ext cx="6578154" cy="4389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23360" y="320040"/>
            <a:ext cx="503834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 questions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70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1468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94226" y="878186"/>
            <a:ext cx="4304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did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Zishan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sit?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68" y="1831104"/>
            <a:ext cx="8385048" cy="3920068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947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7766" y="923453"/>
            <a:ext cx="5205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was the train going? </a:t>
            </a:r>
          </a:p>
        </p:txBody>
      </p:sp>
      <p:pic>
        <p:nvPicPr>
          <p:cNvPr id="3" name="Picture 2" descr="Journey by train full review | Tista express train | Travelli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2037029"/>
            <a:ext cx="7772400" cy="3929204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15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5449" y="329118"/>
            <a:ext cx="96007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the train leave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Kamalapur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Station late or on time? </a:t>
            </a:r>
          </a:p>
        </p:txBody>
      </p:sp>
      <p:pic>
        <p:nvPicPr>
          <p:cNvPr id="3" name="Picture 2" descr="Dhaka to Jamalpur Train Schedule and Ticket Price of 2020 – PortalsB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719" y="1287081"/>
            <a:ext cx="8436164" cy="483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8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2850" y="697118"/>
            <a:ext cx="6595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did Julie get the poem from? </a:t>
            </a:r>
          </a:p>
        </p:txBody>
      </p:sp>
      <p:pic>
        <p:nvPicPr>
          <p:cNvPr id="3" name="Picture 4" descr="Young Girl / Child Typing On Laptop Computer Stock Photo - Imag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25" y="1593410"/>
            <a:ext cx="7840301" cy="459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74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0238" y="434566"/>
            <a:ext cx="6688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was Julie doing from her seat?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87" y="1396836"/>
            <a:ext cx="4508753" cy="4784507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559296" y="1255604"/>
            <a:ext cx="49347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From a Railway Carriage </a:t>
            </a:r>
          </a:p>
          <a:p>
            <a:r>
              <a:rPr lang="en-US" dirty="0"/>
              <a:t>Faster than fairies, faster than witches, </a:t>
            </a:r>
          </a:p>
          <a:p>
            <a:r>
              <a:rPr lang="en-US" dirty="0"/>
              <a:t>Bridges and houses, hedges and ditches; </a:t>
            </a:r>
          </a:p>
          <a:p>
            <a:r>
              <a:rPr lang="en-US" dirty="0"/>
              <a:t>And charging along like troops in a battle </a:t>
            </a:r>
          </a:p>
          <a:p>
            <a:r>
              <a:rPr lang="en-US" dirty="0"/>
              <a:t>All through the meadows the horses and cattle: </a:t>
            </a:r>
          </a:p>
          <a:p>
            <a:r>
              <a:rPr lang="en-US" dirty="0"/>
              <a:t>All of the sights of the hill and the plain </a:t>
            </a:r>
          </a:p>
          <a:p>
            <a:r>
              <a:rPr lang="en-US" dirty="0"/>
              <a:t>Fly as thick as driving rain; </a:t>
            </a:r>
          </a:p>
          <a:p>
            <a:r>
              <a:rPr lang="en-US" dirty="0"/>
              <a:t>And ever again, in the wink of an eye, </a:t>
            </a:r>
          </a:p>
          <a:p>
            <a:r>
              <a:rPr lang="en-US" dirty="0"/>
              <a:t>Painted stations whistle by. </a:t>
            </a:r>
          </a:p>
          <a:p>
            <a:r>
              <a:rPr lang="en-US" dirty="0"/>
              <a:t>Here is child who clambers and scrambles,  </a:t>
            </a:r>
          </a:p>
          <a:p>
            <a:r>
              <a:rPr lang="en-US" dirty="0"/>
              <a:t>All by himself and gathering brambles; </a:t>
            </a:r>
          </a:p>
          <a:p>
            <a:r>
              <a:rPr lang="en-US" dirty="0"/>
              <a:t>Here is a tramp who stands and gazes; </a:t>
            </a:r>
          </a:p>
          <a:p>
            <a:r>
              <a:rPr lang="en-US" dirty="0"/>
              <a:t>And here is the green for stringing daisies! </a:t>
            </a:r>
          </a:p>
          <a:p>
            <a:r>
              <a:rPr lang="en-US" dirty="0"/>
              <a:t>Here is a cart runaway in the road </a:t>
            </a:r>
          </a:p>
          <a:p>
            <a:r>
              <a:rPr lang="en-US" dirty="0"/>
              <a:t>Lumping along with man and load; </a:t>
            </a:r>
          </a:p>
          <a:p>
            <a:r>
              <a:rPr lang="en-US" dirty="0"/>
              <a:t>And here is a mill, and there is a river: </a:t>
            </a:r>
          </a:p>
          <a:p>
            <a:r>
              <a:rPr lang="en-US" dirty="0"/>
              <a:t>Each a glimpse and gone forever!      </a:t>
            </a:r>
          </a:p>
          <a:p>
            <a:r>
              <a:rPr lang="en-US" dirty="0"/>
              <a:t>               [Robert Louis Stevenson</a:t>
            </a:r>
          </a:p>
        </p:txBody>
      </p:sp>
    </p:spTree>
    <p:extLst>
      <p:ext uri="{BB962C8B-B14F-4D97-AF65-F5344CB8AC3E}">
        <p14:creationId xmlns:p14="http://schemas.microsoft.com/office/powerpoint/2010/main" val="270831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9543" y="210209"/>
            <a:ext cx="32897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Home work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571" y="1137718"/>
            <a:ext cx="8313682" cy="33406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8099" y="5255172"/>
            <a:ext cx="7241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Summarise</a:t>
            </a:r>
            <a:r>
              <a:rPr lang="en-US" sz="3200" dirty="0" smtClean="0"/>
              <a:t> the text in your own words.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411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888237">
            <a:off x="-42027" y="641142"/>
            <a:ext cx="2879834" cy="830997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Thank you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409" y="830317"/>
            <a:ext cx="5704522" cy="546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7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7582" y="82631"/>
            <a:ext cx="5493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bn-BD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oday’s lesson is--</a:t>
            </a:r>
            <a:endParaRPr lang="en-US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0" y="168005"/>
            <a:ext cx="5286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“</a:t>
            </a:r>
            <a:r>
              <a:rPr lang="en-US" sz="4000" dirty="0"/>
              <a:t>Travelling by Train (2) </a:t>
            </a:r>
            <a:r>
              <a:rPr lang="bn-BD" sz="4000" dirty="0" smtClean="0"/>
              <a:t>”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887066" y="5957907"/>
            <a:ext cx="4468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bn-BD" sz="4800" dirty="0" smtClean="0">
                <a:solidFill>
                  <a:schemeClr val="accent1">
                    <a:lumMod val="75000"/>
                  </a:schemeClr>
                </a:solidFill>
              </a:rPr>
              <a:t>nit-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 lesson-5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Travelling by Indian Railways will now cut down your sleep by a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24" y="1530035"/>
            <a:ext cx="10301177" cy="397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28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1" y="304800"/>
            <a:ext cx="6347715" cy="685800"/>
          </a:xfrm>
        </p:spPr>
        <p:txBody>
          <a:bodyPr>
            <a:noAutofit/>
          </a:bodyPr>
          <a:lstStyle/>
          <a:p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Learning outcomes -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1219200"/>
            <a:ext cx="7467602" cy="4321048"/>
          </a:xfrm>
        </p:spPr>
        <p:txBody>
          <a:bodyPr>
            <a:normAutofit/>
          </a:bodyPr>
          <a:lstStyle/>
          <a:p>
            <a:r>
              <a:rPr lang="en-US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end of </a:t>
            </a:r>
            <a:r>
              <a:rPr lang="en-US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lesson, students will be able to –</a:t>
            </a:r>
          </a:p>
          <a:p>
            <a:endParaRPr lang="en-US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Discuss about pictures;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Introduce with some new words;</a:t>
            </a:r>
            <a:endParaRPr lang="en-US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 questions;</a:t>
            </a:r>
            <a:endParaRPr lang="en-US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the summary of the text.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45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008" y="1250734"/>
            <a:ext cx="2065230" cy="64633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departure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78385" y="3268724"/>
            <a:ext cx="1839302" cy="64633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exit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57652" y="5265695"/>
            <a:ext cx="4071448" cy="64633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act of departing</a:t>
            </a:r>
            <a:endParaRPr lang="en-US" sz="3600" dirty="0"/>
          </a:p>
        </p:txBody>
      </p:sp>
      <p:sp>
        <p:nvSpPr>
          <p:cNvPr id="5" name="Down Arrow 4"/>
          <p:cNvSpPr/>
          <p:nvPr/>
        </p:nvSpPr>
        <p:spPr>
          <a:xfrm>
            <a:off x="788280" y="2343810"/>
            <a:ext cx="714704" cy="641131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809308" y="4277719"/>
            <a:ext cx="893375" cy="693683"/>
          </a:xfrm>
          <a:prstGeom prst="downArrow">
            <a:avLst>
              <a:gd name="adj1" fmla="val 50000"/>
              <a:gd name="adj2" fmla="val 48485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67804" y="273271"/>
            <a:ext cx="2753713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4400" dirty="0"/>
              <a:t>K</a:t>
            </a:r>
            <a:r>
              <a:rPr lang="bn-BD" sz="4400" dirty="0" smtClean="0"/>
              <a:t>ew words</a:t>
            </a:r>
            <a:endParaRPr lang="en-US" sz="4400" dirty="0"/>
          </a:p>
        </p:txBody>
      </p:sp>
      <p:pic>
        <p:nvPicPr>
          <p:cNvPr id="3074" name="Picture 2" descr="HSA Train is Leaving the Station by Ron Corn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311" y="1530036"/>
            <a:ext cx="5404919" cy="3277354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60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008" y="1250734"/>
            <a:ext cx="1424147" cy="64633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empty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78385" y="3268724"/>
            <a:ext cx="1839302" cy="64633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vacant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78385" y="5265695"/>
            <a:ext cx="1839302" cy="64633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788280" y="2343810"/>
            <a:ext cx="714704" cy="641131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809308" y="4277719"/>
            <a:ext cx="893375" cy="693683"/>
          </a:xfrm>
          <a:prstGeom prst="downArrow">
            <a:avLst>
              <a:gd name="adj1" fmla="val 50000"/>
              <a:gd name="adj2" fmla="val 48485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67804" y="273271"/>
            <a:ext cx="2753713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4400" dirty="0"/>
              <a:t>K</a:t>
            </a:r>
            <a:r>
              <a:rPr lang="bn-BD" sz="4400" dirty="0" smtClean="0"/>
              <a:t>ew words</a:t>
            </a:r>
            <a:endParaRPr lang="en-US" sz="4400" dirty="0"/>
          </a:p>
        </p:txBody>
      </p:sp>
      <p:sp>
        <p:nvSpPr>
          <p:cNvPr id="10" name="AutoShape 4" descr="203,403 Empty Glass Photos - Free &amp; Royalty-Free Stock Photos from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37" y="2109452"/>
            <a:ext cx="3399058" cy="27766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00447" y="5305335"/>
            <a:ext cx="1747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Empty glass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953" y="5332494"/>
            <a:ext cx="2770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Glass full of water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46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008" y="1250734"/>
            <a:ext cx="2065230" cy="64633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Print out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78385" y="3268724"/>
            <a:ext cx="1839302" cy="64633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publish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57652" y="5265695"/>
            <a:ext cx="4445880" cy="64633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reproduce from type</a:t>
            </a:r>
            <a:endParaRPr lang="en-US" sz="3600" dirty="0"/>
          </a:p>
        </p:txBody>
      </p:sp>
      <p:sp>
        <p:nvSpPr>
          <p:cNvPr id="5" name="Down Arrow 4"/>
          <p:cNvSpPr/>
          <p:nvPr/>
        </p:nvSpPr>
        <p:spPr>
          <a:xfrm>
            <a:off x="788280" y="2343810"/>
            <a:ext cx="714704" cy="641131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809308" y="4277719"/>
            <a:ext cx="893375" cy="693683"/>
          </a:xfrm>
          <a:prstGeom prst="downArrow">
            <a:avLst>
              <a:gd name="adj1" fmla="val 50000"/>
              <a:gd name="adj2" fmla="val 48485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67804" y="273271"/>
            <a:ext cx="2753713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4400" dirty="0"/>
              <a:t>K</a:t>
            </a:r>
            <a:r>
              <a:rPr lang="bn-BD" sz="4400" dirty="0" smtClean="0"/>
              <a:t>ew words</a:t>
            </a:r>
            <a:endParaRPr lang="en-US" sz="4400" dirty="0"/>
          </a:p>
        </p:txBody>
      </p:sp>
      <p:pic>
        <p:nvPicPr>
          <p:cNvPr id="2050" name="Picture 2" descr="Colour Xerox Service and Colour Printout Service Service Provid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37" y="1674891"/>
            <a:ext cx="4090492" cy="3060071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58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indow Girl India High Resolution Stock Photography and Images - Ala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55027"/>
            <a:ext cx="2889407" cy="2942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3693813" y="787645"/>
            <a:ext cx="824771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you ever looked through the window from a running train?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0974" y="1665834"/>
            <a:ext cx="560409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you have, what did you see?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885 Open Train Window Photos - Free &amp; Royalty-Free Stock Photo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885 Open Train Window Photos - Free &amp; Royalty-Free Stock Photos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885 Open Train Window Photos - Free &amp; Royalty-Free Stock Photos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Countryside Train Window Images, Illustrations &amp; Vectors (Free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4" descr="Countryside Train Window Images, Illustrations &amp; Vectors (Free ...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6" descr="Countryside Train Window Images, Illustrations &amp; Vectors (Free ...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72" name="Picture 24" descr="A lonely tree within an open field ... photo &amp; image | landscap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707213"/>
            <a:ext cx="1974977" cy="250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26" descr="Consider grazing the same rangeland with cattle and sheep for more ...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76" name="Picture 28" descr="Cattle grazing – a bane for the forests | Saev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336" y="3707212"/>
            <a:ext cx="2341949" cy="250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aragraph for JSC, SSC, HSC and Degree or Honours ~ EDUCATION VILL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983" y="3707212"/>
            <a:ext cx="2368169" cy="250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471" y="3707211"/>
            <a:ext cx="2107311" cy="25078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5" y="3707211"/>
            <a:ext cx="2221611" cy="250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4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4624" y="1944083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Zishan</a:t>
            </a:r>
            <a:r>
              <a:rPr lang="en-US" dirty="0" smtClean="0"/>
              <a:t>, Julie and their parents </a:t>
            </a:r>
            <a:r>
              <a:rPr lang="en-US" dirty="0" err="1" smtClean="0"/>
              <a:t>Mr</a:t>
            </a:r>
            <a:r>
              <a:rPr lang="en-US" dirty="0" smtClean="0"/>
              <a:t> and </a:t>
            </a:r>
            <a:r>
              <a:rPr lang="en-US" dirty="0" err="1" smtClean="0"/>
              <a:t>Mrs</a:t>
            </a:r>
            <a:r>
              <a:rPr lang="en-US" dirty="0" smtClean="0"/>
              <a:t> </a:t>
            </a:r>
            <a:r>
              <a:rPr lang="en-US" dirty="0" err="1" smtClean="0"/>
              <a:t>Arif</a:t>
            </a:r>
            <a:r>
              <a:rPr lang="en-US" dirty="0" smtClean="0"/>
              <a:t> Khan got into a 1st class compartment at </a:t>
            </a:r>
            <a:r>
              <a:rPr lang="en-US" dirty="0" err="1" smtClean="0"/>
              <a:t>Kamalapur</a:t>
            </a:r>
            <a:r>
              <a:rPr lang="en-US" dirty="0" smtClean="0"/>
              <a:t> Railway Station. It was </a:t>
            </a:r>
            <a:r>
              <a:rPr lang="en-US" dirty="0" err="1" smtClean="0"/>
              <a:t>Dewanganj</a:t>
            </a:r>
            <a:r>
              <a:rPr lang="en-US" dirty="0" smtClean="0"/>
              <a:t>-bound </a:t>
            </a:r>
            <a:r>
              <a:rPr lang="en-US" dirty="0" err="1" smtClean="0"/>
              <a:t>Tista</a:t>
            </a:r>
            <a:r>
              <a:rPr lang="en-US" dirty="0" smtClean="0"/>
              <a:t> Express. The train left at 8 o’clock. </a:t>
            </a:r>
            <a:r>
              <a:rPr lang="en-US" dirty="0" err="1" smtClean="0"/>
              <a:t>Zishan</a:t>
            </a:r>
            <a:r>
              <a:rPr lang="en-US" dirty="0" smtClean="0"/>
              <a:t> saw that the departure time on the big time table at the station was 7:30. However the train was running quite fast. The children sat by the window beside their parents. The compartment was half empty. Yesterday Julie downloaded a beautiful poem on a train journey by Robert Louis Stevenson. She took a printout of the poem. She was looking out and saw the passing things. Then she took out the poem and began to read.  Questions 1 Were all the seats in the compartment taken? 2 Where did </a:t>
            </a:r>
            <a:r>
              <a:rPr lang="en-US" dirty="0" err="1" smtClean="0"/>
              <a:t>Zishan</a:t>
            </a:r>
            <a:r>
              <a:rPr lang="en-US" dirty="0" smtClean="0"/>
              <a:t> sit? 3 Where was the train going? 4 Did the train leave </a:t>
            </a:r>
            <a:r>
              <a:rPr lang="en-US" dirty="0" err="1" smtClean="0"/>
              <a:t>Kamalapur</a:t>
            </a:r>
            <a:r>
              <a:rPr lang="en-US" dirty="0" smtClean="0"/>
              <a:t> Station late or on time? 5 Where did Julie get the poem from? 6 What was Julie doing from her seat?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16552" y="420624"/>
            <a:ext cx="2660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44082"/>
            <a:ext cx="4346448" cy="45243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9309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948</Words>
  <Application>Microsoft Office PowerPoint</Application>
  <PresentationFormat>Widescreen</PresentationFormat>
  <Paragraphs>117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Learning outcomes 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Mahmud Shukhon</dc:creator>
  <cp:lastModifiedBy>Mahmud Shukhon</cp:lastModifiedBy>
  <cp:revision>69</cp:revision>
  <dcterms:created xsi:type="dcterms:W3CDTF">2020-08-16T07:53:25Z</dcterms:created>
  <dcterms:modified xsi:type="dcterms:W3CDTF">2020-08-18T12:47:40Z</dcterms:modified>
</cp:coreProperties>
</file>