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2"/>
  </p:handoutMasterIdLst>
  <p:sldIdLst>
    <p:sldId id="256" r:id="rId2"/>
    <p:sldId id="312" r:id="rId3"/>
    <p:sldId id="277" r:id="rId4"/>
    <p:sldId id="260" r:id="rId5"/>
    <p:sldId id="257" r:id="rId6"/>
    <p:sldId id="313" r:id="rId7"/>
    <p:sldId id="315" r:id="rId8"/>
    <p:sldId id="322" r:id="rId9"/>
    <p:sldId id="317" r:id="rId10"/>
    <p:sldId id="295" r:id="rId11"/>
    <p:sldId id="318" r:id="rId12"/>
    <p:sldId id="301" r:id="rId13"/>
    <p:sldId id="323" r:id="rId14"/>
    <p:sldId id="324" r:id="rId15"/>
    <p:sldId id="319" r:id="rId16"/>
    <p:sldId id="320" r:id="rId17"/>
    <p:sldId id="306" r:id="rId18"/>
    <p:sldId id="307" r:id="rId19"/>
    <p:sldId id="309" r:id="rId20"/>
    <p:sldId id="311" r:id="rId21"/>
  </p:sldIdLst>
  <p:sldSz cx="12801600" cy="73152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2" y="-67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68" y="-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E98-5C2E-4333-A46E-1C83089667B4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D5EA-71D1-403C-A2CF-640DABDF1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637454"/>
            <a:ext cx="565626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319867"/>
            <a:ext cx="565626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637454"/>
            <a:ext cx="5658485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319867"/>
            <a:ext cx="5658485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291255"/>
            <a:ext cx="715645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5"/>
            <a:ext cx="4211638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0584" tIns="50292" rIns="100584" bIns="502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265" y="962251"/>
            <a:ext cx="8495070" cy="53094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322320" y="1788160"/>
            <a:ext cx="6202680" cy="2132892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ক্লা</a:t>
            </a:r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810000" y="3886200"/>
            <a:ext cx="54864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sz="9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2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উল্লিখিত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আয়াতে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কারীমার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শানে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নুযুলঃ</a:t>
            </a:r>
            <a:endParaRPr lang="en-US" sz="4000" b="1" u="sng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12801600" cy="5025991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marL="514350" indent="-514350"/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ঐতিহাসিক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প্রেক্ষাপটে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আয়াতে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কারীমাগুলো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নাযিল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মূল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ঘটনা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হিজরী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নবম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আরবের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খ্রিস্টানরা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রোম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সম্রাট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হিরাক্লিয়াসকে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মিথ্যা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সংবাদ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জানালো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ইন্তিকাল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ঘটেছে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সঙ্গী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সাথীগণ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চরম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দুর্ভিক্ষের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করলগ্রাসে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নিপতিত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এ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সংবা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লক্ষ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সৈন্যের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বিরাট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বাহিনী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মদীনার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দিকে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অগ্রসর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মহানবী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সয়ংবাদ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পেযে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সাহাবীকে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বিরুদ্ধে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যোগদানের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দিলেন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ঐ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সময়টি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প্রচন্ড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গরম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ফসল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কাটার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মৌসুম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পথ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খুব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দূরের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দুর্গম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ছাড়া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রোমানদের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সমরাস্ত্র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খুব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এসব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দুর্বল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চিত্তের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সাহাবী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ডোগদান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অনীহাপ্রকাশ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মুনাফিকরা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ওজর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আপত্তি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পেশ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তা’য়ালা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যোগদানের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উৎসাহ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আলোচ্য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আয়াতে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কারীমাগুলো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নাযিল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(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লুবাব,খাযেন,ইবনে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কাসীর</a:t>
            </a:r>
            <a:r>
              <a:rPr lang="en-US" sz="32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2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সংক্ষিপ্ত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ইতিহাসঃ</a:t>
            </a:r>
            <a:endParaRPr lang="en-US" sz="4000" b="1" u="sng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12801600" cy="4410438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r>
              <a:rPr lang="en-US" sz="28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সময়কালঃ</a:t>
            </a:r>
            <a:r>
              <a:rPr lang="en-US" sz="28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ঐতিহাসিকের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মতে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হিজরী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নবম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রজব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মাসে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ঐতিহাসিক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তাবুকের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সংঘটিত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হয়েছিল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28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কারণঃ</a:t>
            </a:r>
            <a:r>
              <a:rPr lang="en-US" sz="28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১.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নব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প্রতিষ্ঠিত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ইসলামী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রাষ্ট্রকে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ধ্বংস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শত্রুদের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ষড়যন্ত্র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২.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লক্ষ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সৈন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্য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মদীনা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আক্রমণের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ঔদ্ধত্য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প্রকাশ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৩.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মক্কা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মদীনা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দখল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৪.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মুতার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প্রতিশোধ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নেয়া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ঘটনাঃ</a:t>
            </a:r>
            <a:r>
              <a:rPr lang="en-US" sz="28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মদীনার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উত্তরে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সিরীয়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সীমান্তবর্তী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স্থানের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চক্রান্তকারী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আরবদের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মিথ্যা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সংবাদে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প্রলুব্ধ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রোম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সম্রাট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আরব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দখল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বাসনা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লক্ষ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সৈন্যের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বহরসহ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মদীনা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অভিমুখে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রওয়ানা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হবার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সংবাদ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মহানবী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ওয়াসাল।লাম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ও ৪০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হাজার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সৈন্যদল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প্রতিহত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নামক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স্থানে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উপস্থিত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হন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মহানবী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রনকৌশলের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অবস্থা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রোমানরা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সাহস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করেনি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এটা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রাসূল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জীবনের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শেষ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অভিযান</a:t>
            </a:r>
            <a:r>
              <a:rPr lang="en-US" sz="2800" b="1" u="sng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ফলাফলঃ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১.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অহংকারী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হিরাক্লিয়াসের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পরাজয়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২.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তাবুকে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বিনা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বাধায়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ইসলাম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প্রচার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৩.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কাফেরদের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মনোবল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ভেঙ্গে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পড়ে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৪.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দ্রুত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ইসলামের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বিস্তার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ঘটে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৫.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ফেরার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পথে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ইলিয়ার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গভর্ণর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প্রদানের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শর্তে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বশ্যতা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স্বীকার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28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حاضر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امر حاضر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النفر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ضرب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ن_ف_ر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হও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انفروا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 مذكر حاضر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ماضى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الاثاقل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افاعل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ث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_ق_ل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অত্যন্ত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ভারী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গেছ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اثاقلتم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 مذكر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حاضر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نفى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فعل مضارع 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الضر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نصر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ض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_ر_ر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مضاعف ثلاثى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ক্ষতি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পারবেনা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لا تضروا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88" y="0"/>
            <a:ext cx="12460224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1376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408" y="15443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مذكر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حاضر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3" y="2357120"/>
            <a:ext cx="90618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نهى حاضر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896112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الحزن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سمع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ح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_ز_ن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16249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" y="6177280"/>
            <a:ext cx="916249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করোনা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44" y="731520"/>
            <a:ext cx="1254556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لا تحزن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76200"/>
            <a:ext cx="10155936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6033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377" y="15443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مذكر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33" y="2357120"/>
            <a:ext cx="92946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اسم فاعل مبالغة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377" y="3169920"/>
            <a:ext cx="919133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ضرب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377" y="39827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القدير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377" y="471424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ق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_د_ر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032" y="5445760"/>
            <a:ext cx="9397881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032" y="6177280"/>
            <a:ext cx="9397881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শক্তিশালী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قدير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48256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381000" y="2667000"/>
            <a:ext cx="12039600" cy="2133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اكتب شان نزول الايات الكريمة.</a:t>
            </a:r>
            <a:endParaRPr lang="en-US" sz="7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12801600" cy="25196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7900" dirty="0" smtClean="0"/>
              <a:t>بين قصة غزوة تبوك اختصارأ.</a:t>
            </a:r>
            <a:endParaRPr lang="en-US" sz="7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11887200" cy="449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آمَنُوا - </a:t>
            </a:r>
            <a:r>
              <a:rPr lang="ar-SA" sz="4400" b="1" dirty="0" smtClean="0">
                <a:solidFill>
                  <a:srgbClr val="FFFF00"/>
                </a:solidFill>
              </a:rPr>
              <a:t>قِيلَ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انفِرُوا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اثَّاقَلْتُمْ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أَرَضِيتُم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تَنفِرُوا </a:t>
            </a:r>
            <a:r>
              <a:rPr lang="ar-SA" sz="4400" b="1" dirty="0" smtClean="0">
                <a:solidFill>
                  <a:srgbClr val="FFFF00"/>
                </a:solidFill>
              </a:rPr>
              <a:t>- يُعَذِّبْكُمْ - َيَسْتَبْدِلْ - لَا </a:t>
            </a:r>
            <a:r>
              <a:rPr lang="ar-SA" sz="4400" b="1" dirty="0" smtClean="0">
                <a:solidFill>
                  <a:srgbClr val="FFFF00"/>
                </a:solidFill>
              </a:rPr>
              <a:t>تَضُرُّوهُ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تَنصُرُوهُ </a:t>
            </a:r>
            <a:r>
              <a:rPr lang="ar-SA" sz="4400" b="1" dirty="0" smtClean="0">
                <a:solidFill>
                  <a:srgbClr val="FFFF00"/>
                </a:solidFill>
              </a:rPr>
              <a:t>- قَدْ نَصَرَ- أَخْرَجَ - </a:t>
            </a:r>
            <a:r>
              <a:rPr lang="ar-SA" sz="4400" b="1" dirty="0" smtClean="0">
                <a:solidFill>
                  <a:srgbClr val="FFFF00"/>
                </a:solidFill>
              </a:rPr>
              <a:t>كَفَرُوا </a:t>
            </a:r>
            <a:r>
              <a:rPr lang="ar-SA" sz="4400" b="1" dirty="0" smtClean="0">
                <a:solidFill>
                  <a:srgbClr val="FFFF00"/>
                </a:solidFill>
              </a:rPr>
              <a:t>- ثَانِيَ - </a:t>
            </a:r>
            <a:r>
              <a:rPr lang="ar-SA" sz="4400" b="1" dirty="0" smtClean="0">
                <a:solidFill>
                  <a:srgbClr val="FFFF00"/>
                </a:solidFill>
              </a:rPr>
              <a:t>يَقُولُ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لَا تَحْزَنْ </a:t>
            </a:r>
            <a:r>
              <a:rPr lang="ar-SA" sz="4400" b="1" dirty="0" smtClean="0">
                <a:solidFill>
                  <a:srgbClr val="FFFF00"/>
                </a:solidFill>
              </a:rPr>
              <a:t>- أَنزَلَ - </a:t>
            </a:r>
            <a:r>
              <a:rPr lang="ar-SA" sz="4400" b="1" dirty="0" smtClean="0">
                <a:solidFill>
                  <a:srgbClr val="FFFF00"/>
                </a:solidFill>
              </a:rPr>
              <a:t>تَرَوْهَا </a:t>
            </a:r>
            <a:r>
              <a:rPr lang="ar-SA" sz="4400" b="1" dirty="0" smtClean="0">
                <a:solidFill>
                  <a:srgbClr val="FFFF00"/>
                </a:solidFill>
              </a:rPr>
              <a:t>- جَعَلَ - </a:t>
            </a:r>
            <a:r>
              <a:rPr lang="ar-SA" sz="4400" b="1" dirty="0" smtClean="0">
                <a:solidFill>
                  <a:srgbClr val="FFFF00"/>
                </a:solidFill>
              </a:rPr>
              <a:t>كَفَرُوا </a:t>
            </a:r>
            <a:r>
              <a:rPr lang="ar-SA" sz="4400" b="1" dirty="0" smtClean="0">
                <a:solidFill>
                  <a:srgbClr val="FFFF00"/>
                </a:solidFill>
              </a:rPr>
              <a:t>- </a:t>
            </a:r>
            <a:r>
              <a:rPr lang="ar-SA" sz="4400" b="1" dirty="0" smtClean="0">
                <a:solidFill>
                  <a:srgbClr val="FFFF00"/>
                </a:solidFill>
              </a:rPr>
              <a:t>عَزِيزٌ </a:t>
            </a:r>
            <a:r>
              <a:rPr lang="ar-SA" sz="4400" b="1" dirty="0" smtClean="0">
                <a:solidFill>
                  <a:srgbClr val="FFFF00"/>
                </a:solidFill>
              </a:rPr>
              <a:t>- حَكِيمٌ.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0" y="1371600"/>
            <a:ext cx="1280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FFFF00"/>
                </a:solidFill>
              </a:rPr>
              <a:t>حقق الالفاظ التالية: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57293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SC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21536" y="1381760"/>
            <a:ext cx="7361197" cy="39434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4693920" y="1219200"/>
            <a:ext cx="8107680" cy="4205767"/>
          </a:xfrm>
          <a:prstGeom prst="rect">
            <a:avLst/>
          </a:prstGeom>
          <a:noFill/>
        </p:spPr>
        <p:txBody>
          <a:bodyPr wrap="square" lIns="100584" tIns="0" rIns="100584" bIns="50292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জমির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হোসাইন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ক্বাদেরী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):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বুড়িশ্চর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জিয়াউল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উলূম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মাদরাসা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হাটহাজারী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মোবাইল 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নং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০১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৮১২৩৭৪৩৪৯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স্বাস্থ্য করোনা সতর্কতা ১ আজাদী ২০২০-০৪-১১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1852026"/>
            <a:ext cx="12886944" cy="5075168"/>
          </a:xfrm>
        </p:spPr>
      </p:pic>
      <p:sp>
        <p:nvSpPr>
          <p:cNvPr id="4" name="Oval 3"/>
          <p:cNvSpPr/>
          <p:nvPr/>
        </p:nvSpPr>
        <p:spPr>
          <a:xfrm>
            <a:off x="2304288" y="81280"/>
            <a:ext cx="8107680" cy="9753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সমাপ্তি</a:t>
            </a:r>
            <a:endParaRPr lang="en-US" sz="66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632" y="1219200"/>
            <a:ext cx="8193024" cy="568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হাফেজ</a:t>
            </a:r>
            <a:endParaRPr lang="en-US" sz="48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1856" y="514493"/>
            <a:ext cx="4437888" cy="10095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762000" y="1828800"/>
            <a:ext cx="4724400" cy="449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</a:p>
          <a:p>
            <a:pPr lvl="1"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বর্ষ</a:t>
            </a:r>
            <a:endParaRPr lang="bn-IN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6096000" y="1828800"/>
            <a:ext cx="6096000" cy="449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endParaRPr lang="ar-SA" sz="6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en-US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কুরআন</a:t>
            </a:r>
            <a:r>
              <a:rPr 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মাজীদ</a:t>
            </a:r>
            <a:endParaRPr lang="bn-IN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আত-তাওবা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</a:t>
            </a:r>
          </a:p>
          <a:p>
            <a:pPr lvl="1"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৩৮-৪০</a:t>
            </a:r>
            <a:endParaRPr lang="bn-IN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৩০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মিনিট </a:t>
            </a:r>
          </a:p>
          <a:p>
            <a:pPr lvl="1" algn="ctr"/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১৮ </a:t>
            </a: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আগস্ট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২০২০খ্রি: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4350" y="81280"/>
            <a:ext cx="6063916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algn="ctr"/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 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85952"/>
            <a:ext cx="12801600" cy="467204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আয়াতের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শানে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নুযুল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endParaRPr lang="bn-IN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ইতিহাস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r>
              <a:rPr lang="bn-IN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শব্দার্থ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1597" y="1137921"/>
            <a:ext cx="8451060" cy="8402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...</a:t>
            </a:r>
            <a:endParaRPr lang="b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15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7820942" cy="5865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2384" y="0"/>
            <a:ext cx="5462016" cy="71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আছে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1600" y="2514600"/>
            <a:ext cx="2743200" cy="314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ময়দান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498" y="838200"/>
            <a:ext cx="8444066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দে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যাচ্ছে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4267200" cy="1948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ময়দান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বর্তমান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কুরআনের</a:t>
            </a:r>
            <a:r>
              <a:rPr lang="en-US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নস</a:t>
            </a:r>
            <a:endParaRPr lang="en-US" sz="5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يَا أَيُّهَا الَّذِينَ آمَنُوا مَا لَكُمْ إِذَا قِيلَ لَكُمُ انفِرُوا فِي سَبِيلِ اللَّهِ اثَّاقَلْتُمْ إِلَى الْأَرْضِ ۚ أَرَضِيتُم بِالْحَيَاةِ الدُّنْيَا مِنَ الْآخِرَةِ ۚ فَمَا مَتَاعُ الْحَيَاةِ الدُّنْيَا فِي الْآخِرَةِ إِلَّا قَلِيلٌ (38) إِلَّا تَنفِرُوا يُعَذِّبْكُمْ عَذَابًا أَلِيمًا وَيَسْتَبْدِلْ قَوْمًا غَيْرَكُمْ وَلَا تَضُرُّوهُ شَيْئًا ۗ وَاللَّهُ عَلَىٰ كُلِّ شَيْءٍ قَدِيرٌ (39) إِلَّا تَنصُرُوهُ فَقَدْ نَصَرَهُ اللَّهُ إِذْ أَخْرَجَهُ الَّذِينَ كَفَرُوا ثَانِيَ اثْنَيْنِ إِذْ هُمَا فِي الْغَارِ إِذْ يَقُولُ لِصَاحِبِهِ لَا تَحْزَنْ إِنَّ اللَّهَ مَعَنَا ۖ فَأَنزَلَ اللَّهُ سَكِينَتَهُ عَلَيْهِ وَأَيَّدَهُ بِجُنُودٍ لَّمْ تَرَوْهَا وَجَعَلَ كَلِمَةَ الَّذِينَ كَفَرُوا السُّفْلَىٰ ۗ وَكَلِمَةُ اللَّهِ هِيَ الْعُلْيَا ۗ وَاللَّهُ عَزِيزٌ حَكِيمٌ (40)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আয়াতসমূহের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অনুবাদ</a:t>
            </a:r>
            <a:endParaRPr lang="en-US" sz="3200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৩৮.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ঈমানদার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গণ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!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যখন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পথে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জমীন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আঁকড়ে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ধরে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থাক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পরকালের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পরিবর্তে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পার্থিব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জগ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পেয়েই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পরিতুষ্ট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 (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জেনে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রাখো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!)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পরকালের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নেয়ামতরাজির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তুলনায়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পার্থিব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জীবনের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ভোগের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উপকরণ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অতি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নগণ্য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৩৯.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যদি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অভিযানে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হও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তবে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যন্ত্রণাদায়ক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শাস্তি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করবেন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পরিবর্তে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অপর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জাতিকে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স্থলাভিষিক্ত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করবেন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কোনো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ক্ষতিই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পারবেনা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বস্তুত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সর্ববিষয়ে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মহাশক্তিমান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৪০. (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মূমিনগণ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!)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যদি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তবে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তাতে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আসে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যায়না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করেছিলেন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দুর্দিনে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যখন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কাফেররা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দেশ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দিয়েছিল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দু’জনের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দ্বিতীয়জন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যখন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উভয়ে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গুহার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সঙ্গীকে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বিষন্ন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হয়োনা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নিশ্চয়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অতঃপর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তা’য়ালা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ওপর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প্রশান্তি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অবতীর্ণ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সৈন্যবাহিনী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তাঁকে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করেছেন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দেখনি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কাফেরদের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কথাকে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নিচু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দিলেন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কথাই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সমুন্নত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মহাপরাক্রমশালী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প্রজ্ঞাময়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ar-SA" sz="3200" dirty="0" smtClean="0">
              <a:solidFill>
                <a:srgbClr val="FFFF00"/>
              </a:solidFill>
              <a:latin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8570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4500" b="1" dirty="0" smtClean="0"/>
              <a:t>معانى المفردات</a:t>
            </a:r>
            <a:r>
              <a:rPr lang="en-US" sz="4500" b="1" dirty="0" smtClean="0"/>
              <a:t>/</a:t>
            </a:r>
            <a:r>
              <a:rPr lang="en-US" sz="51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শব্দার্থ</a:t>
            </a:r>
            <a:endParaRPr lang="en-US" sz="51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الارض</a:t>
            </a:r>
            <a:endParaRPr lang="en-US" sz="6800" dirty="0"/>
          </a:p>
        </p:txBody>
      </p:sp>
      <p:sp>
        <p:nvSpPr>
          <p:cNvPr id="8" name="Rectangle 7"/>
          <p:cNvSpPr/>
          <p:nvPr/>
        </p:nvSpPr>
        <p:spPr>
          <a:xfrm>
            <a:off x="618744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ভুমি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/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জমিন</a:t>
            </a:r>
            <a:endParaRPr lang="en-US" sz="6800" dirty="0"/>
          </a:p>
        </p:txBody>
      </p:sp>
      <p:sp>
        <p:nvSpPr>
          <p:cNvPr id="9" name="Rectangle 8"/>
          <p:cNvSpPr/>
          <p:nvPr/>
        </p:nvSpPr>
        <p:spPr>
          <a:xfrm>
            <a:off x="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متاع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618744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উপকরণ</a:t>
            </a:r>
            <a:endParaRPr lang="en-US" sz="6800" dirty="0"/>
          </a:p>
        </p:txBody>
      </p:sp>
      <p:sp>
        <p:nvSpPr>
          <p:cNvPr id="11" name="Rectangle 10"/>
          <p:cNvSpPr/>
          <p:nvPr/>
        </p:nvSpPr>
        <p:spPr>
          <a:xfrm>
            <a:off x="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قوم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618744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দল</a:t>
            </a:r>
            <a:endParaRPr lang="en-US" sz="6800" dirty="0"/>
          </a:p>
        </p:txBody>
      </p:sp>
      <p:sp>
        <p:nvSpPr>
          <p:cNvPr id="13" name="Rectangle 12"/>
          <p:cNvSpPr/>
          <p:nvPr/>
        </p:nvSpPr>
        <p:spPr>
          <a:xfrm>
            <a:off x="6187440" y="438912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দ্বিতীয়</a:t>
            </a:r>
            <a:endParaRPr lang="en-US" sz="6800" dirty="0"/>
          </a:p>
        </p:txBody>
      </p:sp>
      <p:sp>
        <p:nvSpPr>
          <p:cNvPr id="14" name="Rectangle 13"/>
          <p:cNvSpPr/>
          <p:nvPr/>
        </p:nvSpPr>
        <p:spPr>
          <a:xfrm>
            <a:off x="0" y="4389121"/>
            <a:ext cx="6144768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ثانى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سكينة</a:t>
            </a:r>
            <a:endParaRPr lang="en-US" sz="6000" dirty="0"/>
          </a:p>
        </p:txBody>
      </p:sp>
      <p:sp>
        <p:nvSpPr>
          <p:cNvPr id="16" name="Rectangle 15"/>
          <p:cNvSpPr/>
          <p:nvPr/>
        </p:nvSpPr>
        <p:spPr>
          <a:xfrm>
            <a:off x="618744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প্রশান্তি</a:t>
            </a:r>
            <a:endParaRPr lang="en-US" sz="6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950</Words>
  <Application>Microsoft Office PowerPoint</Application>
  <PresentationFormat>Custom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nazim sir</dc:creator>
  <cp:lastModifiedBy>User</cp:lastModifiedBy>
  <cp:revision>305</cp:revision>
  <dcterms:created xsi:type="dcterms:W3CDTF">2006-08-16T00:00:00Z</dcterms:created>
  <dcterms:modified xsi:type="dcterms:W3CDTF">2020-08-18T09:24:16Z</dcterms:modified>
</cp:coreProperties>
</file>