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</p:sldMasterIdLst>
  <p:sldIdLst>
    <p:sldId id="338" r:id="rId2"/>
    <p:sldId id="282" r:id="rId3"/>
    <p:sldId id="283" r:id="rId4"/>
    <p:sldId id="295" r:id="rId5"/>
    <p:sldId id="325" r:id="rId6"/>
    <p:sldId id="326" r:id="rId7"/>
    <p:sldId id="327" r:id="rId8"/>
    <p:sldId id="310" r:id="rId9"/>
    <p:sldId id="328" r:id="rId10"/>
    <p:sldId id="334" r:id="rId11"/>
    <p:sldId id="335" r:id="rId12"/>
    <p:sldId id="337" r:id="rId13"/>
    <p:sldId id="333" r:id="rId14"/>
    <p:sldId id="332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50101"/>
    <a:srgbClr val="A80895"/>
    <a:srgbClr val="2C3303"/>
    <a:srgbClr val="0F512D"/>
    <a:srgbClr val="FC2222"/>
    <a:srgbClr val="99FF33"/>
    <a:srgbClr val="66FF66"/>
    <a:srgbClr val="0AA6A6"/>
    <a:srgbClr val="A4A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58A9-6726-4CB4-BB3E-D80F547D1AF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7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ziz13.na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494" y="255495"/>
            <a:ext cx="11672047" cy="630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" y="255495"/>
            <a:ext cx="11672047" cy="6306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6023" y="2085391"/>
            <a:ext cx="39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“Please stay at home. Stay safe.”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50" y="253218"/>
            <a:ext cx="11704321" cy="63445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4311" y="2258520"/>
            <a:ext cx="750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Why did Paul go to Sundarpur High School?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4311" y="3082614"/>
            <a:ext cx="994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Ans. Paul went to Sundarpur High School to meet the teachers and the students.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4311" y="3801873"/>
            <a:ext cx="775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Did Paul like the students and teachers of the school?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495" y="4573052"/>
            <a:ext cx="892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Ans. Yes, Paul liked the students and teachers of the school very much.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6083" y="5297911"/>
            <a:ext cx="767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How was Paul entertained at the school on his arrival?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495" y="5885736"/>
            <a:ext cx="995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Ans. Paul was entertained with green coconut drink at the school on his arrival.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4311" y="1219388"/>
            <a:ext cx="588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In pairs, discuss the following questions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15" y="196948"/>
            <a:ext cx="11788727" cy="6454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396" y="3986807"/>
            <a:ext cx="590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Why doesn’t Paul like riding rickshaws?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6396" y="4844966"/>
            <a:ext cx="9948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Ans. Paul doesn’t like riding rickshaws because he hates the idea of sitting idle while another person is pulling the rickshaw.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5808" y="2389985"/>
            <a:ext cx="9498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Ans. Paul talked about the ways of fighting against arsenic poisoning to the students of the school.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08" y="1474119"/>
            <a:ext cx="767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What did Paul talk about to the students of the school?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4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218" y="239151"/>
            <a:ext cx="11676185" cy="637848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9320" y="703032"/>
            <a:ext cx="2218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0841" t="31295" r="20774" b="45288"/>
          <a:stretch/>
        </p:blipFill>
        <p:spPr>
          <a:xfrm>
            <a:off x="1371600" y="1976717"/>
            <a:ext cx="9103971" cy="367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5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218" y="239151"/>
            <a:ext cx="11676185" cy="637848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317809" y="1088329"/>
            <a:ext cx="934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Read the statements about Paul’s likes/dislikes and replace the underlined parts of each sentence with a phrase given in the box.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7811" y="2158744"/>
            <a:ext cx="582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Paul 			the green coconut drink.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9106" y="2158744"/>
            <a:ext cx="127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</a:t>
            </a:r>
            <a:r>
              <a:rPr lang="en-US" sz="2000" b="1" dirty="0" smtClean="0"/>
              <a:t>uite likes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17810" y="2787681"/>
            <a:ext cx="619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			walking along the village roads.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9106" y="2787681"/>
            <a:ext cx="150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b="1" dirty="0" smtClean="0"/>
              <a:t>idn’t mind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17810" y="3573583"/>
            <a:ext cx="5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			taking pictures.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9106" y="3573583"/>
            <a:ext cx="1055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loves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17809" y="4359485"/>
            <a:ext cx="582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			sitting idly in a rickshaw.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9106" y="4315419"/>
            <a:ext cx="1055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hates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17809" y="5145387"/>
            <a:ext cx="2218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eally dislikes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6370" y="5145387"/>
            <a:ext cx="1996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did not dislike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7522" y="5145387"/>
            <a:ext cx="1378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enjoys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99609" y="5145387"/>
            <a:ext cx="1931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really likes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7920" y="338176"/>
            <a:ext cx="2218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99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422" y="279492"/>
            <a:ext cx="11676185" cy="637848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09876" y="570660"/>
            <a:ext cx="196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287" t="32949" r="20699" b="20574"/>
          <a:stretch/>
        </p:blipFill>
        <p:spPr>
          <a:xfrm>
            <a:off x="1104676" y="1385047"/>
            <a:ext cx="9973674" cy="48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21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239151"/>
            <a:ext cx="11718387" cy="6372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9220" y="5609919"/>
            <a:ext cx="10518248" cy="646331"/>
          </a:xfrm>
          <a:prstGeom prst="rect">
            <a:avLst/>
          </a:prstGeom>
          <a:solidFill>
            <a:srgbClr val="0F512D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Please stay at home. Protect yourself, protect family.” 	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047" y="255495"/>
            <a:ext cx="11745166" cy="63470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57" y="1185862"/>
            <a:ext cx="2228850" cy="222885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32210" y="3977943"/>
            <a:ext cx="5829299" cy="2357437"/>
          </a:xfrm>
          <a:prstGeom prst="rect">
            <a:avLst/>
          </a:prstGeom>
          <a:solidFill>
            <a:schemeClr val="bg1"/>
          </a:solidFill>
          <a:ln w="44450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Nurul Aziz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(English)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Krishnakumari City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Girls’ High School,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Nandankanan,Chittagong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naziz13.na@gmail.com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: 01843773924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2024" y="4133777"/>
            <a:ext cx="3213203" cy="2357437"/>
          </a:xfrm>
          <a:prstGeom prst="rect">
            <a:avLst/>
          </a:prstGeom>
          <a:solidFill>
            <a:schemeClr val="bg1"/>
          </a:solidFill>
          <a:ln w="47625" cap="sq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: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07/08/2020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527" y="1038951"/>
            <a:ext cx="1748195" cy="22273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629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151" y="196948"/>
            <a:ext cx="11718387" cy="641882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4702" y="2982952"/>
            <a:ext cx="7167282" cy="289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 on……</a:t>
            </a:r>
          </a:p>
          <a:p>
            <a:pPr algn="ctr"/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visits Sundarpur</a:t>
            </a:r>
          </a:p>
          <a:p>
            <a:pPr algn="ctr"/>
            <a:r>
              <a:rPr lang="en-US" sz="4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, Lesson 3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06" y="985933"/>
            <a:ext cx="3648075" cy="1257300"/>
          </a:xfrm>
          <a:prstGeom prst="rect">
            <a:avLst/>
          </a:prstGeom>
          <a:ln w="25400"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9562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11793"/>
            <a:ext cx="11725835" cy="6431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9857" y="2859273"/>
            <a:ext cx="74433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lessons students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 the meanings of new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dialogue about likes and dislikes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 and answer questions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5869" y="799249"/>
            <a:ext cx="4543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286" y="227567"/>
            <a:ext cx="11648049" cy="643040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47" y="1234488"/>
            <a:ext cx="171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47" y="4511432"/>
            <a:ext cx="2325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Syn. helper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6655" y="227567"/>
            <a:ext cx="270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025" y="2226629"/>
            <a:ext cx="28766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eaning: when someone works unpaid for the greater benefit.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721" y="5584703"/>
            <a:ext cx="642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Volunteers work selflessly for the society.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7068" y="1234488"/>
            <a:ext cx="2430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npaid worker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69" y="1970649"/>
            <a:ext cx="4970799" cy="3311194"/>
          </a:xfrm>
          <a:prstGeom prst="rect">
            <a:avLst/>
          </a:prstGeom>
          <a:solidFill>
            <a:srgbClr val="2C3303"/>
          </a:solidFill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40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286" y="227567"/>
            <a:ext cx="11648049" cy="643040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6147" y="935453"/>
            <a:ext cx="1706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rsenic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oisoning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1261" y="4786000"/>
            <a:ext cx="255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Syn. arsenicosis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6655" y="227567"/>
            <a:ext cx="270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1261" y="2144583"/>
            <a:ext cx="1986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poisoning caused by arsenic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6147" y="5631259"/>
            <a:ext cx="8443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Arsenic poisoning is a dangerous problem in Bangladesh.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02" y="1790778"/>
            <a:ext cx="5248624" cy="29851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86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286" y="227567"/>
            <a:ext cx="11648049" cy="643040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1261" y="1313793"/>
            <a:ext cx="2350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reen coconut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6655" y="227567"/>
            <a:ext cx="270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5051" y="2262803"/>
            <a:ext cx="24066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tender coconut having a healthy drink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8778" y="5624848"/>
            <a:ext cx="585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coconut drink is a healthy drink.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8778" y="4583500"/>
            <a:ext cx="3777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Syn. : tender coconut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29" y="1313793"/>
            <a:ext cx="4965298" cy="37719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03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218" y="239151"/>
            <a:ext cx="11676185" cy="637848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075" t="29357" r="24675" b="31037"/>
          <a:stretch/>
        </p:blipFill>
        <p:spPr>
          <a:xfrm>
            <a:off x="1664143" y="1125745"/>
            <a:ext cx="9322725" cy="46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7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218" y="239151"/>
            <a:ext cx="11676185" cy="637848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75" t="23006" r="20775" b="34720"/>
          <a:stretch/>
        </p:blipFill>
        <p:spPr>
          <a:xfrm>
            <a:off x="699248" y="1143000"/>
            <a:ext cx="10475050" cy="484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4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3671</TotalTime>
  <Words>383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ASUS</dc:creator>
  <cp:lastModifiedBy>user</cp:lastModifiedBy>
  <cp:revision>913</cp:revision>
  <dcterms:created xsi:type="dcterms:W3CDTF">2015-08-29T18:07:53Z</dcterms:created>
  <dcterms:modified xsi:type="dcterms:W3CDTF">2020-08-16T07:45:17Z</dcterms:modified>
</cp:coreProperties>
</file>