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303" r:id="rId3"/>
    <p:sldId id="299" r:id="rId4"/>
    <p:sldId id="300" r:id="rId5"/>
    <p:sldId id="263" r:id="rId6"/>
    <p:sldId id="260" r:id="rId7"/>
    <p:sldId id="267" r:id="rId8"/>
    <p:sldId id="262" r:id="rId9"/>
    <p:sldId id="268" r:id="rId10"/>
    <p:sldId id="301" r:id="rId11"/>
    <p:sldId id="302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বিনোদপুর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কম্পিউটার</a:t>
            </a:r>
            <a:r>
              <a:rPr lang="bn-BD" baseline="0" dirty="0" smtClean="0"/>
              <a:t> </a:t>
            </a:r>
            <a:r>
              <a:rPr lang="bn-BD" dirty="0" smtClean="0"/>
              <a:t>নেটওয়ার্কের</a:t>
            </a:r>
            <a:r>
              <a:rPr lang="bn-BD" baseline="0" dirty="0" smtClean="0"/>
              <a:t> ছবির মাধ্যমে শিক্ষার্থীরা নেটওয়ার্কের ধারণা লাভ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96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82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ছাড়াও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সর্বস্তরের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বাঙ্গালী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79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22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C9BC7-DE40-4263-8C90-4998EE8F5186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B2F98-6021-426B-B9F8-7EFC1F7DB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31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8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1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7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9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7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9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21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4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0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88" y="-90487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5712" y="5319712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2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ANZIT\Desktop\'&#2438;&#2478;&#2494;&#2480;_&#2477;&#2494;&#2439;&#2479;&#2492;&#2503;&#2480;_&#2480;&#2453;&#2509;&#2468;&#2503;_&#2480;&#2494;&#2457;&#2494;&#2472;&#2507;_&#2447;&#2453;&#2497;&#2486;&#2503;_&#2475;&#2503;&#2476;&#2509;&#2480;&#2497;&#2479;&#2492;&#2494;&#2480;&#2495;_&#2438;&#2478;&#2495;_&#2453;&#2495;_&#2477;&#2497;&#2482;&#2495;&#2468;&#2503;_&#2474;&#2494;&#2480;&#2495;&#2404;(256k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019425"/>
            <a:ext cx="3810000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157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3124200"/>
            <a:ext cx="7467600" cy="236220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as-IN" sz="2000" dirty="0" smtClean="0"/>
              <a:t>অমর একুশ মনে করিয়ে দেয় ত্যাগ আর অগণিত প্রাণের বিনিময়ে বাঙালির প্রাপ্তি। বিশ্বে বাঙালিরা একমাত্র জাতি যাদের ভাষার জন্য প্রাণ দিতে হয়েছে।'অমর একুশ' নিয়ে যায় ৫২'র একুশে ফেব্রুয়ারিতে যেই দিনে-ভাষার জন্য ছাত্ররা মিছিল করেছিল। পুলিশের গুলিতে সালাম, বরকত, রফিক, শফিক, জব্বার প্রমুখের তাজা প্রাণের লাল রক্তে বাঙালিরা নিজের ভাষায় কথা বলার অধিকার অর্জন করে।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757669" y="838200"/>
            <a:ext cx="3414531" cy="1524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অমর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একুশে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05000"/>
            <a:ext cx="2057400" cy="304698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958962"/>
            <a:ext cx="5410200" cy="207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Arrow Callout 5"/>
          <p:cNvSpPr/>
          <p:nvPr/>
        </p:nvSpPr>
        <p:spPr>
          <a:xfrm>
            <a:off x="3799121" y="990600"/>
            <a:ext cx="3414531" cy="1524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শহী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দগ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E:\MOTIAR\Motiar D. Content\Class Viii\Picture\পাঠ ৫৭\quon_sit_type_laptop_computer_hg_clr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2600" y="3200400"/>
            <a:ext cx="57912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402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837482" y="332772"/>
            <a:ext cx="5706318" cy="1724628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057400"/>
            <a:ext cx="3505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8437943" cy="11387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মুহাম্মদ জাহা</a:t>
            </a:r>
            <a:r>
              <a:rPr lang="bn-BD" sz="4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ঙ্গী</a:t>
            </a:r>
            <a:r>
              <a:rPr lang="bn-BD" sz="4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আলম </a:t>
            </a:r>
            <a:r>
              <a:rPr lang="bn-BD" sz="1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(বিএ বিএড এমএ)</a:t>
            </a:r>
          </a:p>
          <a:p>
            <a:pPr algn="ctr"/>
            <a:r>
              <a:rPr lang="bn-BD" sz="2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 </a:t>
            </a:r>
            <a:endParaRPr lang="en-US" sz="4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504707" y="462987"/>
            <a:ext cx="6030411" cy="172462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সৌজন্যে</a:t>
            </a:r>
            <a:endParaRPr lang="en-US" sz="9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971800"/>
            <a:ext cx="8437943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রাজাখালী ফৈজুন্নেছা উচ্চ বিদ্যালয়</a:t>
            </a:r>
            <a:endParaRPr lang="en-US" sz="6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9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পেকুয়া,কক্সবাজার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বিষয়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সমূহ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5908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আন্তর্জা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60106">
            <a:off x="6866936" y="1228137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5225" y="263604"/>
            <a:ext cx="4289274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0308229_397851957023478_236599995301505883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676400"/>
            <a:ext cx="7010400" cy="388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2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60549" y="1583705"/>
            <a:ext cx="7721451" cy="4664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209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শিখতে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-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মাতৃভাষা</a:t>
            </a:r>
            <a:r>
              <a:rPr lang="en-US" dirty="0" smtClean="0"/>
              <a:t> </a:t>
            </a:r>
            <a:r>
              <a:rPr lang="en-US" dirty="0" err="1" smtClean="0"/>
              <a:t>আন্দলন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মাতৃভাষা</a:t>
            </a:r>
            <a:r>
              <a:rPr lang="en-US" dirty="0" smtClean="0"/>
              <a:t> </a:t>
            </a:r>
            <a:r>
              <a:rPr lang="en-US" dirty="0" err="1" smtClean="0"/>
              <a:t>অর্জন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আন্দলন</a:t>
            </a:r>
            <a:r>
              <a:rPr lang="en-US" dirty="0" smtClean="0"/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মাতৃভাষা</a:t>
            </a:r>
            <a:r>
              <a:rPr lang="en-US" dirty="0" smtClean="0"/>
              <a:t> </a:t>
            </a:r>
            <a:r>
              <a:rPr lang="en-US" dirty="0" err="1" smtClean="0"/>
              <a:t>দিবস</a:t>
            </a:r>
            <a:r>
              <a:rPr lang="en-US" dirty="0" smtClean="0"/>
              <a:t> </a:t>
            </a:r>
            <a:r>
              <a:rPr lang="en-US" dirty="0" err="1" smtClean="0"/>
              <a:t>তাৎপর্য</a:t>
            </a:r>
            <a:r>
              <a:rPr lang="en-US" dirty="0" smtClean="0"/>
              <a:t>।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9080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00200" y="609600"/>
            <a:ext cx="6400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1543050-two-rows-of-bookshel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133600"/>
            <a:ext cx="47244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'আমার_ভাইয়ের_রক্তে_রাঙানো_একুশে_ফেব্রুয়ারি_আমি_কি_ভুলিতে_পারি।(256k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67200" y="5334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4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08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1FBDA7E-8814-4CDA-93D3-772E2D1B4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43" y="2057400"/>
            <a:ext cx="2094113" cy="19227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1FBDA7E-8814-4CDA-93D3-772E2D1B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14400"/>
            <a:ext cx="1942338" cy="19423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1FBDA7E-8814-4CDA-93D3-772E2D1B4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114800"/>
            <a:ext cx="2246878" cy="17562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1FBDA7E-8814-4CDA-93D3-772E2D1B4E4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362200"/>
            <a:ext cx="1447800" cy="1328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2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2895600" cy="186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2741" r="12259" b="38462"/>
          <a:stretch>
            <a:fillRect/>
          </a:stretch>
        </p:blipFill>
        <p:spPr>
          <a:xfrm>
            <a:off x="4876800" y="1219200"/>
            <a:ext cx="32004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267200"/>
            <a:ext cx="3393399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3330714"/>
            <a:ext cx="64770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8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171</Words>
  <Application>Microsoft Office PowerPoint</Application>
  <PresentationFormat>On-screen Show (4:3)</PresentationFormat>
  <Paragraphs>32</Paragraphs>
  <Slides>12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dubai-laptop</cp:lastModifiedBy>
  <cp:revision>135</cp:revision>
  <dcterms:created xsi:type="dcterms:W3CDTF">2015-06-25T01:37:27Z</dcterms:created>
  <dcterms:modified xsi:type="dcterms:W3CDTF">2020-08-18T13:52:25Z</dcterms:modified>
</cp:coreProperties>
</file>