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63" r:id="rId3"/>
    <p:sldId id="267" r:id="rId4"/>
    <p:sldId id="268" r:id="rId5"/>
    <p:sldId id="269" r:id="rId6"/>
    <p:sldId id="262" r:id="rId7"/>
    <p:sldId id="270" r:id="rId8"/>
    <p:sldId id="271" r:id="rId9"/>
    <p:sldId id="272" r:id="rId10"/>
    <p:sldId id="273" r:id="rId11"/>
    <p:sldId id="25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5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66" d="100"/>
          <a:sy n="66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28CA9-5CB7-4377-A10D-07FA5D06DFB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DB353-822A-4CE8-A832-5FD9B370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2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DB353-822A-4CE8-A832-5FD9B37005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2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DB353-822A-4CE8-A832-5FD9B37005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5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2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1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2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6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8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5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3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5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BE9ED-3397-4E16-933B-FA0718B66D1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86505-F054-4E25-8512-BD7CFCBB06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ame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648"/>
            </a:avLst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022866" y="6358532"/>
            <a:ext cx="7214152" cy="4004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ea typeface="+mn-ea"/>
                <a:cs typeface="NikoshBAN" panose="020000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s-IN"/>
              <a:t>মোঃ নূর-এ-আলম</a:t>
            </a:r>
            <a:r>
              <a:rPr lang="en-US"/>
              <a:t>                                                                                            </a:t>
            </a:r>
            <a:r>
              <a:rPr lang="en-US">
                <a:latin typeface="+mn-lt"/>
              </a:rPr>
              <a:t>PHS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78" y="183557"/>
            <a:ext cx="646987" cy="65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>
          <a:xfrm>
            <a:off x="1244482" y="3157189"/>
            <a:ext cx="6655037" cy="543622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bn-BD" sz="6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 সকল শিক্ষার্থীবৃন্দ</a:t>
            </a:r>
            <a:endParaRPr lang="en-US" sz="6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33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8123" y="1144211"/>
            <a:ext cx="5146400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বাড়ির কাজ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8978" y="3101304"/>
            <a:ext cx="7962314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অনুশীলনী –৭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.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প্রশ্ন নম্বর – ৩ ও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৪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 করে আনবে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361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7111" y="475800"/>
            <a:ext cx="7180731" cy="5938772"/>
          </a:xfrm>
          <a:prstGeom prst="rect">
            <a:avLst/>
          </a:prstGeom>
          <a:noFill/>
        </p:spPr>
        <p:txBody>
          <a:bodyPr wrap="square" rtlCol="0">
            <a:prstTxWarp prst="textArchUpPour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11500" b="1" dirty="0" err="1">
                <a:ln/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11500" b="1" dirty="0">
                <a:ln/>
                <a:solidFill>
                  <a:schemeClr val="accent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305" y="2641866"/>
            <a:ext cx="371475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5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8180" y="3536282"/>
            <a:ext cx="3021807" cy="1800749"/>
          </a:xfrm>
          <a:prstGeom prst="rect">
            <a:avLst/>
          </a:prstGeom>
          <a:gradFill>
            <a:gsLst>
              <a:gs pos="100000">
                <a:schemeClr val="bg2">
                  <a:lumMod val="90000"/>
                </a:schemeClr>
              </a:gs>
              <a:gs pos="79000">
                <a:schemeClr val="bg1">
                  <a:lumMod val="95000"/>
                </a:schemeClr>
              </a:gs>
              <a:gs pos="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মোঃ </a:t>
            </a:r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নূর</a:t>
            </a:r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-এ-</a:t>
            </a:r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আলম</a:t>
            </a:r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ট্রেড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ইন্সট্রাক্টর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ইলেক্ট্রিক্যাল</a:t>
            </a:r>
            <a:r>
              <a:rPr lang="en-US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/>
            <a:r>
              <a:rPr lang="en-US">
                <a:latin typeface="NikoshBAN" panose="02000000000000000000" pitchFamily="2" charset="0"/>
                <a:cs typeface="NikoshBAN" panose="02000000000000000000" pitchFamily="2" charset="0"/>
              </a:rPr>
              <a:t>পুরুলিয়া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আদর্শ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বহুমূখী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গুরুদাসপুর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, নাটোর।                                       </a:t>
            </a:r>
            <a:r>
              <a:rPr lang="en-US" sz="1351" b="1" dirty="0">
                <a:solidFill>
                  <a:srgbClr val="002060"/>
                </a:solidFill>
                <a:latin typeface="Calibri" panose="020F0502020204030204" pitchFamily="34" charset="0"/>
                <a:cs typeface="NikoshBAN" panose="02000000000000000000" pitchFamily="2" charset="0"/>
              </a:rPr>
              <a:t>e-mail:nooralamphs@gmail.com  Mob:01740966042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679" y="3109882"/>
            <a:ext cx="882255" cy="2653551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684104" y="1040107"/>
            <a:ext cx="2537345" cy="1037622"/>
            <a:chOff x="2897746" y="953037"/>
            <a:chExt cx="3296992" cy="1184856"/>
          </a:xfrm>
        </p:grpSpPr>
        <p:sp>
          <p:nvSpPr>
            <p:cNvPr id="6" name="Pentagon 5"/>
            <p:cNvSpPr/>
            <p:nvPr/>
          </p:nvSpPr>
          <p:spPr>
            <a:xfrm rot="10800000">
              <a:off x="2897746" y="953037"/>
              <a:ext cx="3296992" cy="1184856"/>
            </a:xfrm>
            <a:prstGeom prst="homePlate">
              <a:avLst/>
            </a:prstGeom>
            <a:gradFill flip="none" rotWithShape="1">
              <a:gsLst>
                <a:gs pos="100000">
                  <a:srgbClr val="FF0000"/>
                </a:gs>
                <a:gs pos="62000">
                  <a:schemeClr val="tx1"/>
                </a:gs>
                <a:gs pos="31000">
                  <a:schemeClr val="accent1">
                    <a:lumMod val="30000"/>
                    <a:lumOff val="7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27543" y="1281087"/>
              <a:ext cx="24645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  <a:endParaRPr lang="en-US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619453" y="3541573"/>
            <a:ext cx="3077331" cy="168099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381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নবম-দশম</a:t>
            </a:r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শ্রেণী</a:t>
            </a:r>
            <a:endParaRPr lang="en-US" sz="3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3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সপ্তম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জ্যামিতি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320" y="714766"/>
            <a:ext cx="1371600" cy="1737360"/>
          </a:xfrm>
          <a:prstGeom prst="round2DiagRect">
            <a:avLst>
              <a:gd name="adj1" fmla="val 0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481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81668" y="3033318"/>
            <a:ext cx="5165197" cy="11079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algn="ctr"/>
            <a:r>
              <a:rPr lang="en-US" sz="6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ব্যবহারিক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জ্যামিতি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1106069" y="365760"/>
            <a:ext cx="6316394" cy="2082018"/>
          </a:xfrm>
          <a:prstGeom prst="flowChartDecision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পাঠশিরোনাম</a:t>
            </a:r>
          </a:p>
        </p:txBody>
      </p:sp>
    </p:spTree>
    <p:extLst>
      <p:ext uri="{BB962C8B-B14F-4D97-AF65-F5344CB8AC3E}">
        <p14:creationId xmlns:p14="http://schemas.microsoft.com/office/powerpoint/2010/main" val="347732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814734" y="576775"/>
            <a:ext cx="5444196" cy="1012873"/>
          </a:xfrm>
          <a:prstGeom prst="wave">
            <a:avLst>
              <a:gd name="adj1" fmla="val 0"/>
              <a:gd name="adj2" fmla="val -1000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পাঠশেষে শিক্ষার্থীরা 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1017" y="3216198"/>
            <a:ext cx="689163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প্রদত্ত তথ্য ব্যবহার করে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ত্রিভূজ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আঁকতে  পারবে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1255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7113" y="2495567"/>
            <a:ext cx="7793502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ত্রিভূজের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ভূমি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ভূমি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সংলগ্ন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কোণ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পরিসীমা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দেওয়া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ত্রিভূজটি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আঁকতে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972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4843229" y="5394608"/>
                <a:ext cx="556985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fName>
                        <m:e>
                          <m:f>
                            <m:f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229" y="5394608"/>
                <a:ext cx="556985" cy="4380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2826964" y="5268067"/>
                <a:ext cx="748102" cy="495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fName>
                        <m:e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964" y="5268067"/>
                <a:ext cx="748102" cy="495649"/>
              </a:xfrm>
              <a:prstGeom prst="rect">
                <a:avLst/>
              </a:prstGeom>
              <a:blipFill>
                <a:blip r:embed="rId4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Arrow Connector 1"/>
          <p:cNvCxnSpPr/>
          <p:nvPr/>
        </p:nvCxnSpPr>
        <p:spPr>
          <a:xfrm flipV="1">
            <a:off x="1779280" y="5794130"/>
            <a:ext cx="5775943" cy="473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619133" y="5784271"/>
            <a:ext cx="330540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257322" y="4759007"/>
            <a:ext cx="616821" cy="15484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c 4"/>
          <p:cNvSpPr/>
          <p:nvPr/>
        </p:nvSpPr>
        <p:spPr>
          <a:xfrm rot="702907">
            <a:off x="2167240" y="5224692"/>
            <a:ext cx="824249" cy="812698"/>
          </a:xfrm>
          <a:prstGeom prst="arc">
            <a:avLst>
              <a:gd name="adj1" fmla="val 171099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Arc 5"/>
          <p:cNvSpPr/>
          <p:nvPr/>
        </p:nvSpPr>
        <p:spPr>
          <a:xfrm>
            <a:off x="5786161" y="5619295"/>
            <a:ext cx="45719" cy="781878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764130" y="4098346"/>
            <a:ext cx="1700811" cy="17399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43285" y="5725131"/>
            <a:ext cx="317594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72051" y="5497633"/>
            <a:ext cx="163347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0" name="Arc 9"/>
          <p:cNvSpPr/>
          <p:nvPr/>
        </p:nvSpPr>
        <p:spPr>
          <a:xfrm rot="1752605">
            <a:off x="1466943" y="5417027"/>
            <a:ext cx="824249" cy="786148"/>
          </a:xfrm>
          <a:prstGeom prst="arc">
            <a:avLst>
              <a:gd name="adj1" fmla="val 16087629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Arc 10"/>
          <p:cNvSpPr/>
          <p:nvPr/>
        </p:nvSpPr>
        <p:spPr>
          <a:xfrm rot="18649995">
            <a:off x="1778882" y="5489842"/>
            <a:ext cx="824249" cy="786148"/>
          </a:xfrm>
          <a:prstGeom prst="arc">
            <a:avLst>
              <a:gd name="adj1" fmla="val 17082769"/>
              <a:gd name="adj2" fmla="val 1986100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20352" y="439732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9324" y="393220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85735" y="596920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022325" y="4044907"/>
            <a:ext cx="809329" cy="176554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777986" y="4615333"/>
            <a:ext cx="2894642" cy="1209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 rot="2521236">
            <a:off x="2074254" y="5029836"/>
            <a:ext cx="824249" cy="812698"/>
          </a:xfrm>
          <a:prstGeom prst="arc">
            <a:avLst>
              <a:gd name="adj1" fmla="val 171099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2990" y="1963101"/>
            <a:ext cx="18230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Arc 18"/>
          <p:cNvSpPr/>
          <p:nvPr/>
        </p:nvSpPr>
        <p:spPr>
          <a:xfrm rot="1752605">
            <a:off x="5118422" y="1834697"/>
            <a:ext cx="824249" cy="786148"/>
          </a:xfrm>
          <a:prstGeom prst="arc">
            <a:avLst>
              <a:gd name="adj1" fmla="val 166290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413317" y="2228190"/>
            <a:ext cx="1241086" cy="24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5413317" y="1383102"/>
            <a:ext cx="914096" cy="88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 rot="1412057">
            <a:off x="7156702" y="1764719"/>
            <a:ext cx="821675" cy="808583"/>
          </a:xfrm>
          <a:prstGeom prst="arc">
            <a:avLst>
              <a:gd name="adj1" fmla="val 15473271"/>
              <a:gd name="adj2" fmla="val 2092006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6933343" flipH="1" flipV="1">
            <a:off x="7741844" y="1706342"/>
            <a:ext cx="554139" cy="10880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6933343" flipH="1">
            <a:off x="7012930" y="1644861"/>
            <a:ext cx="1390482" cy="70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9098" y="1950341"/>
            <a:ext cx="163347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287648" y="679668"/>
            <a:ext cx="2303398" cy="3242853"/>
            <a:chOff x="2952433" y="970154"/>
            <a:chExt cx="3104911" cy="3242853"/>
          </a:xfrm>
        </p:grpSpPr>
        <p:sp>
          <p:nvSpPr>
            <p:cNvPr id="27" name="Rectangle 26"/>
            <p:cNvSpPr/>
            <p:nvPr/>
          </p:nvSpPr>
          <p:spPr>
            <a:xfrm flipH="1">
              <a:off x="2952433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9" name="Arc 28"/>
          <p:cNvSpPr/>
          <p:nvPr/>
        </p:nvSpPr>
        <p:spPr>
          <a:xfrm rot="20829842">
            <a:off x="5026918" y="5285290"/>
            <a:ext cx="824249" cy="812698"/>
          </a:xfrm>
          <a:prstGeom prst="arc">
            <a:avLst>
              <a:gd name="adj1" fmla="val 171099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grpSp>
        <p:nvGrpSpPr>
          <p:cNvPr id="30" name="Group 29"/>
          <p:cNvGrpSpPr/>
          <p:nvPr/>
        </p:nvGrpSpPr>
        <p:grpSpPr>
          <a:xfrm rot="2996567">
            <a:off x="6860901" y="620481"/>
            <a:ext cx="2196724" cy="3222949"/>
            <a:chOff x="2919480" y="1002937"/>
            <a:chExt cx="3145170" cy="3222949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32" name="Rectangle 31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3" name="Straight Connector 32"/>
          <p:cNvCxnSpPr/>
          <p:nvPr/>
        </p:nvCxnSpPr>
        <p:spPr>
          <a:xfrm rot="242075">
            <a:off x="3635933" y="4483485"/>
            <a:ext cx="2244581" cy="12407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33"/>
          <p:cNvSpPr/>
          <p:nvPr/>
        </p:nvSpPr>
        <p:spPr>
          <a:xfrm rot="15136479">
            <a:off x="4797889" y="4898994"/>
            <a:ext cx="824249" cy="812698"/>
          </a:xfrm>
          <a:prstGeom prst="arc">
            <a:avLst>
              <a:gd name="adj1" fmla="val 171099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5" name="Arc 34"/>
          <p:cNvSpPr/>
          <p:nvPr/>
        </p:nvSpPr>
        <p:spPr>
          <a:xfrm rot="16954808">
            <a:off x="4673900" y="5075748"/>
            <a:ext cx="824249" cy="812698"/>
          </a:xfrm>
          <a:prstGeom prst="arc">
            <a:avLst>
              <a:gd name="adj1" fmla="val 17109977"/>
              <a:gd name="adj2" fmla="val 200820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6" name="Arc 35"/>
          <p:cNvSpPr/>
          <p:nvPr/>
        </p:nvSpPr>
        <p:spPr>
          <a:xfrm rot="11282767">
            <a:off x="3761345" y="4479409"/>
            <a:ext cx="824249" cy="786148"/>
          </a:xfrm>
          <a:prstGeom prst="arc">
            <a:avLst>
              <a:gd name="adj1" fmla="val 17238388"/>
              <a:gd name="adj2" fmla="val 2011984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7" name="Arc 36"/>
          <p:cNvSpPr/>
          <p:nvPr/>
        </p:nvSpPr>
        <p:spPr>
          <a:xfrm rot="7535487">
            <a:off x="3351957" y="4405130"/>
            <a:ext cx="824249" cy="786148"/>
          </a:xfrm>
          <a:prstGeom prst="arc">
            <a:avLst>
              <a:gd name="adj1" fmla="val 17416902"/>
              <a:gd name="adj2" fmla="val 1905237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8" name="Arc 37"/>
          <p:cNvSpPr/>
          <p:nvPr/>
        </p:nvSpPr>
        <p:spPr>
          <a:xfrm rot="5756342" flipV="1">
            <a:off x="4362137" y="4667118"/>
            <a:ext cx="880827" cy="786148"/>
          </a:xfrm>
          <a:prstGeom prst="arc">
            <a:avLst>
              <a:gd name="adj1" fmla="val 17729898"/>
              <a:gd name="adj2" fmla="val 1986100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9" name="Rectangle 38"/>
          <p:cNvSpPr/>
          <p:nvPr/>
        </p:nvSpPr>
        <p:spPr>
          <a:xfrm rot="4561680">
            <a:off x="1232395" y="5598047"/>
            <a:ext cx="1041177" cy="1285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 rot="356908">
            <a:off x="799346" y="4265367"/>
            <a:ext cx="1984839" cy="3242853"/>
            <a:chOff x="2952433" y="970154"/>
            <a:chExt cx="3104911" cy="3242853"/>
          </a:xfrm>
        </p:grpSpPr>
        <p:sp>
          <p:nvSpPr>
            <p:cNvPr id="41" name="Rectangle 40"/>
            <p:cNvSpPr/>
            <p:nvPr/>
          </p:nvSpPr>
          <p:spPr>
            <a:xfrm flipH="1">
              <a:off x="2952433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3" name="Group 42"/>
          <p:cNvGrpSpPr/>
          <p:nvPr/>
        </p:nvGrpSpPr>
        <p:grpSpPr>
          <a:xfrm rot="330014">
            <a:off x="4372117" y="659032"/>
            <a:ext cx="2085570" cy="3242853"/>
            <a:chOff x="2952433" y="970154"/>
            <a:chExt cx="3104911" cy="3242853"/>
          </a:xfrm>
        </p:grpSpPr>
        <p:sp>
          <p:nvSpPr>
            <p:cNvPr id="44" name="Rectangle 43"/>
            <p:cNvSpPr/>
            <p:nvPr/>
          </p:nvSpPr>
          <p:spPr>
            <a:xfrm flipH="1">
              <a:off x="2952433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33914">
            <a:off x="5998421" y="853464"/>
            <a:ext cx="950991" cy="1637232"/>
          </a:xfrm>
          <a:prstGeom prst="rect">
            <a:avLst/>
          </a:prstGeom>
          <a:ln>
            <a:noFill/>
          </a:ln>
        </p:spPr>
      </p:pic>
      <p:grpSp>
        <p:nvGrpSpPr>
          <p:cNvPr id="47" name="Group 46"/>
          <p:cNvGrpSpPr/>
          <p:nvPr/>
        </p:nvGrpSpPr>
        <p:grpSpPr>
          <a:xfrm rot="2104099">
            <a:off x="1491699" y="4468199"/>
            <a:ext cx="1510034" cy="2806424"/>
            <a:chOff x="-3843272" y="-873547"/>
            <a:chExt cx="13543863" cy="7632156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843272" y="-873547"/>
              <a:ext cx="8755677" cy="3741169"/>
            </a:xfrm>
            <a:prstGeom prst="rect">
              <a:avLst/>
            </a:prstGeom>
          </p:spPr>
        </p:pic>
        <p:sp>
          <p:nvSpPr>
            <p:cNvPr id="49" name="Rectangle 48"/>
            <p:cNvSpPr/>
            <p:nvPr/>
          </p:nvSpPr>
          <p:spPr>
            <a:xfrm>
              <a:off x="927652" y="2981739"/>
              <a:ext cx="8772939" cy="37768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 rot="18310326">
            <a:off x="3241913" y="3193304"/>
            <a:ext cx="2053582" cy="3222949"/>
            <a:chOff x="2919480" y="1002937"/>
            <a:chExt cx="3145170" cy="3222949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52" name="Rectangle 51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Arc 52"/>
          <p:cNvSpPr/>
          <p:nvPr/>
        </p:nvSpPr>
        <p:spPr>
          <a:xfrm rot="8008553">
            <a:off x="3982285" y="4523776"/>
            <a:ext cx="824249" cy="786148"/>
          </a:xfrm>
          <a:prstGeom prst="arc">
            <a:avLst>
              <a:gd name="adj1" fmla="val 15005748"/>
              <a:gd name="adj2" fmla="val 1921399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grpSp>
        <p:nvGrpSpPr>
          <p:cNvPr id="54" name="Group 53"/>
          <p:cNvGrpSpPr/>
          <p:nvPr/>
        </p:nvGrpSpPr>
        <p:grpSpPr>
          <a:xfrm rot="19103754">
            <a:off x="4959440" y="4102320"/>
            <a:ext cx="1305302" cy="2418761"/>
            <a:chOff x="2919480" y="1002937"/>
            <a:chExt cx="3145170" cy="3222949"/>
          </a:xfrm>
        </p:grpSpPr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Rectangle 55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 rot="15837757" flipV="1">
            <a:off x="3292030" y="4053846"/>
            <a:ext cx="967022" cy="1854678"/>
            <a:chOff x="2919480" y="1002937"/>
            <a:chExt cx="3145170" cy="3222949"/>
          </a:xfrm>
        </p:grpSpPr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589852"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59" name="Rectangle 58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 rot="3137933">
            <a:off x="1803015" y="4853833"/>
            <a:ext cx="836743" cy="1602589"/>
            <a:chOff x="2919480" y="1002937"/>
            <a:chExt cx="3145170" cy="3222949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62" name="Rectangle 61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 rot="4774704" flipH="1">
            <a:off x="3111507" y="3253019"/>
            <a:ext cx="2286357" cy="3062600"/>
            <a:chOff x="2919480" y="1002937"/>
            <a:chExt cx="3145170" cy="3222949"/>
          </a:xfrm>
        </p:grpSpPr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65" name="Rectangle 64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 rot="14743532">
            <a:off x="3778557" y="4129916"/>
            <a:ext cx="3104912" cy="3242853"/>
            <a:chOff x="2952432" y="970154"/>
            <a:chExt cx="3104912" cy="3242853"/>
          </a:xfrm>
        </p:grpSpPr>
        <p:sp>
          <p:nvSpPr>
            <p:cNvPr id="67" name="Rectangle 66"/>
            <p:cNvSpPr/>
            <p:nvPr/>
          </p:nvSpPr>
          <p:spPr>
            <a:xfrm flipH="1">
              <a:off x="2952432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69" name="Group 68"/>
          <p:cNvGrpSpPr/>
          <p:nvPr/>
        </p:nvGrpSpPr>
        <p:grpSpPr>
          <a:xfrm rot="466851">
            <a:off x="581203" y="3859690"/>
            <a:ext cx="3093486" cy="3228022"/>
            <a:chOff x="2952432" y="984985"/>
            <a:chExt cx="3093486" cy="3228022"/>
          </a:xfrm>
        </p:grpSpPr>
        <p:sp>
          <p:nvSpPr>
            <p:cNvPr id="70" name="Rectangle 69"/>
            <p:cNvSpPr/>
            <p:nvPr/>
          </p:nvSpPr>
          <p:spPr>
            <a:xfrm flipH="1">
              <a:off x="2952432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25552" y="984985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72" name="Group 71"/>
          <p:cNvGrpSpPr/>
          <p:nvPr/>
        </p:nvGrpSpPr>
        <p:grpSpPr>
          <a:xfrm rot="7763380">
            <a:off x="747620" y="4213263"/>
            <a:ext cx="3049736" cy="3222949"/>
            <a:chOff x="2919480" y="1002937"/>
            <a:chExt cx="3145170" cy="3222949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74" name="Rectangle 73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5" name="Straight Connector 74"/>
          <p:cNvCxnSpPr/>
          <p:nvPr/>
        </p:nvCxnSpPr>
        <p:spPr>
          <a:xfrm flipH="1">
            <a:off x="2902815" y="4778833"/>
            <a:ext cx="1360998" cy="14574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587393" y="569690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275889" y="3894519"/>
            <a:ext cx="408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195329" y="5771297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688619" y="4318925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436524" y="43894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710319" y="57944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709112" y="2163707"/>
            <a:ext cx="4047251" cy="129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Picture 82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25959">
            <a:off x="1789803" y="4600551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72212">
            <a:off x="1223474" y="5855976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85" name="Rectangle 84"/>
          <p:cNvSpPr/>
          <p:nvPr/>
        </p:nvSpPr>
        <p:spPr>
          <a:xfrm flipH="1">
            <a:off x="-8607445" y="3262839"/>
            <a:ext cx="10613279" cy="3776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 rot="180190" flipH="1">
            <a:off x="-5235257" y="5884816"/>
            <a:ext cx="8874212" cy="4283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86"/>
          <p:cNvGrpSpPr/>
          <p:nvPr/>
        </p:nvGrpSpPr>
        <p:grpSpPr>
          <a:xfrm>
            <a:off x="-6554910" y="2368924"/>
            <a:ext cx="16615786" cy="7050216"/>
            <a:chOff x="-5691465" y="786105"/>
            <a:chExt cx="16615786" cy="7050216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3260" flipH="1">
              <a:off x="337758" y="786105"/>
              <a:ext cx="10586563" cy="3741169"/>
            </a:xfrm>
            <a:prstGeom prst="rect">
              <a:avLst/>
            </a:prstGeom>
            <a:ln>
              <a:noFill/>
            </a:ln>
          </p:spPr>
        </p:pic>
        <p:sp>
          <p:nvSpPr>
            <p:cNvPr id="89" name="Rectangle 88"/>
            <p:cNvSpPr/>
            <p:nvPr/>
          </p:nvSpPr>
          <p:spPr>
            <a:xfrm rot="173260" flipH="1">
              <a:off x="-5691465" y="4121854"/>
              <a:ext cx="10598782" cy="371446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 flipH="1">
            <a:off x="-8167275" y="-1449009"/>
            <a:ext cx="16973405" cy="8500622"/>
            <a:chOff x="-4888605" y="-1742013"/>
            <a:chExt cx="14589196" cy="850062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888605" y="-1742013"/>
              <a:ext cx="8921146" cy="3741169"/>
            </a:xfrm>
            <a:prstGeom prst="rect">
              <a:avLst/>
            </a:prstGeom>
          </p:spPr>
        </p:pic>
        <p:sp>
          <p:nvSpPr>
            <p:cNvPr id="92" name="Rectangle 91"/>
            <p:cNvSpPr/>
            <p:nvPr/>
          </p:nvSpPr>
          <p:spPr>
            <a:xfrm>
              <a:off x="927652" y="2981739"/>
              <a:ext cx="8772939" cy="37768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Arc 92"/>
          <p:cNvSpPr/>
          <p:nvPr/>
        </p:nvSpPr>
        <p:spPr>
          <a:xfrm rot="15829347">
            <a:off x="5299942" y="5265530"/>
            <a:ext cx="1014276" cy="1014276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rot="21399523">
            <a:off x="4751444" y="4206353"/>
            <a:ext cx="2174862" cy="3222949"/>
            <a:chOff x="2919480" y="1002937"/>
            <a:chExt cx="3145170" cy="3222949"/>
          </a:xfrm>
        </p:grpSpPr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96" name="Rectangle 95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7" name="Picture 96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575960">
            <a:off x="4004836" y="3833736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22213">
            <a:off x="2208936" y="4127519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87927" y="3748278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5259">
            <a:off x="-232741" y="4560763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9966">
            <a:off x="1653928" y="4160407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0876">
            <a:off x="824034" y="4848852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3709">
            <a:off x="3766075" y="3470499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8993">
            <a:off x="665278" y="4804731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27673">
            <a:off x="2472748" y="4231261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48728">
            <a:off x="876752" y="4911630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pSp>
        <p:nvGrpSpPr>
          <p:cNvPr id="107" name="Group 106"/>
          <p:cNvGrpSpPr/>
          <p:nvPr/>
        </p:nvGrpSpPr>
        <p:grpSpPr>
          <a:xfrm rot="17989843">
            <a:off x="4100575" y="3911827"/>
            <a:ext cx="1305302" cy="2418761"/>
            <a:chOff x="2919480" y="1002937"/>
            <a:chExt cx="3145170" cy="3222949"/>
          </a:xfrm>
        </p:grpSpPr>
        <p:pic>
          <p:nvPicPr>
            <p:cNvPr id="108" name="Picture 107"/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109" name="Rectangle 108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5530546" y="553323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pic>
        <p:nvPicPr>
          <p:cNvPr id="111" name="Picture 110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27817">
            <a:off x="4303586" y="4257310"/>
            <a:ext cx="2257425" cy="2028825"/>
          </a:xfrm>
          <a:prstGeom prst="rect">
            <a:avLst/>
          </a:prstGeom>
          <a:ln w="19050">
            <a:noFill/>
          </a:ln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10380">
            <a:off x="329902" y="4231667"/>
            <a:ext cx="6916764" cy="74757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pSp>
        <p:nvGrpSpPr>
          <p:cNvPr id="113" name="Group 112"/>
          <p:cNvGrpSpPr/>
          <p:nvPr/>
        </p:nvGrpSpPr>
        <p:grpSpPr>
          <a:xfrm>
            <a:off x="4042130" y="3743513"/>
            <a:ext cx="3075628" cy="3222949"/>
            <a:chOff x="2919480" y="1002937"/>
            <a:chExt cx="3145170" cy="3222949"/>
          </a:xfrm>
        </p:grpSpPr>
        <p:pic>
          <p:nvPicPr>
            <p:cNvPr id="114" name="Picture 11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115" name="Rectangle 114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 rot="19121535">
            <a:off x="4169531" y="4223014"/>
            <a:ext cx="2336770" cy="3242853"/>
            <a:chOff x="2952433" y="970154"/>
            <a:chExt cx="3104911" cy="3242853"/>
          </a:xfrm>
        </p:grpSpPr>
        <p:sp>
          <p:nvSpPr>
            <p:cNvPr id="117" name="Rectangle 116"/>
            <p:cNvSpPr/>
            <p:nvPr/>
          </p:nvSpPr>
          <p:spPr>
            <a:xfrm flipH="1">
              <a:off x="2952433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22" name="Group 121"/>
          <p:cNvGrpSpPr/>
          <p:nvPr/>
        </p:nvGrpSpPr>
        <p:grpSpPr>
          <a:xfrm rot="356908">
            <a:off x="797728" y="4206802"/>
            <a:ext cx="1984839" cy="3242853"/>
            <a:chOff x="2952433" y="970154"/>
            <a:chExt cx="3104911" cy="3242853"/>
          </a:xfrm>
        </p:grpSpPr>
        <p:sp>
          <p:nvSpPr>
            <p:cNvPr id="123" name="Rectangle 122"/>
            <p:cNvSpPr/>
            <p:nvPr/>
          </p:nvSpPr>
          <p:spPr>
            <a:xfrm flipH="1">
              <a:off x="2952433" y="2575775"/>
              <a:ext cx="2020368" cy="1637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36978" y="970154"/>
              <a:ext cx="2020366" cy="1637232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25" name="Group 124"/>
          <p:cNvGrpSpPr/>
          <p:nvPr/>
        </p:nvGrpSpPr>
        <p:grpSpPr>
          <a:xfrm rot="21398424">
            <a:off x="4760001" y="4221598"/>
            <a:ext cx="2174862" cy="3222949"/>
            <a:chOff x="2919480" y="1002937"/>
            <a:chExt cx="3145170" cy="3222949"/>
          </a:xfrm>
        </p:grpSpPr>
        <p:pic>
          <p:nvPicPr>
            <p:cNvPr id="126" name="Picture 12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480" y="1002937"/>
              <a:ext cx="2036678" cy="1637232"/>
            </a:xfrm>
            <a:prstGeom prst="rect">
              <a:avLst/>
            </a:prstGeom>
            <a:ln>
              <a:noFill/>
            </a:ln>
          </p:spPr>
        </p:pic>
        <p:sp>
          <p:nvSpPr>
            <p:cNvPr id="127" name="Rectangle 126"/>
            <p:cNvSpPr/>
            <p:nvPr/>
          </p:nvSpPr>
          <p:spPr>
            <a:xfrm>
              <a:off x="4027971" y="2575775"/>
              <a:ext cx="2036679" cy="16501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264649" y="4757955"/>
            <a:ext cx="1446972" cy="1080150"/>
            <a:chOff x="3264649" y="4757955"/>
            <a:chExt cx="1446972" cy="1080150"/>
          </a:xfrm>
        </p:grpSpPr>
        <p:grpSp>
          <p:nvGrpSpPr>
            <p:cNvPr id="137" name="Group 136"/>
            <p:cNvGrpSpPr/>
            <p:nvPr/>
          </p:nvGrpSpPr>
          <p:grpSpPr>
            <a:xfrm>
              <a:off x="3264649" y="4757955"/>
              <a:ext cx="1417207" cy="1080150"/>
              <a:chOff x="3264649" y="4757955"/>
              <a:chExt cx="1417207" cy="1080150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 flipV="1">
                <a:off x="3264649" y="4767470"/>
                <a:ext cx="980322" cy="107063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flipH="1" flipV="1">
                <a:off x="4250701" y="4757955"/>
                <a:ext cx="431155" cy="106617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/>
            <p:cNvCxnSpPr/>
            <p:nvPr/>
          </p:nvCxnSpPr>
          <p:spPr>
            <a:xfrm flipV="1">
              <a:off x="3267167" y="5797682"/>
              <a:ext cx="1444454" cy="267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361632" y="1979041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96964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022E-16 L 0.63194 -0.0064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97" y="-32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800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186 L 0.11475 0.53311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47" y="2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60000">
                                      <p:cBhvr>
                                        <p:cTn id="5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7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-0.39757 0.52037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78" y="2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120000">
                                      <p:cBhvr>
                                        <p:cTn id="9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8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800"/>
                            </p:stCondLst>
                            <p:childTnLst>
                              <p:par>
                                <p:cTn id="10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0.40173 -0.52523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87" y="-2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800"/>
                            </p:stCondLst>
                            <p:childTnLst>
                              <p:par>
                                <p:cTn id="1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300"/>
                            </p:stCondLst>
                            <p:childTnLst>
                              <p:par>
                                <p:cTn id="11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 L -0.40018 0.52454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17" y="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9300"/>
                            </p:stCondLst>
                            <p:childTnLst>
                              <p:par>
                                <p:cTn id="1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800"/>
                            </p:stCondLst>
                            <p:childTnLst>
                              <p:par>
                                <p:cTn id="1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80000">
                                      <p:cBhvr>
                                        <p:cTn id="1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100"/>
                            </p:stCondLst>
                            <p:childTnLst>
                              <p:par>
                                <p:cTn id="13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0.18021 -0.25393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12708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2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8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300"/>
                            </p:stCondLst>
                            <p:childTnLst>
                              <p:par>
                                <p:cTn id="15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7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5" dur="2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7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0.23368 0.50717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84" y="2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300"/>
                            </p:stCondLst>
                            <p:childTnLst>
                              <p:par>
                                <p:cTn id="1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800"/>
                            </p:stCondLst>
                            <p:childTnLst>
                              <p:par>
                                <p:cTn id="18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860000">
                                      <p:cBhvr>
                                        <p:cTn id="18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3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100"/>
                            </p:stCondLst>
                            <p:childTnLst>
                              <p:par>
                                <p:cTn id="193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0.23212 -0.52454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-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8100"/>
                            </p:stCondLst>
                            <p:childTnLst>
                              <p:par>
                                <p:cTn id="19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86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9100"/>
                            </p:stCondLst>
                            <p:childTnLst>
                              <p:par>
                                <p:cTn id="204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-0.23195 0.52292 " pathEditMode="relative" rAng="0" ptsTypes="AA">
                                      <p:cBhvr>
                                        <p:cTn id="20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40" y="2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100"/>
                            </p:stCondLst>
                            <p:childTnLst>
                              <p:par>
                                <p:cTn id="2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0600"/>
                            </p:stCondLst>
                            <p:childTnLst>
                              <p:par>
                                <p:cTn id="2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920000">
                                      <p:cBhvr>
                                        <p:cTn id="215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2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2800"/>
                            </p:stCondLst>
                            <p:childTnLst>
                              <p:par>
                                <p:cTn id="2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3300"/>
                            </p:stCondLst>
                            <p:childTnLst>
                              <p:par>
                                <p:cTn id="22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500"/>
                            </p:stCondLst>
                            <p:childTnLst>
                              <p:par>
                                <p:cTn id="2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-0.08768 -0.253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2" y="-12662"/>
                                    </p:animMotion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2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3300"/>
                            </p:stCondLst>
                            <p:childTnLst>
                              <p:par>
                                <p:cTn id="2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300"/>
                            </p:stCondLst>
                            <p:childTnLst>
                              <p:par>
                                <p:cTn id="25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500000">
                                      <p:cBhvr>
                                        <p:cTn id="26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2000"/>
                            </p:stCondLst>
                            <p:childTnLst>
                              <p:par>
                                <p:cTn id="27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5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3000"/>
                            </p:stCondLst>
                            <p:childTnLst>
                              <p:par>
                                <p:cTn id="2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500000">
                                      <p:cBhvr>
                                        <p:cTn id="28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5000"/>
                            </p:stCondLst>
                            <p:childTnLst>
                              <p:par>
                                <p:cTn id="2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500"/>
                            </p:stCondLst>
                            <p:childTnLst>
                              <p:par>
                                <p:cTn id="301" presetID="49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32031 -0.18403 " pathEditMode="relative" rAng="0" ptsTypes="AA">
                                      <p:cBhvr>
                                        <p:cTn id="30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7" y="-9213"/>
                                    </p:animMotion>
                                  </p:childTnLst>
                                </p:cTn>
                              </p:par>
                              <p:par>
                                <p:cTn id="3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5" dur="2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2800"/>
                            </p:stCondLst>
                            <p:childTnLst>
                              <p:par>
                                <p:cTn id="3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3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3800"/>
                            </p:stCondLst>
                            <p:childTnLst>
                              <p:par>
                                <p:cTn id="3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9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500000">
                                      <p:cBhvr>
                                        <p:cTn id="33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3000"/>
                            </p:stCondLst>
                            <p:childTnLst>
                              <p:par>
                                <p:cTn id="3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4000"/>
                            </p:stCondLst>
                            <p:childTnLst>
                              <p:par>
                                <p:cTn id="3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500000">
                                      <p:cBhvr>
                                        <p:cTn id="34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6000"/>
                            </p:stCondLst>
                            <p:childTnLst>
                              <p:par>
                                <p:cTn id="35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4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500"/>
                            </p:stCondLst>
                            <p:childTnLst>
                              <p:par>
                                <p:cTn id="3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000"/>
                            </p:stCondLst>
                            <p:childTnLst>
                              <p:par>
                                <p:cTn id="375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81481E-6 L 0.23559 0.1993 " pathEditMode="relative" rAng="0" ptsTypes="AA">
                                      <p:cBhvr>
                                        <p:cTn id="376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9954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9" dur="2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3300"/>
                            </p:stCondLst>
                            <p:childTnLst>
                              <p:par>
                                <p:cTn id="3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3800"/>
                            </p:stCondLst>
                            <p:childTnLst>
                              <p:par>
                                <p:cTn id="38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9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0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3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4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0.21754 -0.1132 " pathEditMode="relative" rAng="0" ptsTypes="AA">
                                      <p:cBhvr>
                                        <p:cTn id="40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68" y="-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000"/>
                            </p:stCondLst>
                            <p:childTnLst>
                              <p:par>
                                <p:cTn id="4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500"/>
                            </p:stCondLst>
                            <p:childTnLst>
                              <p:par>
                                <p:cTn id="4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80000">
                                      <p:cBhvr>
                                        <p:cTn id="41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3500"/>
                            </p:stCondLst>
                            <p:childTnLst>
                              <p:par>
                                <p:cTn id="420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-0.22396 0.12385 " pathEditMode="relative" rAng="0" ptsTypes="AA">
                                      <p:cBhvr>
                                        <p:cTn id="4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19" y="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4500"/>
                            </p:stCondLst>
                            <p:childTnLst>
                              <p:par>
                                <p:cTn id="4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5000"/>
                            </p:stCondLst>
                            <p:childTnLst>
                              <p:par>
                                <p:cTn id="430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18073 -0.06852 " pathEditMode="relative" rAng="0" ptsTypes="AA">
                                      <p:cBhvr>
                                        <p:cTn id="4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28" y="-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44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4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500"/>
                            </p:stCondLst>
                            <p:childTnLst>
                              <p:par>
                                <p:cTn id="45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000"/>
                            </p:stCondLst>
                            <p:childTnLst>
                              <p:par>
                                <p:cTn id="462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0.14514 -0.21273 " pathEditMode="relative" rAng="0" ptsTypes="AA">
                                      <p:cBhvr>
                                        <p:cTn id="463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7" y="-10648"/>
                                    </p:animMotion>
                                  </p:childTnLst>
                                </p:cTn>
                              </p:par>
                              <p:par>
                                <p:cTn id="4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6" dur="23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3300"/>
                            </p:stCondLst>
                            <p:childTnLst>
                              <p:par>
                                <p:cTn id="4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3800"/>
                            </p:stCondLst>
                            <p:childTnLst>
                              <p:par>
                                <p:cTn id="47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3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4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8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500"/>
                            </p:stCondLst>
                            <p:childTnLst>
                              <p:par>
                                <p:cTn id="486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-0.11337 -0.13402 " pathEditMode="relative" rAng="0" ptsTypes="AA">
                                      <p:cBhvr>
                                        <p:cTn id="48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77" y="-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500"/>
                            </p:stCondLst>
                            <p:childTnLst>
                              <p:par>
                                <p:cTn id="48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2000"/>
                            </p:stCondLst>
                            <p:childTnLst>
                              <p:par>
                                <p:cTn id="49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580000">
                                      <p:cBhvr>
                                        <p:cTn id="49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4000"/>
                            </p:stCondLst>
                            <p:childTnLst>
                              <p:par>
                                <p:cTn id="502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10729 0.04167 " pathEditMode="relative" rAng="0" ptsTypes="AA">
                                      <p:cBhvr>
                                        <p:cTn id="50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65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6000"/>
                            </p:stCondLst>
                            <p:childTnLst>
                              <p:par>
                                <p:cTn id="50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6500"/>
                            </p:stCondLst>
                            <p:childTnLst>
                              <p:par>
                                <p:cTn id="512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-0.09827 -0.02824 " pathEditMode="relative" rAng="0" ptsTypes="AA">
                                      <p:cBhvr>
                                        <p:cTn id="51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-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8500"/>
                            </p:stCondLst>
                            <p:childTnLst>
                              <p:par>
                                <p:cTn id="5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80000">
                                      <p:cBhvr>
                                        <p:cTn id="523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0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500"/>
                            </p:stCondLst>
                            <p:childTnLst>
                              <p:par>
                                <p:cTn id="5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022E-16 L 0.06406 0.21782 " pathEditMode="relative" rAng="0" ptsTypes="AA">
                                      <p:cBhvr>
                                        <p:cTn id="544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10880"/>
                                    </p:animMotion>
                                  </p:childTnLst>
                                </p:cTn>
                              </p:par>
                              <p:par>
                                <p:cTn id="5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7" dur="2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2800"/>
                            </p:stCondLst>
                            <p:childTnLst>
                              <p:par>
                                <p:cTn id="5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3300"/>
                            </p:stCondLst>
                            <p:childTnLst>
                              <p:par>
                                <p:cTn id="55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4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5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8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9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500"/>
                            </p:stCondLst>
                            <p:childTnLst>
                              <p:par>
                                <p:cTn id="567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6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19" grpId="0"/>
      <p:bldP spid="3" grpId="0"/>
      <p:bldP spid="5" grpId="0" animBg="1"/>
      <p:bldP spid="6" grpId="0" animBg="1"/>
      <p:bldP spid="8" grpId="0"/>
      <p:bldP spid="9" grpId="0"/>
      <p:bldP spid="9" grpId="1"/>
      <p:bldP spid="10" grpId="0" animBg="1"/>
      <p:bldP spid="11" grpId="0" animBg="1"/>
      <p:bldP spid="12" grpId="0"/>
      <p:bldP spid="13" grpId="0"/>
      <p:bldP spid="14" grpId="0"/>
      <p:bldP spid="17" grpId="0" animBg="1"/>
      <p:bldP spid="19" grpId="0" animBg="1"/>
      <p:bldP spid="22" grpId="0" animBg="1"/>
      <p:bldP spid="29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53" grpId="0" animBg="1"/>
      <p:bldP spid="76" grpId="0"/>
      <p:bldP spid="77" grpId="0"/>
      <p:bldP spid="78" grpId="0"/>
      <p:bldP spid="79" grpId="0"/>
      <p:bldP spid="80" grpId="0"/>
      <p:bldP spid="81" grpId="0"/>
      <p:bldP spid="93" grpId="0" animBg="1"/>
      <p:bldP spid="110" grpId="0"/>
      <p:bldP spid="1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2105" y="614312"/>
            <a:ext cx="5254283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একক কাজ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5928" y="3307136"/>
            <a:ext cx="762468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দুইটি কোণ ৬০</a:t>
            </a:r>
            <a:r>
              <a:rPr lang="bn-IN" sz="36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৪৫</a:t>
            </a:r>
            <a:r>
              <a:rPr lang="bn-IN" sz="36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 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 ৪৫</a:t>
            </a:r>
            <a:r>
              <a:rPr lang="bn-IN" sz="36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কোণের বিপরীত বাহুর দৈর্ঘ্য ৫ সে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</a:t>
            </a:r>
            <a:r>
              <a:rPr lang="bn-I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ত্রিভূজটি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আঁক।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6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53935" y="1068588"/>
            <a:ext cx="3951723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9600" b="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দলীয়কাজ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1605" y="3536575"/>
            <a:ext cx="7976381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ভূমি সংলগ্ন কোণ দুইটি যথাক্রমে ৩০</a:t>
            </a:r>
            <a:r>
              <a:rPr lang="bn-IN" sz="360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</a:t>
            </a:r>
            <a:r>
              <a:rPr lang="bn-BD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৪৫</a:t>
            </a:r>
            <a:r>
              <a:rPr lang="bn-IN" sz="360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০ 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 পরিসীমা ১০ সে</a:t>
            </a:r>
            <a:r>
              <a:rPr lang="bn-BD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</a:t>
            </a:r>
            <a:r>
              <a:rPr lang="bn-IN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ত্রিভূজটি</a:t>
            </a:r>
            <a:r>
              <a:rPr lang="bn-BD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আঁক।</a:t>
            </a:r>
            <a:endParaRPr 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49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2917" y="3117724"/>
            <a:ext cx="6782626" cy="16558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buNone/>
            </a:pPr>
            <a:r>
              <a:rPr lang="bn-BD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একক কাজের অঙ্কন বর্ণনা কর ।</a:t>
            </a:r>
            <a:endParaRPr lang="bn-IN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bn-IN" sz="4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</a:t>
            </a:r>
            <a:r>
              <a:rPr lang="bn-BD" sz="4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দলীয় কাজের অঙ্কন বর্ণনা কর।</a:t>
            </a:r>
            <a:endParaRPr lang="en-US" sz="4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8116" y="1167619"/>
            <a:ext cx="3301784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4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1800</TotalTime>
  <Words>161</Words>
  <Application>Microsoft Office PowerPoint</Application>
  <PresentationFormat>On-screen Show (4:3)</PresentationFormat>
  <Paragraphs>46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Noor-A- Alam</dc:creator>
  <cp:lastModifiedBy>Noor-A-Alam Mir</cp:lastModifiedBy>
  <cp:revision>184</cp:revision>
  <dcterms:created xsi:type="dcterms:W3CDTF">2016-07-24T16:57:45Z</dcterms:created>
  <dcterms:modified xsi:type="dcterms:W3CDTF">2020-08-17T19:01:54Z</dcterms:modified>
</cp:coreProperties>
</file>