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7" r:id="rId2"/>
    <p:sldId id="259" r:id="rId3"/>
    <p:sldId id="269" r:id="rId4"/>
    <p:sldId id="270" r:id="rId5"/>
    <p:sldId id="268" r:id="rId6"/>
    <p:sldId id="263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DA5E0"/>
    <a:srgbClr val="F7D9F3"/>
    <a:srgbClr val="E1ECF7"/>
    <a:srgbClr val="ED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12E3F-75F4-4CE4-BDBD-B0511DEBD55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145A6-B9FC-4208-9DDF-4010A6438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45A6-B9FC-4208-9DDF-4010A64387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DC8B-F931-4BF2-ABAC-9EA4A0DF1A3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20F-B3BE-4E17-A2A4-1470B82D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0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DC8B-F931-4BF2-ABAC-9EA4A0DF1A3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20F-B3BE-4E17-A2A4-1470B82D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0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DC8B-F931-4BF2-ABAC-9EA4A0DF1A3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20F-B3BE-4E17-A2A4-1470B82D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1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331785" y="6392856"/>
            <a:ext cx="8596314" cy="311152"/>
            <a:chOff x="280986" y="6356348"/>
            <a:chExt cx="8596314" cy="311152"/>
          </a:xfrm>
        </p:grpSpPr>
        <p:sp>
          <p:nvSpPr>
            <p:cNvPr id="19" name="Oval 18"/>
            <p:cNvSpPr/>
            <p:nvPr userDrawn="1"/>
          </p:nvSpPr>
          <p:spPr>
            <a:xfrm>
              <a:off x="8559800" y="6356348"/>
              <a:ext cx="317500" cy="3111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>
              <a:hlinkClick r:id="" action="ppaction://hlinkshowjump?jump=nextslide"/>
            </p:cNvPr>
            <p:cNvSpPr/>
            <p:nvPr userDrawn="1"/>
          </p:nvSpPr>
          <p:spPr>
            <a:xfrm>
              <a:off x="8591550" y="6448424"/>
              <a:ext cx="254000" cy="127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280986" y="6356348"/>
              <a:ext cx="317500" cy="3111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ame 21"/>
          <p:cNvSpPr/>
          <p:nvPr userDrawn="1"/>
        </p:nvSpPr>
        <p:spPr>
          <a:xfrm>
            <a:off x="0" y="0"/>
            <a:ext cx="9144000" cy="6032500"/>
          </a:xfrm>
          <a:prstGeom prst="frame">
            <a:avLst>
              <a:gd name="adj1" fmla="val 407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Left Arrow 1">
            <a:hlinkClick r:id="" action="ppaction://hlinkshowjump?jump=previousslide"/>
          </p:cNvPr>
          <p:cNvSpPr/>
          <p:nvPr userDrawn="1"/>
        </p:nvSpPr>
        <p:spPr>
          <a:xfrm>
            <a:off x="331785" y="6484932"/>
            <a:ext cx="317500" cy="127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4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DC8B-F931-4BF2-ABAC-9EA4A0DF1A3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20F-B3BE-4E17-A2A4-1470B82D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DC8B-F931-4BF2-ABAC-9EA4A0DF1A3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20F-B3BE-4E17-A2A4-1470B82D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5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DC8B-F931-4BF2-ABAC-9EA4A0DF1A3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20F-B3BE-4E17-A2A4-1470B82D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DC8B-F931-4BF2-ABAC-9EA4A0DF1A3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20F-B3BE-4E17-A2A4-1470B82D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9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DC8B-F931-4BF2-ABAC-9EA4A0DF1A3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20F-B3BE-4E17-A2A4-1470B82D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DC8B-F931-4BF2-ABAC-9EA4A0DF1A3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20F-B3BE-4E17-A2A4-1470B82D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DC8B-F931-4BF2-ABAC-9EA4A0DF1A3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20F-B3BE-4E17-A2A4-1470B82D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8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DC8B-F931-4BF2-ABAC-9EA4A0DF1A3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20F-B3BE-4E17-A2A4-1470B82D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1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DC8B-F931-4BF2-ABAC-9EA4A0DF1A3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420F-B3BE-4E17-A2A4-1470B82D9E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022866" y="6358532"/>
            <a:ext cx="7214152" cy="4004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dirty="0"/>
              <a:t>মোঃ নূর-এ-আলম</a:t>
            </a:r>
            <a:r>
              <a:rPr lang="en-US" dirty="0"/>
              <a:t>                                                                                            </a:t>
            </a:r>
            <a:r>
              <a:rPr lang="en-US" dirty="0">
                <a:latin typeface="+mn-lt"/>
              </a:rPr>
              <a:t>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1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>
          <a:xfrm>
            <a:off x="1399028" y="2448851"/>
            <a:ext cx="6655037" cy="54362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bn-BD" sz="6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সকল শিক্ষার্থীবৃন্দ</a:t>
            </a:r>
            <a:endParaRPr lang="en-US" sz="6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6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ECF7"/>
            </a:gs>
            <a:gs pos="11000">
              <a:srgbClr val="F7D9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22866" y="6358532"/>
            <a:ext cx="7214152" cy="400439"/>
          </a:xfrm>
        </p:spPr>
        <p:txBody>
          <a:bodyPr/>
          <a:lstStyle/>
          <a:p>
            <a:r>
              <a:rPr lang="as-IN" dirty="0"/>
              <a:t>মোঃ নূর-এ-আলম                                                                                            </a:t>
            </a:r>
            <a:r>
              <a:rPr lang="en-US" dirty="0"/>
              <a:t>PHS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1873" y="3047566"/>
            <a:ext cx="3021807" cy="180074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-এ-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ইলেক্ট্রিক্যাল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পুরুলিয়া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বহুমূখী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গুরুদাসপুর, নাটোর।                                       </a:t>
            </a:r>
            <a:r>
              <a:rPr lang="en-US" sz="1351" b="1" dirty="0" err="1">
                <a:solidFill>
                  <a:srgbClr val="00206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E-mail:nooralamphs@gmail.com</a:t>
            </a:r>
            <a:r>
              <a:rPr lang="en-US" sz="1351" b="1" dirty="0">
                <a:solidFill>
                  <a:srgbClr val="00206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  Mob:01740966042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27" y="2550324"/>
            <a:ext cx="882255" cy="2653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04" y="689276"/>
            <a:ext cx="1294037" cy="1696145"/>
          </a:xfrm>
          <a:prstGeom prst="round2DiagRect">
            <a:avLst>
              <a:gd name="adj1" fmla="val 31405"/>
              <a:gd name="adj2" fmla="val 0"/>
            </a:avLst>
          </a:prstGeom>
          <a:ln w="28575" cap="sq">
            <a:solidFill>
              <a:srgbClr val="FDA5E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3684104" y="1040107"/>
            <a:ext cx="2537345" cy="1037622"/>
            <a:chOff x="2897746" y="953037"/>
            <a:chExt cx="3296992" cy="1184856"/>
          </a:xfrm>
        </p:grpSpPr>
        <p:sp>
          <p:nvSpPr>
            <p:cNvPr id="8" name="Pentagon 7"/>
            <p:cNvSpPr/>
            <p:nvPr/>
          </p:nvSpPr>
          <p:spPr>
            <a:xfrm rot="10800000">
              <a:off x="2897746" y="953037"/>
              <a:ext cx="3296992" cy="1184856"/>
            </a:xfrm>
            <a:prstGeom prst="homePlate">
              <a:avLst/>
            </a:prstGeom>
            <a:gradFill flip="none" rotWithShape="1">
              <a:gsLst>
                <a:gs pos="100000">
                  <a:srgbClr val="FF0000"/>
                </a:gs>
                <a:gs pos="62000">
                  <a:schemeClr val="tx1"/>
                </a:gs>
                <a:gs pos="31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27543" y="1281087"/>
              <a:ext cx="2464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18299" y="2339229"/>
            <a:ext cx="3079479" cy="2453774"/>
            <a:chOff x="4918299" y="2171802"/>
            <a:chExt cx="3079479" cy="245377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4920447" y="2171802"/>
              <a:ext cx="3077331" cy="156966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সপ্তম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জ্যামিতি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8299" y="3702246"/>
              <a:ext cx="3077331" cy="92333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ত্রিভূজের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ভূমি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ভূমি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সংলগ্ন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অপর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বাহুর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সমষ্টি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দেওয়া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ত্রিভূজটি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আঁকতে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61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D2B9BB-D51E-4365-B4F7-1593DCE9A7E4}"/>
              </a:ext>
            </a:extLst>
          </p:cNvPr>
          <p:cNvSpPr/>
          <p:nvPr/>
        </p:nvSpPr>
        <p:spPr>
          <a:xfrm>
            <a:off x="1681668" y="3774726"/>
            <a:ext cx="5165197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algn="ctr"/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9B71D143-5875-40B5-885F-5B13CB3ED917}"/>
              </a:ext>
            </a:extLst>
          </p:cNvPr>
          <p:cNvSpPr/>
          <p:nvPr/>
        </p:nvSpPr>
        <p:spPr>
          <a:xfrm>
            <a:off x="1106069" y="1107168"/>
            <a:ext cx="6316394" cy="2082018"/>
          </a:xfrm>
          <a:prstGeom prst="flowChartDecisi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</a:t>
            </a:r>
          </a:p>
        </p:txBody>
      </p:sp>
    </p:spTree>
    <p:extLst>
      <p:ext uri="{BB962C8B-B14F-4D97-AF65-F5344CB8AC3E}">
        <p14:creationId xmlns:p14="http://schemas.microsoft.com/office/powerpoint/2010/main" val="22376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54C4A6FF-C96C-4ECB-8216-A84D707A2DEB}"/>
              </a:ext>
            </a:extLst>
          </p:cNvPr>
          <p:cNvSpPr/>
          <p:nvPr/>
        </p:nvSpPr>
        <p:spPr>
          <a:xfrm>
            <a:off x="1814734" y="576775"/>
            <a:ext cx="5444196" cy="1012873"/>
          </a:xfrm>
          <a:prstGeom prst="wave">
            <a:avLst>
              <a:gd name="adj1" fmla="val 0"/>
              <a:gd name="adj2" fmla="val -1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 শিক্ষার্থীরা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976A20-4C7D-476B-A9E6-BC7B29998615}"/>
              </a:ext>
            </a:extLst>
          </p:cNvPr>
          <p:cNvSpPr/>
          <p:nvPr/>
        </p:nvSpPr>
        <p:spPr>
          <a:xfrm>
            <a:off x="1091017" y="3216198"/>
            <a:ext cx="689163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 তথ্য ব্যবহার করে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ত্রিভূজ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আঁকতে  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05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F41797-07E0-42E4-AFB7-48E35F61FA34}"/>
              </a:ext>
            </a:extLst>
          </p:cNvPr>
          <p:cNvSpPr/>
          <p:nvPr/>
        </p:nvSpPr>
        <p:spPr>
          <a:xfrm>
            <a:off x="797010" y="2586851"/>
            <a:ext cx="7549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3223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/>
          <p:cNvCxnSpPr/>
          <p:nvPr/>
        </p:nvCxnSpPr>
        <p:spPr>
          <a:xfrm flipV="1">
            <a:off x="2975020" y="5048518"/>
            <a:ext cx="3837904" cy="128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99545" y="502256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55" name="Arc 54"/>
          <p:cNvSpPr/>
          <p:nvPr/>
        </p:nvSpPr>
        <p:spPr>
          <a:xfrm rot="1027650">
            <a:off x="4854966" y="4851544"/>
            <a:ext cx="334850" cy="621978"/>
          </a:xfrm>
          <a:prstGeom prst="arc">
            <a:avLst>
              <a:gd name="adj1" fmla="val 16847883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3482085">
            <a:off x="2105362" y="4139798"/>
            <a:ext cx="1478883" cy="1957542"/>
          </a:xfrm>
          <a:prstGeom prst="arc">
            <a:avLst>
              <a:gd name="adj1" fmla="val 14332978"/>
              <a:gd name="adj2" fmla="val 1784956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987899" y="1871848"/>
            <a:ext cx="2473691" cy="3176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9" idx="3"/>
          </p:cNvCxnSpPr>
          <p:nvPr/>
        </p:nvCxnSpPr>
        <p:spPr>
          <a:xfrm flipV="1">
            <a:off x="605230" y="2667307"/>
            <a:ext cx="219839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73088" y="243647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3088" y="276307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</a:p>
        </p:txBody>
      </p:sp>
      <p:sp>
        <p:nvSpPr>
          <p:cNvPr id="61" name="Arc 60"/>
          <p:cNvSpPr/>
          <p:nvPr/>
        </p:nvSpPr>
        <p:spPr>
          <a:xfrm rot="15592467">
            <a:off x="3352415" y="4263719"/>
            <a:ext cx="434304" cy="702582"/>
          </a:xfrm>
          <a:prstGeom prst="arc">
            <a:avLst>
              <a:gd name="adj1" fmla="val 17388000"/>
              <a:gd name="adj2" fmla="val 290569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626790" y="485613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031748" y="5162261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9350" y="322169"/>
            <a:ext cx="2009105" cy="1367984"/>
            <a:chOff x="6658377" y="203238"/>
            <a:chExt cx="2009105" cy="1367984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6658377" y="1571222"/>
              <a:ext cx="20091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6679800" y="203238"/>
              <a:ext cx="1054995" cy="13644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5287229" y="151109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566758" y="2885307"/>
            <a:ext cx="3828989" cy="25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298470">
            <a:off x="5257751" y="211450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70" name="Arc 69"/>
          <p:cNvSpPr/>
          <p:nvPr/>
        </p:nvSpPr>
        <p:spPr>
          <a:xfrm rot="9626246">
            <a:off x="4635645" y="1908440"/>
            <a:ext cx="1171183" cy="1000165"/>
          </a:xfrm>
          <a:prstGeom prst="arc">
            <a:avLst>
              <a:gd name="adj1" fmla="val 17077710"/>
              <a:gd name="adj2" fmla="val 204145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/>
          <p:cNvSpPr/>
          <p:nvPr/>
        </p:nvSpPr>
        <p:spPr>
          <a:xfrm rot="18860694">
            <a:off x="4464956" y="4380158"/>
            <a:ext cx="1171183" cy="1000165"/>
          </a:xfrm>
          <a:prstGeom prst="arc">
            <a:avLst>
              <a:gd name="adj1" fmla="val 15932835"/>
              <a:gd name="adj2" fmla="val 1984819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3835021" y="3395720"/>
            <a:ext cx="1380920" cy="16785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6396">
            <a:off x="2754387" y="3487325"/>
            <a:ext cx="2111960" cy="188703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54" y="4237750"/>
            <a:ext cx="5108924" cy="196187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7155751" y="123992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59764" flipV="1">
            <a:off x="-1639228" y="-1442802"/>
            <a:ext cx="4515644" cy="819146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20991" flipV="1">
            <a:off x="728968" y="893649"/>
            <a:ext cx="4515644" cy="8285730"/>
          </a:xfrm>
          <a:prstGeom prst="rect">
            <a:avLst/>
          </a:prstGeom>
        </p:spPr>
      </p:pic>
      <p:sp>
        <p:nvSpPr>
          <p:cNvPr id="78" name="Arc 77"/>
          <p:cNvSpPr/>
          <p:nvPr/>
        </p:nvSpPr>
        <p:spPr>
          <a:xfrm rot="3703490">
            <a:off x="5968373" y="753866"/>
            <a:ext cx="1478883" cy="1957542"/>
          </a:xfrm>
          <a:prstGeom prst="arc">
            <a:avLst>
              <a:gd name="adj1" fmla="val 14890321"/>
              <a:gd name="adj2" fmla="val 1784956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82265" flipV="1">
            <a:off x="4909366" y="96425"/>
            <a:ext cx="3795179" cy="317170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86401" flipV="1">
            <a:off x="4890416" y="89953"/>
            <a:ext cx="3795179" cy="319009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9515" flipV="1">
            <a:off x="1092983" y="3561357"/>
            <a:ext cx="3795179" cy="298200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09537">
            <a:off x="6570332" y="299684"/>
            <a:ext cx="2062430" cy="280999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34822">
            <a:off x="2704346" y="3766701"/>
            <a:ext cx="2062430" cy="258751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1441">
            <a:off x="2185421" y="1873657"/>
            <a:ext cx="4648223" cy="334538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117" y="3703128"/>
            <a:ext cx="1402202" cy="1499746"/>
          </a:xfrm>
          <a:prstGeom prst="rect">
            <a:avLst/>
          </a:prstGeom>
        </p:spPr>
      </p:pic>
      <p:cxnSp>
        <p:nvCxnSpPr>
          <p:cNvPr id="86" name="Straight Connector 85"/>
          <p:cNvCxnSpPr/>
          <p:nvPr/>
        </p:nvCxnSpPr>
        <p:spPr>
          <a:xfrm flipH="1" flipV="1">
            <a:off x="5035827" y="2146853"/>
            <a:ext cx="251402" cy="173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-1524153" y="-4001022"/>
            <a:ext cx="4306473" cy="1389283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26744" flipV="1">
            <a:off x="-480751" y="-1584550"/>
            <a:ext cx="7067836" cy="132514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6602" y="2353392"/>
            <a:ext cx="5252555" cy="1960942"/>
          </a:xfrm>
          <a:prstGeom prst="rect">
            <a:avLst/>
          </a:prstGeom>
        </p:spPr>
      </p:pic>
      <p:cxnSp>
        <p:nvCxnSpPr>
          <p:cNvPr id="90" name="Straight Connector 89"/>
          <p:cNvCxnSpPr/>
          <p:nvPr/>
        </p:nvCxnSpPr>
        <p:spPr>
          <a:xfrm flipV="1">
            <a:off x="5197696" y="2197290"/>
            <a:ext cx="0" cy="2906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68706">
            <a:off x="4230805" y="3798775"/>
            <a:ext cx="1402202" cy="149974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64412">
            <a:off x="4168632" y="903463"/>
            <a:ext cx="2062430" cy="265735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41753">
            <a:off x="4157422" y="2100877"/>
            <a:ext cx="2062430" cy="163471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09843">
            <a:off x="4160373" y="3738178"/>
            <a:ext cx="2062430" cy="2555938"/>
          </a:xfrm>
          <a:prstGeom prst="rect">
            <a:avLst/>
          </a:prstGeom>
        </p:spPr>
      </p:pic>
      <p:sp>
        <p:nvSpPr>
          <p:cNvPr id="95" name="Arc 94"/>
          <p:cNvSpPr/>
          <p:nvPr/>
        </p:nvSpPr>
        <p:spPr>
          <a:xfrm rot="10800000">
            <a:off x="4725770" y="4126515"/>
            <a:ext cx="426374" cy="585059"/>
          </a:xfrm>
          <a:prstGeom prst="arc">
            <a:avLst>
              <a:gd name="adj1" fmla="val 18371907"/>
              <a:gd name="adj2" fmla="val 79541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777170">
            <a:off x="4196471" y="3386581"/>
            <a:ext cx="2057094" cy="191076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9932">
            <a:off x="2653143" y="3183940"/>
            <a:ext cx="4013732" cy="196094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3902">
            <a:off x="4372371" y="3714489"/>
            <a:ext cx="1402202" cy="14997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3622103" y="351825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315794" y="46573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907603" y="5110185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02" name="TextBox 101"/>
          <p:cNvSpPr txBox="1"/>
          <p:nvPr/>
        </p:nvSpPr>
        <p:spPr>
          <a:xfrm rot="18442944">
            <a:off x="3301122" y="3589830"/>
            <a:ext cx="59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sp>
        <p:nvSpPr>
          <p:cNvPr id="103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22866" y="6358532"/>
            <a:ext cx="7214152" cy="400439"/>
          </a:xfrm>
        </p:spPr>
        <p:txBody>
          <a:bodyPr/>
          <a:lstStyle/>
          <a:p>
            <a:r>
              <a:rPr lang="as-IN" dirty="0"/>
              <a:t>মোঃ নূর-এ-আলম                                                                                            </a:t>
            </a:r>
            <a:r>
              <a:rPr lang="en-US" dirty="0"/>
              <a:t>PHS 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2987899" y="3670479"/>
            <a:ext cx="2215163" cy="1390823"/>
            <a:chOff x="2987899" y="3670479"/>
            <a:chExt cx="2215163" cy="1390823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2987899" y="5061302"/>
              <a:ext cx="220979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053748" y="3670479"/>
              <a:ext cx="1149314" cy="13779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002269" y="3684776"/>
              <a:ext cx="1051479" cy="13465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924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046 L 0.42014 -0.00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-25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26511 0.3474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20000">
                                      <p:cBhvr>
                                        <p:cTn id="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7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0037 L -0.42014 0.4858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3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480000">
                                      <p:cBhvr>
                                        <p:cTn id="9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43264 -0.4928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741 L -0.42691 0.4969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280000">
                                      <p:cBhvr>
                                        <p:cTn id="12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3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26858 -0.46644 " pathEditMode="relative" rAng="0" ptsTypes="AA">
                                      <p:cBhvr>
                                        <p:cTn id="149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9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"/>
                            </p:stCondLst>
                            <p:childTnLst>
                              <p:par>
                                <p:cTn id="1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85185E-6 L 0.11545 0.17778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600"/>
                            </p:stCondLst>
                            <p:childTnLst>
                              <p:par>
                                <p:cTn id="1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18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6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100"/>
                            </p:stCondLst>
                            <p:childTnLst>
                              <p:par>
                                <p:cTn id="19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04 -0.41944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09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2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700"/>
                            </p:stCondLst>
                            <p:childTnLst>
                              <p:par>
                                <p:cTn id="2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31" dur="16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02587 0.34306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4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000"/>
                            </p:stCondLst>
                            <p:childTnLst>
                              <p:par>
                                <p:cTn id="25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500"/>
                            </p:stCondLst>
                            <p:childTnLst>
                              <p:par>
                                <p:cTn id="2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297 L -0.00017 0.20116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500"/>
                            </p:stCondLst>
                            <p:childTnLst>
                              <p:par>
                                <p:cTn id="2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7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4.07407E-6 L -0.13889 -0.2463 " pathEditMode="relative" rAng="0" ptsTypes="AA">
                                      <p:cBhvr>
                                        <p:cTn id="29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12315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000"/>
                            </p:stCondLst>
                            <p:childTnLst>
                              <p:par>
                                <p:cTn id="2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500"/>
                            </p:stCondLst>
                            <p:childTnLst>
                              <p:par>
                                <p:cTn id="30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5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0"/>
                            </p:stCondLst>
                            <p:childTnLst>
                              <p:par>
                                <p:cTn id="31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 animBg="1"/>
      <p:bldP spid="61" grpId="0" animBg="1"/>
      <p:bldP spid="62" grpId="0"/>
      <p:bldP spid="63" grpId="0"/>
      <p:bldP spid="67" grpId="0"/>
      <p:bldP spid="69" grpId="0"/>
      <p:bldP spid="70" grpId="0" animBg="1"/>
      <p:bldP spid="71" grpId="0" animBg="1"/>
      <p:bldP spid="78" grpId="0" animBg="1"/>
      <p:bldP spid="95" grpId="0" animBg="1"/>
      <p:bldP spid="99" grpId="0"/>
      <p:bldP spid="100" grpId="0"/>
      <p:bldP spid="10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22866" y="6358532"/>
            <a:ext cx="7214152" cy="400439"/>
          </a:xfrm>
        </p:spPr>
        <p:txBody>
          <a:bodyPr/>
          <a:lstStyle/>
          <a:p>
            <a:pPr algn="l"/>
            <a:r>
              <a:rPr lang="as-IN" dirty="0"/>
              <a:t>মোঃ নূর-এ-আলম</a:t>
            </a:r>
            <a:r>
              <a:rPr lang="en-US" dirty="0"/>
              <a:t>                                                                                            </a:t>
            </a:r>
            <a:r>
              <a:rPr lang="en-US" dirty="0">
                <a:latin typeface="+mn-lt"/>
              </a:rPr>
              <a:t>PHS</a:t>
            </a:r>
          </a:p>
          <a:p>
            <a:pPr algn="l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7111" y="236648"/>
            <a:ext cx="7180731" cy="593877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01" y="2170893"/>
            <a:ext cx="37147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6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22866" y="6358532"/>
            <a:ext cx="7214152" cy="400439"/>
          </a:xfrm>
        </p:spPr>
        <p:txBody>
          <a:bodyPr/>
          <a:lstStyle/>
          <a:p>
            <a:pPr algn="l"/>
            <a:r>
              <a:rPr lang="as-IN" dirty="0"/>
              <a:t>মোঃ নূর-এ-আলম</a:t>
            </a:r>
            <a:r>
              <a:rPr lang="en-US" dirty="0"/>
              <a:t>                                                                                            </a:t>
            </a:r>
            <a:r>
              <a:rPr lang="en-US" dirty="0">
                <a:latin typeface="+mn-lt"/>
              </a:rPr>
              <a:t>PHS</a:t>
            </a:r>
          </a:p>
          <a:p>
            <a:pPr algn="l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2866" y="2839625"/>
            <a:ext cx="573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98502" y="3734871"/>
            <a:ext cx="824255" cy="940160"/>
            <a:chOff x="7276563" y="3322749"/>
            <a:chExt cx="500130" cy="461493"/>
          </a:xfrm>
        </p:grpSpPr>
        <p:sp>
          <p:nvSpPr>
            <p:cNvPr id="4" name="Rectangle 3"/>
            <p:cNvSpPr/>
            <p:nvPr/>
          </p:nvSpPr>
          <p:spPr>
            <a:xfrm>
              <a:off x="7276563" y="3322749"/>
              <a:ext cx="347730" cy="30909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428963" y="3475149"/>
              <a:ext cx="347730" cy="30909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71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2171</TotalTime>
  <Words>122</Words>
  <Application>Microsoft Office PowerPoint</Application>
  <PresentationFormat>On-screen Show (4:3)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</dc:creator>
  <cp:lastModifiedBy>Noor-A-Alam Mir</cp:lastModifiedBy>
  <cp:revision>174</cp:revision>
  <dcterms:created xsi:type="dcterms:W3CDTF">2015-09-20T02:36:07Z</dcterms:created>
  <dcterms:modified xsi:type="dcterms:W3CDTF">2020-08-17T19:40:38Z</dcterms:modified>
</cp:coreProperties>
</file>