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sldIdLst>
    <p:sldId id="256" r:id="rId2"/>
    <p:sldId id="257" r:id="rId3"/>
    <p:sldId id="260" r:id="rId4"/>
    <p:sldId id="259" r:id="rId5"/>
    <p:sldId id="273" r:id="rId6"/>
    <p:sldId id="261" r:id="rId7"/>
    <p:sldId id="274" r:id="rId8"/>
    <p:sldId id="275" r:id="rId9"/>
    <p:sldId id="290" r:id="rId10"/>
    <p:sldId id="262" r:id="rId11"/>
    <p:sldId id="276" r:id="rId12"/>
    <p:sldId id="282" r:id="rId13"/>
    <p:sldId id="283" r:id="rId14"/>
    <p:sldId id="268" r:id="rId15"/>
    <p:sldId id="287" r:id="rId16"/>
    <p:sldId id="289" r:id="rId17"/>
    <p:sldId id="288" r:id="rId18"/>
    <p:sldId id="269" r:id="rId19"/>
    <p:sldId id="270" r:id="rId20"/>
    <p:sldId id="271"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CBE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2" autoAdjust="0"/>
    <p:restoredTop sz="94660"/>
  </p:normalViewPr>
  <p:slideViewPr>
    <p:cSldViewPr>
      <p:cViewPr varScale="1">
        <p:scale>
          <a:sx n="66" d="100"/>
          <a:sy n="66" d="100"/>
        </p:scale>
        <p:origin x="786"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5" Type="http://schemas.openxmlformats.org/officeDocument/2006/relationships/image" Target="../media/image16.png"/><Relationship Id="rId4"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5" Type="http://schemas.openxmlformats.org/officeDocument/2006/relationships/image" Target="../media/image16.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B544AE-06F7-4261-A7A3-1409E7189D4D}" type="doc">
      <dgm:prSet loTypeId="urn:microsoft.com/office/officeart/2005/8/layout/vList4" loCatId="list" qsTypeId="urn:microsoft.com/office/officeart/2005/8/quickstyle/simple5" qsCatId="simple" csTypeId="urn:microsoft.com/office/officeart/2005/8/colors/colorful4" csCatId="colorful" phldr="1"/>
      <dgm:spPr/>
      <dgm:t>
        <a:bodyPr/>
        <a:lstStyle/>
        <a:p>
          <a:endParaRPr lang="en-US"/>
        </a:p>
      </dgm:t>
    </dgm:pt>
    <dgm:pt modelId="{96805975-A719-4986-9023-68192D403BA0}">
      <dgm:prSet phldrT="[Text]" custT="1"/>
      <dgm:spPr/>
      <dgm:t>
        <a:bodyPr/>
        <a:lstStyle/>
        <a:p>
          <a:r>
            <a:rPr lang="en-US" sz="2800" dirty="0" smtClean="0">
              <a:latin typeface="Times New Roman" panose="02020603050405020304" pitchFamily="18" charset="0"/>
              <a:cs typeface="Times New Roman" panose="02020603050405020304" pitchFamily="18" charset="0"/>
            </a:rPr>
            <a:t>a. Read and understand text. </a:t>
          </a:r>
          <a:endParaRPr lang="en-US" sz="2800" dirty="0">
            <a:latin typeface="Times New Roman" panose="02020603050405020304" pitchFamily="18" charset="0"/>
            <a:cs typeface="Times New Roman" panose="02020603050405020304" pitchFamily="18" charset="0"/>
          </a:endParaRPr>
        </a:p>
      </dgm:t>
    </dgm:pt>
    <dgm:pt modelId="{787A8259-602A-4069-8505-D04A4C89C54E}" type="parTrans" cxnId="{58B72F90-BDB4-4BE8-B5A7-7AEA48FB578D}">
      <dgm:prSet/>
      <dgm:spPr/>
      <dgm:t>
        <a:bodyPr/>
        <a:lstStyle/>
        <a:p>
          <a:endParaRPr lang="en-US" sz="2800">
            <a:latin typeface="Times New Roman" panose="02020603050405020304" pitchFamily="18" charset="0"/>
            <a:cs typeface="Times New Roman" panose="02020603050405020304" pitchFamily="18" charset="0"/>
          </a:endParaRPr>
        </a:p>
      </dgm:t>
    </dgm:pt>
    <dgm:pt modelId="{DE71A5C0-6EE0-4A6A-91E3-B2C2720EFA7D}" type="sibTrans" cxnId="{58B72F90-BDB4-4BE8-B5A7-7AEA48FB578D}">
      <dgm:prSet/>
      <dgm:spPr/>
      <dgm:t>
        <a:bodyPr/>
        <a:lstStyle/>
        <a:p>
          <a:endParaRPr lang="en-US" sz="2800">
            <a:latin typeface="Times New Roman" panose="02020603050405020304" pitchFamily="18" charset="0"/>
            <a:cs typeface="Times New Roman" panose="02020603050405020304" pitchFamily="18" charset="0"/>
          </a:endParaRPr>
        </a:p>
      </dgm:t>
    </dgm:pt>
    <dgm:pt modelId="{D7D264C6-1A92-449D-8E00-8435301FF5F1}">
      <dgm:prSet phldrT="[Text]" custT="1"/>
      <dgm:spPr/>
      <dgm:t>
        <a:bodyPr/>
        <a:lstStyle/>
        <a:p>
          <a:r>
            <a:rPr lang="en-US" sz="2800" dirty="0" smtClean="0">
              <a:latin typeface="Times New Roman" panose="02020603050405020304" pitchFamily="18" charset="0"/>
              <a:cs typeface="Times New Roman" panose="02020603050405020304" pitchFamily="18" charset="0"/>
            </a:rPr>
            <a:t>b. Tell the meaning of the words: significant, unity, mask, celebrate.</a:t>
          </a:r>
          <a:endParaRPr lang="en-US" sz="2800" dirty="0">
            <a:latin typeface="Times New Roman" panose="02020603050405020304" pitchFamily="18" charset="0"/>
            <a:cs typeface="Times New Roman" panose="02020603050405020304" pitchFamily="18" charset="0"/>
          </a:endParaRPr>
        </a:p>
      </dgm:t>
    </dgm:pt>
    <dgm:pt modelId="{303AFCA7-322F-4BF4-9A01-F9C72BB2CFB8}" type="parTrans" cxnId="{D1058D08-1231-47D6-990E-32553000966A}">
      <dgm:prSet/>
      <dgm:spPr/>
      <dgm:t>
        <a:bodyPr/>
        <a:lstStyle/>
        <a:p>
          <a:endParaRPr lang="en-US" sz="2800">
            <a:latin typeface="Times New Roman" panose="02020603050405020304" pitchFamily="18" charset="0"/>
            <a:cs typeface="Times New Roman" panose="02020603050405020304" pitchFamily="18" charset="0"/>
          </a:endParaRPr>
        </a:p>
      </dgm:t>
    </dgm:pt>
    <dgm:pt modelId="{E5C1607E-46A6-45B0-84E9-24BE12CDCA44}" type="sibTrans" cxnId="{D1058D08-1231-47D6-990E-32553000966A}">
      <dgm:prSet/>
      <dgm:spPr/>
      <dgm:t>
        <a:bodyPr/>
        <a:lstStyle/>
        <a:p>
          <a:endParaRPr lang="en-US" sz="2800">
            <a:latin typeface="Times New Roman" panose="02020603050405020304" pitchFamily="18" charset="0"/>
            <a:cs typeface="Times New Roman" panose="02020603050405020304" pitchFamily="18" charset="0"/>
          </a:endParaRPr>
        </a:p>
      </dgm:t>
    </dgm:pt>
    <dgm:pt modelId="{348A4896-6794-4B9C-A196-9EB875336FF6}">
      <dgm:prSet phldrT="[Text]" custT="1"/>
      <dgm:spPr/>
      <dgm:t>
        <a:bodyPr/>
        <a:lstStyle/>
        <a:p>
          <a:r>
            <a:rPr lang="en-US" sz="2800" dirty="0" smtClean="0">
              <a:latin typeface="Times New Roman" panose="02020603050405020304" pitchFamily="18" charset="0"/>
              <a:cs typeface="Times New Roman" panose="02020603050405020304" pitchFamily="18" charset="0"/>
            </a:rPr>
            <a:t>c. List of </a:t>
          </a:r>
          <a:r>
            <a:rPr lang="en-US" sz="2800" dirty="0" err="1" smtClean="0">
              <a:latin typeface="Times New Roman" panose="02020603050405020304" pitchFamily="18" charset="0"/>
              <a:cs typeface="Times New Roman" panose="02020603050405020304" pitchFamily="18" charset="0"/>
            </a:rPr>
            <a:t>Boishakhi</a:t>
          </a:r>
          <a:r>
            <a:rPr lang="en-US" sz="2800" dirty="0" smtClean="0">
              <a:latin typeface="Times New Roman" panose="02020603050405020304" pitchFamily="18" charset="0"/>
              <a:cs typeface="Times New Roman" panose="02020603050405020304" pitchFamily="18" charset="0"/>
            </a:rPr>
            <a:t> foods. </a:t>
          </a:r>
          <a:endParaRPr lang="en-US" sz="2800" dirty="0">
            <a:latin typeface="Times New Roman" panose="02020603050405020304" pitchFamily="18" charset="0"/>
            <a:cs typeface="Times New Roman" panose="02020603050405020304" pitchFamily="18" charset="0"/>
          </a:endParaRPr>
        </a:p>
      </dgm:t>
    </dgm:pt>
    <dgm:pt modelId="{AB42A270-3E92-4C0C-9A0D-DFF4F3FC2B07}" type="parTrans" cxnId="{E2C5FF17-0893-4566-B926-79425DC02119}">
      <dgm:prSet/>
      <dgm:spPr/>
      <dgm:t>
        <a:bodyPr/>
        <a:lstStyle/>
        <a:p>
          <a:endParaRPr lang="en-US" sz="2800">
            <a:latin typeface="Times New Roman" panose="02020603050405020304" pitchFamily="18" charset="0"/>
            <a:cs typeface="Times New Roman" panose="02020603050405020304" pitchFamily="18" charset="0"/>
          </a:endParaRPr>
        </a:p>
      </dgm:t>
    </dgm:pt>
    <dgm:pt modelId="{051AB7DD-FEFF-454F-9FD2-33FDC50C1C7B}" type="sibTrans" cxnId="{E2C5FF17-0893-4566-B926-79425DC02119}">
      <dgm:prSet/>
      <dgm:spPr/>
      <dgm:t>
        <a:bodyPr/>
        <a:lstStyle/>
        <a:p>
          <a:endParaRPr lang="en-US" sz="2800">
            <a:latin typeface="Times New Roman" panose="02020603050405020304" pitchFamily="18" charset="0"/>
            <a:cs typeface="Times New Roman" panose="02020603050405020304" pitchFamily="18" charset="0"/>
          </a:endParaRPr>
        </a:p>
      </dgm:t>
    </dgm:pt>
    <dgm:pt modelId="{05558B1B-8856-4D46-9690-C982B0736617}">
      <dgm:prSet custT="1"/>
      <dgm:spPr/>
      <dgm:t>
        <a:bodyPr/>
        <a:lstStyle/>
        <a:p>
          <a:r>
            <a:rPr lang="en-US" sz="2800" dirty="0" smtClean="0">
              <a:latin typeface="Times New Roman" panose="02020603050405020304" pitchFamily="18" charset="0"/>
              <a:cs typeface="Times New Roman" panose="02020603050405020304" pitchFamily="18" charset="0"/>
            </a:rPr>
            <a:t>d. Answer the questions from the text. </a:t>
          </a:r>
          <a:endParaRPr lang="en-US" sz="2800" dirty="0">
            <a:latin typeface="Times New Roman" panose="02020603050405020304" pitchFamily="18" charset="0"/>
            <a:cs typeface="Times New Roman" panose="02020603050405020304" pitchFamily="18" charset="0"/>
          </a:endParaRPr>
        </a:p>
      </dgm:t>
    </dgm:pt>
    <dgm:pt modelId="{2DBF2B4A-37DB-4471-A1B7-016B88F7BED4}" type="parTrans" cxnId="{452AEA23-7808-4DCE-A791-9C753067DF90}">
      <dgm:prSet/>
      <dgm:spPr/>
      <dgm:t>
        <a:bodyPr/>
        <a:lstStyle/>
        <a:p>
          <a:endParaRPr lang="en-US" sz="2800">
            <a:latin typeface="Times New Roman" panose="02020603050405020304" pitchFamily="18" charset="0"/>
            <a:cs typeface="Times New Roman" panose="02020603050405020304" pitchFamily="18" charset="0"/>
          </a:endParaRPr>
        </a:p>
      </dgm:t>
    </dgm:pt>
    <dgm:pt modelId="{5D2C14A6-27DE-4A17-8235-8FC29B1E4B5E}" type="sibTrans" cxnId="{452AEA23-7808-4DCE-A791-9C753067DF90}">
      <dgm:prSet/>
      <dgm:spPr/>
      <dgm:t>
        <a:bodyPr/>
        <a:lstStyle/>
        <a:p>
          <a:endParaRPr lang="en-US" sz="2800">
            <a:latin typeface="Times New Roman" panose="02020603050405020304" pitchFamily="18" charset="0"/>
            <a:cs typeface="Times New Roman" panose="02020603050405020304" pitchFamily="18" charset="0"/>
          </a:endParaRPr>
        </a:p>
      </dgm:t>
    </dgm:pt>
    <dgm:pt modelId="{F9926C40-D1F6-444B-A283-06CCDC779165}">
      <dgm:prSet custT="1"/>
      <dgm:spPr/>
      <dgm:t>
        <a:bodyPr/>
        <a:lstStyle/>
        <a:p>
          <a:r>
            <a:rPr lang="en-US" sz="2800" dirty="0" smtClean="0">
              <a:latin typeface="Times New Roman" panose="02020603050405020304" pitchFamily="18" charset="0"/>
              <a:cs typeface="Times New Roman" panose="02020603050405020304" pitchFamily="18" charset="0"/>
            </a:rPr>
            <a:t>e. Fill the gaps with the new words. </a:t>
          </a:r>
          <a:endParaRPr lang="en-US" sz="2800" dirty="0">
            <a:latin typeface="Times New Roman" panose="02020603050405020304" pitchFamily="18" charset="0"/>
            <a:cs typeface="Times New Roman" panose="02020603050405020304" pitchFamily="18" charset="0"/>
          </a:endParaRPr>
        </a:p>
      </dgm:t>
    </dgm:pt>
    <dgm:pt modelId="{7299CAE8-558F-443F-B0F5-F632D9920E9F}" type="parTrans" cxnId="{7EEFC5C5-8AB0-418A-98AB-0AD6870AD0AB}">
      <dgm:prSet/>
      <dgm:spPr/>
      <dgm:t>
        <a:bodyPr/>
        <a:lstStyle/>
        <a:p>
          <a:endParaRPr lang="en-US" sz="2800">
            <a:latin typeface="Times New Roman" panose="02020603050405020304" pitchFamily="18" charset="0"/>
            <a:cs typeface="Times New Roman" panose="02020603050405020304" pitchFamily="18" charset="0"/>
          </a:endParaRPr>
        </a:p>
      </dgm:t>
    </dgm:pt>
    <dgm:pt modelId="{BD1F0ACE-ED5E-4D21-A317-76214C3E7094}" type="sibTrans" cxnId="{7EEFC5C5-8AB0-418A-98AB-0AD6870AD0AB}">
      <dgm:prSet/>
      <dgm:spPr/>
      <dgm:t>
        <a:bodyPr/>
        <a:lstStyle/>
        <a:p>
          <a:endParaRPr lang="en-US" sz="2800">
            <a:latin typeface="Times New Roman" panose="02020603050405020304" pitchFamily="18" charset="0"/>
            <a:cs typeface="Times New Roman" panose="02020603050405020304" pitchFamily="18" charset="0"/>
          </a:endParaRPr>
        </a:p>
      </dgm:t>
    </dgm:pt>
    <dgm:pt modelId="{F8E7DF2D-6DDE-4D1B-A262-0D6FFE69E1AF}" type="pres">
      <dgm:prSet presAssocID="{1AB544AE-06F7-4261-A7A3-1409E7189D4D}" presName="linear" presStyleCnt="0">
        <dgm:presLayoutVars>
          <dgm:dir/>
          <dgm:resizeHandles val="exact"/>
        </dgm:presLayoutVars>
      </dgm:prSet>
      <dgm:spPr/>
      <dgm:t>
        <a:bodyPr/>
        <a:lstStyle/>
        <a:p>
          <a:endParaRPr lang="en-US"/>
        </a:p>
      </dgm:t>
    </dgm:pt>
    <dgm:pt modelId="{B818889E-44C0-44C5-8186-08B6D4B87242}" type="pres">
      <dgm:prSet presAssocID="{96805975-A719-4986-9023-68192D403BA0}" presName="comp" presStyleCnt="0"/>
      <dgm:spPr/>
      <dgm:t>
        <a:bodyPr/>
        <a:lstStyle/>
        <a:p>
          <a:endParaRPr lang="en-US"/>
        </a:p>
      </dgm:t>
    </dgm:pt>
    <dgm:pt modelId="{4E38C11D-91A5-4EE6-8472-CD22F830F552}" type="pres">
      <dgm:prSet presAssocID="{96805975-A719-4986-9023-68192D403BA0}" presName="box" presStyleLbl="node1" presStyleIdx="0" presStyleCnt="5" custLinFactNeighborX="-12815" custLinFactNeighborY="-56250"/>
      <dgm:spPr/>
      <dgm:t>
        <a:bodyPr/>
        <a:lstStyle/>
        <a:p>
          <a:endParaRPr lang="en-US"/>
        </a:p>
      </dgm:t>
    </dgm:pt>
    <dgm:pt modelId="{6736FA1C-BF0D-42E4-AC0A-83ED72E511F6}" type="pres">
      <dgm:prSet presAssocID="{96805975-A719-4986-9023-68192D403BA0}" presName="img" presStyleLbl="fgImgPlace1" presStyleIdx="0" presStyleCnt="5"/>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t="-41000" b="-41000"/>
          </a:stretch>
        </a:blipFill>
      </dgm:spPr>
      <dgm:t>
        <a:bodyPr/>
        <a:lstStyle/>
        <a:p>
          <a:endParaRPr lang="en-US"/>
        </a:p>
      </dgm:t>
    </dgm:pt>
    <dgm:pt modelId="{6166E3AC-99E3-4230-A158-9A184C32CE5C}" type="pres">
      <dgm:prSet presAssocID="{96805975-A719-4986-9023-68192D403BA0}" presName="text" presStyleLbl="node1" presStyleIdx="0" presStyleCnt="5">
        <dgm:presLayoutVars>
          <dgm:bulletEnabled val="1"/>
        </dgm:presLayoutVars>
      </dgm:prSet>
      <dgm:spPr/>
      <dgm:t>
        <a:bodyPr/>
        <a:lstStyle/>
        <a:p>
          <a:endParaRPr lang="en-US"/>
        </a:p>
      </dgm:t>
    </dgm:pt>
    <dgm:pt modelId="{51C1999C-A374-4A9C-931D-3463CF864A49}" type="pres">
      <dgm:prSet presAssocID="{DE71A5C0-6EE0-4A6A-91E3-B2C2720EFA7D}" presName="spacer" presStyleCnt="0"/>
      <dgm:spPr/>
      <dgm:t>
        <a:bodyPr/>
        <a:lstStyle/>
        <a:p>
          <a:endParaRPr lang="en-US"/>
        </a:p>
      </dgm:t>
    </dgm:pt>
    <dgm:pt modelId="{CD42DECF-62DA-4024-AFA8-63010B46C979}" type="pres">
      <dgm:prSet presAssocID="{D7D264C6-1A92-449D-8E00-8435301FF5F1}" presName="comp" presStyleCnt="0"/>
      <dgm:spPr/>
      <dgm:t>
        <a:bodyPr/>
        <a:lstStyle/>
        <a:p>
          <a:endParaRPr lang="en-US"/>
        </a:p>
      </dgm:t>
    </dgm:pt>
    <dgm:pt modelId="{AC5D4E0B-1DD6-4EC4-A55C-83D78711DC15}" type="pres">
      <dgm:prSet presAssocID="{D7D264C6-1A92-449D-8E00-8435301FF5F1}" presName="box" presStyleLbl="node1" presStyleIdx="1" presStyleCnt="5"/>
      <dgm:spPr/>
      <dgm:t>
        <a:bodyPr/>
        <a:lstStyle/>
        <a:p>
          <a:endParaRPr lang="en-US"/>
        </a:p>
      </dgm:t>
    </dgm:pt>
    <dgm:pt modelId="{A630DE6C-DC39-4167-B992-59B38423DC80}" type="pres">
      <dgm:prSet presAssocID="{D7D264C6-1A92-449D-8E00-8435301FF5F1}" presName="img" presStyleLbl="fgImgPlace1" presStyleIdx="1" presStyleCnt="5"/>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t="-63000" b="-63000"/>
          </a:stretch>
        </a:blipFill>
      </dgm:spPr>
      <dgm:t>
        <a:bodyPr/>
        <a:lstStyle/>
        <a:p>
          <a:endParaRPr lang="en-US"/>
        </a:p>
      </dgm:t>
    </dgm:pt>
    <dgm:pt modelId="{54648B46-54DD-49C7-ACD0-1899494C941E}" type="pres">
      <dgm:prSet presAssocID="{D7D264C6-1A92-449D-8E00-8435301FF5F1}" presName="text" presStyleLbl="node1" presStyleIdx="1" presStyleCnt="5">
        <dgm:presLayoutVars>
          <dgm:bulletEnabled val="1"/>
        </dgm:presLayoutVars>
      </dgm:prSet>
      <dgm:spPr/>
      <dgm:t>
        <a:bodyPr/>
        <a:lstStyle/>
        <a:p>
          <a:endParaRPr lang="en-US"/>
        </a:p>
      </dgm:t>
    </dgm:pt>
    <dgm:pt modelId="{6F40321F-273D-4A81-B517-6E8A8B7467AD}" type="pres">
      <dgm:prSet presAssocID="{E5C1607E-46A6-45B0-84E9-24BE12CDCA44}" presName="spacer" presStyleCnt="0"/>
      <dgm:spPr/>
      <dgm:t>
        <a:bodyPr/>
        <a:lstStyle/>
        <a:p>
          <a:endParaRPr lang="en-US"/>
        </a:p>
      </dgm:t>
    </dgm:pt>
    <dgm:pt modelId="{FE1CF45F-F740-4BAE-A2CA-1CCEDE589E7E}" type="pres">
      <dgm:prSet presAssocID="{348A4896-6794-4B9C-A196-9EB875336FF6}" presName="comp" presStyleCnt="0"/>
      <dgm:spPr/>
      <dgm:t>
        <a:bodyPr/>
        <a:lstStyle/>
        <a:p>
          <a:endParaRPr lang="en-US"/>
        </a:p>
      </dgm:t>
    </dgm:pt>
    <dgm:pt modelId="{818BA380-A052-43CB-BFDD-4446D3410640}" type="pres">
      <dgm:prSet presAssocID="{348A4896-6794-4B9C-A196-9EB875336FF6}" presName="box" presStyleLbl="node1" presStyleIdx="2" presStyleCnt="5"/>
      <dgm:spPr/>
      <dgm:t>
        <a:bodyPr/>
        <a:lstStyle/>
        <a:p>
          <a:endParaRPr lang="en-US"/>
        </a:p>
      </dgm:t>
    </dgm:pt>
    <dgm:pt modelId="{C82BF46D-ADB3-4613-A117-4250451679F4}" type="pres">
      <dgm:prSet presAssocID="{348A4896-6794-4B9C-A196-9EB875336FF6}" presName="img" presStyleLbl="fgImgPlace1" presStyleIdx="2" presStyleCnt="5"/>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t="-71000" b="-71000"/>
          </a:stretch>
        </a:blipFill>
      </dgm:spPr>
      <dgm:t>
        <a:bodyPr/>
        <a:lstStyle/>
        <a:p>
          <a:endParaRPr lang="en-US"/>
        </a:p>
      </dgm:t>
    </dgm:pt>
    <dgm:pt modelId="{3D9F8379-5856-428B-A619-494EA61B0299}" type="pres">
      <dgm:prSet presAssocID="{348A4896-6794-4B9C-A196-9EB875336FF6}" presName="text" presStyleLbl="node1" presStyleIdx="2" presStyleCnt="5">
        <dgm:presLayoutVars>
          <dgm:bulletEnabled val="1"/>
        </dgm:presLayoutVars>
      </dgm:prSet>
      <dgm:spPr/>
      <dgm:t>
        <a:bodyPr/>
        <a:lstStyle/>
        <a:p>
          <a:endParaRPr lang="en-US"/>
        </a:p>
      </dgm:t>
    </dgm:pt>
    <dgm:pt modelId="{1645CA5B-6438-4F26-AA38-9271B23AECA9}" type="pres">
      <dgm:prSet presAssocID="{051AB7DD-FEFF-454F-9FD2-33FDC50C1C7B}" presName="spacer" presStyleCnt="0"/>
      <dgm:spPr/>
      <dgm:t>
        <a:bodyPr/>
        <a:lstStyle/>
        <a:p>
          <a:endParaRPr lang="en-US"/>
        </a:p>
      </dgm:t>
    </dgm:pt>
    <dgm:pt modelId="{131F8566-96F4-4281-99A8-DB0614F8BB36}" type="pres">
      <dgm:prSet presAssocID="{05558B1B-8856-4D46-9690-C982B0736617}" presName="comp" presStyleCnt="0"/>
      <dgm:spPr/>
      <dgm:t>
        <a:bodyPr/>
        <a:lstStyle/>
        <a:p>
          <a:endParaRPr lang="en-US"/>
        </a:p>
      </dgm:t>
    </dgm:pt>
    <dgm:pt modelId="{279367BA-103D-4D2E-B4F1-1749CA47CF17}" type="pres">
      <dgm:prSet presAssocID="{05558B1B-8856-4D46-9690-C982B0736617}" presName="box" presStyleLbl="node1" presStyleIdx="3" presStyleCnt="5"/>
      <dgm:spPr/>
      <dgm:t>
        <a:bodyPr/>
        <a:lstStyle/>
        <a:p>
          <a:endParaRPr lang="en-US"/>
        </a:p>
      </dgm:t>
    </dgm:pt>
    <dgm:pt modelId="{7F1DEF7A-F130-4E69-A052-EB5F2D0CAD3C}" type="pres">
      <dgm:prSet presAssocID="{05558B1B-8856-4D46-9690-C982B0736617}" presName="img" presStyleLbl="fgImgPlace1" presStyleIdx="3" presStyleCnt="5"/>
      <dgm:spPr>
        <a:blipFill>
          <a:blip xmlns:r="http://schemas.openxmlformats.org/officeDocument/2006/relationships" r:embed="rId4" cstate="email">
            <a:extLst>
              <a:ext uri="{28A0092B-C50C-407E-A947-70E740481C1C}">
                <a14:useLocalDpi xmlns:a14="http://schemas.microsoft.com/office/drawing/2010/main" val="0"/>
              </a:ext>
            </a:extLst>
          </a:blip>
          <a:srcRect/>
          <a:stretch>
            <a:fillRect t="-195000" b="-195000"/>
          </a:stretch>
        </a:blipFill>
      </dgm:spPr>
      <dgm:t>
        <a:bodyPr/>
        <a:lstStyle/>
        <a:p>
          <a:endParaRPr lang="en-US"/>
        </a:p>
      </dgm:t>
    </dgm:pt>
    <dgm:pt modelId="{2B39A733-7B0C-4FEC-BBED-1534CD873303}" type="pres">
      <dgm:prSet presAssocID="{05558B1B-8856-4D46-9690-C982B0736617}" presName="text" presStyleLbl="node1" presStyleIdx="3" presStyleCnt="5">
        <dgm:presLayoutVars>
          <dgm:bulletEnabled val="1"/>
        </dgm:presLayoutVars>
      </dgm:prSet>
      <dgm:spPr/>
      <dgm:t>
        <a:bodyPr/>
        <a:lstStyle/>
        <a:p>
          <a:endParaRPr lang="en-US"/>
        </a:p>
      </dgm:t>
    </dgm:pt>
    <dgm:pt modelId="{C713948E-5E94-4570-A846-5C895C65C013}" type="pres">
      <dgm:prSet presAssocID="{5D2C14A6-27DE-4A17-8235-8FC29B1E4B5E}" presName="spacer" presStyleCnt="0"/>
      <dgm:spPr/>
      <dgm:t>
        <a:bodyPr/>
        <a:lstStyle/>
        <a:p>
          <a:endParaRPr lang="en-US"/>
        </a:p>
      </dgm:t>
    </dgm:pt>
    <dgm:pt modelId="{4CF2B38F-BDB6-4A05-B46D-E2456228A52A}" type="pres">
      <dgm:prSet presAssocID="{F9926C40-D1F6-444B-A283-06CCDC779165}" presName="comp" presStyleCnt="0"/>
      <dgm:spPr/>
      <dgm:t>
        <a:bodyPr/>
        <a:lstStyle/>
        <a:p>
          <a:endParaRPr lang="en-US"/>
        </a:p>
      </dgm:t>
    </dgm:pt>
    <dgm:pt modelId="{2815D494-4902-40F5-A8DD-70C918FEBE31}" type="pres">
      <dgm:prSet presAssocID="{F9926C40-D1F6-444B-A283-06CCDC779165}" presName="box" presStyleLbl="node1" presStyleIdx="4" presStyleCnt="5"/>
      <dgm:spPr/>
      <dgm:t>
        <a:bodyPr/>
        <a:lstStyle/>
        <a:p>
          <a:endParaRPr lang="en-US"/>
        </a:p>
      </dgm:t>
    </dgm:pt>
    <dgm:pt modelId="{8C182096-C00F-4055-8F31-D04434AA17A0}" type="pres">
      <dgm:prSet presAssocID="{F9926C40-D1F6-444B-A283-06CCDC779165}" presName="img" presStyleLbl="fgImgPlace1" presStyleIdx="4" presStyleCnt="5"/>
      <dgm:spPr>
        <a:blipFill>
          <a:blip xmlns:r="http://schemas.openxmlformats.org/officeDocument/2006/relationships" r:embed="rId5" cstate="email">
            <a:extLst>
              <a:ext uri="{28A0092B-C50C-407E-A947-70E740481C1C}">
                <a14:useLocalDpi xmlns:a14="http://schemas.microsoft.com/office/drawing/2010/main" val="0"/>
              </a:ext>
            </a:extLst>
          </a:blip>
          <a:srcRect/>
          <a:stretch>
            <a:fillRect t="-120000" b="-120000"/>
          </a:stretch>
        </a:blipFill>
      </dgm:spPr>
      <dgm:t>
        <a:bodyPr/>
        <a:lstStyle/>
        <a:p>
          <a:endParaRPr lang="en-US"/>
        </a:p>
      </dgm:t>
    </dgm:pt>
    <dgm:pt modelId="{D8060524-0F66-4908-8533-35EBABDEDB33}" type="pres">
      <dgm:prSet presAssocID="{F9926C40-D1F6-444B-A283-06CCDC779165}" presName="text" presStyleLbl="node1" presStyleIdx="4" presStyleCnt="5">
        <dgm:presLayoutVars>
          <dgm:bulletEnabled val="1"/>
        </dgm:presLayoutVars>
      </dgm:prSet>
      <dgm:spPr/>
      <dgm:t>
        <a:bodyPr/>
        <a:lstStyle/>
        <a:p>
          <a:endParaRPr lang="en-US"/>
        </a:p>
      </dgm:t>
    </dgm:pt>
  </dgm:ptLst>
  <dgm:cxnLst>
    <dgm:cxn modelId="{6B2E3835-BD05-4A3A-89CE-A20C37F1C4BD}" type="presOf" srcId="{348A4896-6794-4B9C-A196-9EB875336FF6}" destId="{818BA380-A052-43CB-BFDD-4446D3410640}" srcOrd="0" destOrd="0" presId="urn:microsoft.com/office/officeart/2005/8/layout/vList4"/>
    <dgm:cxn modelId="{4EF81242-81C0-49D3-AB4A-9E9735E83166}" type="presOf" srcId="{D7D264C6-1A92-449D-8E00-8435301FF5F1}" destId="{AC5D4E0B-1DD6-4EC4-A55C-83D78711DC15}" srcOrd="0" destOrd="0" presId="urn:microsoft.com/office/officeart/2005/8/layout/vList4"/>
    <dgm:cxn modelId="{52DC2138-DA85-4DCB-B314-3A34CE336CF1}" type="presOf" srcId="{96805975-A719-4986-9023-68192D403BA0}" destId="{4E38C11D-91A5-4EE6-8472-CD22F830F552}" srcOrd="0" destOrd="0" presId="urn:microsoft.com/office/officeart/2005/8/layout/vList4"/>
    <dgm:cxn modelId="{7EEFC5C5-8AB0-418A-98AB-0AD6870AD0AB}" srcId="{1AB544AE-06F7-4261-A7A3-1409E7189D4D}" destId="{F9926C40-D1F6-444B-A283-06CCDC779165}" srcOrd="4" destOrd="0" parTransId="{7299CAE8-558F-443F-B0F5-F632D9920E9F}" sibTransId="{BD1F0ACE-ED5E-4D21-A317-76214C3E7094}"/>
    <dgm:cxn modelId="{58B72F90-BDB4-4BE8-B5A7-7AEA48FB578D}" srcId="{1AB544AE-06F7-4261-A7A3-1409E7189D4D}" destId="{96805975-A719-4986-9023-68192D403BA0}" srcOrd="0" destOrd="0" parTransId="{787A8259-602A-4069-8505-D04A4C89C54E}" sibTransId="{DE71A5C0-6EE0-4A6A-91E3-B2C2720EFA7D}"/>
    <dgm:cxn modelId="{73AF68CA-F2C3-4D5B-8345-E22C854A4483}" type="presOf" srcId="{1AB544AE-06F7-4261-A7A3-1409E7189D4D}" destId="{F8E7DF2D-6DDE-4D1B-A262-0D6FFE69E1AF}" srcOrd="0" destOrd="0" presId="urn:microsoft.com/office/officeart/2005/8/layout/vList4"/>
    <dgm:cxn modelId="{452AEA23-7808-4DCE-A791-9C753067DF90}" srcId="{1AB544AE-06F7-4261-A7A3-1409E7189D4D}" destId="{05558B1B-8856-4D46-9690-C982B0736617}" srcOrd="3" destOrd="0" parTransId="{2DBF2B4A-37DB-4471-A1B7-016B88F7BED4}" sibTransId="{5D2C14A6-27DE-4A17-8235-8FC29B1E4B5E}"/>
    <dgm:cxn modelId="{46269AA8-36A3-4BC7-A42F-1BCAEF4194FF}" type="presOf" srcId="{96805975-A719-4986-9023-68192D403BA0}" destId="{6166E3AC-99E3-4230-A158-9A184C32CE5C}" srcOrd="1" destOrd="0" presId="urn:microsoft.com/office/officeart/2005/8/layout/vList4"/>
    <dgm:cxn modelId="{D1058D08-1231-47D6-990E-32553000966A}" srcId="{1AB544AE-06F7-4261-A7A3-1409E7189D4D}" destId="{D7D264C6-1A92-449D-8E00-8435301FF5F1}" srcOrd="1" destOrd="0" parTransId="{303AFCA7-322F-4BF4-9A01-F9C72BB2CFB8}" sibTransId="{E5C1607E-46A6-45B0-84E9-24BE12CDCA44}"/>
    <dgm:cxn modelId="{0EFC30A4-6EFF-4DF7-8E0D-BE41101B6813}" type="presOf" srcId="{F9926C40-D1F6-444B-A283-06CCDC779165}" destId="{2815D494-4902-40F5-A8DD-70C918FEBE31}" srcOrd="0" destOrd="0" presId="urn:microsoft.com/office/officeart/2005/8/layout/vList4"/>
    <dgm:cxn modelId="{9F4977F4-C429-4F18-93C1-D09187C067FA}" type="presOf" srcId="{F9926C40-D1F6-444B-A283-06CCDC779165}" destId="{D8060524-0F66-4908-8533-35EBABDEDB33}" srcOrd="1" destOrd="0" presId="urn:microsoft.com/office/officeart/2005/8/layout/vList4"/>
    <dgm:cxn modelId="{E2C5FF17-0893-4566-B926-79425DC02119}" srcId="{1AB544AE-06F7-4261-A7A3-1409E7189D4D}" destId="{348A4896-6794-4B9C-A196-9EB875336FF6}" srcOrd="2" destOrd="0" parTransId="{AB42A270-3E92-4C0C-9A0D-DFF4F3FC2B07}" sibTransId="{051AB7DD-FEFF-454F-9FD2-33FDC50C1C7B}"/>
    <dgm:cxn modelId="{D4B858FE-762E-4B97-B6CF-32987C7E6B22}" type="presOf" srcId="{05558B1B-8856-4D46-9690-C982B0736617}" destId="{279367BA-103D-4D2E-B4F1-1749CA47CF17}" srcOrd="0" destOrd="0" presId="urn:microsoft.com/office/officeart/2005/8/layout/vList4"/>
    <dgm:cxn modelId="{C61A5E92-656C-46FD-ABF9-78892B17B05B}" type="presOf" srcId="{05558B1B-8856-4D46-9690-C982B0736617}" destId="{2B39A733-7B0C-4FEC-BBED-1534CD873303}" srcOrd="1" destOrd="0" presId="urn:microsoft.com/office/officeart/2005/8/layout/vList4"/>
    <dgm:cxn modelId="{8EA5F9DF-E6A3-486A-8B43-4754D5074E78}" type="presOf" srcId="{348A4896-6794-4B9C-A196-9EB875336FF6}" destId="{3D9F8379-5856-428B-A619-494EA61B0299}" srcOrd="1" destOrd="0" presId="urn:microsoft.com/office/officeart/2005/8/layout/vList4"/>
    <dgm:cxn modelId="{BE9C1C0F-5C6B-4EAF-BACA-E874DAF10132}" type="presOf" srcId="{D7D264C6-1A92-449D-8E00-8435301FF5F1}" destId="{54648B46-54DD-49C7-ACD0-1899494C941E}" srcOrd="1" destOrd="0" presId="urn:microsoft.com/office/officeart/2005/8/layout/vList4"/>
    <dgm:cxn modelId="{8DE62CCC-0A35-45A6-921D-B6F004515AC2}" type="presParOf" srcId="{F8E7DF2D-6DDE-4D1B-A262-0D6FFE69E1AF}" destId="{B818889E-44C0-44C5-8186-08B6D4B87242}" srcOrd="0" destOrd="0" presId="urn:microsoft.com/office/officeart/2005/8/layout/vList4"/>
    <dgm:cxn modelId="{9B876488-9E41-46F1-8485-B49932B8DE60}" type="presParOf" srcId="{B818889E-44C0-44C5-8186-08B6D4B87242}" destId="{4E38C11D-91A5-4EE6-8472-CD22F830F552}" srcOrd="0" destOrd="0" presId="urn:microsoft.com/office/officeart/2005/8/layout/vList4"/>
    <dgm:cxn modelId="{B683C025-EC90-4191-A4E5-21B3357B49A3}" type="presParOf" srcId="{B818889E-44C0-44C5-8186-08B6D4B87242}" destId="{6736FA1C-BF0D-42E4-AC0A-83ED72E511F6}" srcOrd="1" destOrd="0" presId="urn:microsoft.com/office/officeart/2005/8/layout/vList4"/>
    <dgm:cxn modelId="{12E5BCDA-3664-407B-847E-93338FCAC0AE}" type="presParOf" srcId="{B818889E-44C0-44C5-8186-08B6D4B87242}" destId="{6166E3AC-99E3-4230-A158-9A184C32CE5C}" srcOrd="2" destOrd="0" presId="urn:microsoft.com/office/officeart/2005/8/layout/vList4"/>
    <dgm:cxn modelId="{047F49CD-3906-4FD8-B02B-27AD4918D404}" type="presParOf" srcId="{F8E7DF2D-6DDE-4D1B-A262-0D6FFE69E1AF}" destId="{51C1999C-A374-4A9C-931D-3463CF864A49}" srcOrd="1" destOrd="0" presId="urn:microsoft.com/office/officeart/2005/8/layout/vList4"/>
    <dgm:cxn modelId="{7C66295C-D329-4AF1-A400-307302658ECC}" type="presParOf" srcId="{F8E7DF2D-6DDE-4D1B-A262-0D6FFE69E1AF}" destId="{CD42DECF-62DA-4024-AFA8-63010B46C979}" srcOrd="2" destOrd="0" presId="urn:microsoft.com/office/officeart/2005/8/layout/vList4"/>
    <dgm:cxn modelId="{387D4B26-2145-4919-A05F-EF16070F1D4F}" type="presParOf" srcId="{CD42DECF-62DA-4024-AFA8-63010B46C979}" destId="{AC5D4E0B-1DD6-4EC4-A55C-83D78711DC15}" srcOrd="0" destOrd="0" presId="urn:microsoft.com/office/officeart/2005/8/layout/vList4"/>
    <dgm:cxn modelId="{93910CF4-9CF3-456B-9B77-56D1277EEC2A}" type="presParOf" srcId="{CD42DECF-62DA-4024-AFA8-63010B46C979}" destId="{A630DE6C-DC39-4167-B992-59B38423DC80}" srcOrd="1" destOrd="0" presId="urn:microsoft.com/office/officeart/2005/8/layout/vList4"/>
    <dgm:cxn modelId="{4E2C1BFD-D0B7-4133-A390-57073DC4C5C0}" type="presParOf" srcId="{CD42DECF-62DA-4024-AFA8-63010B46C979}" destId="{54648B46-54DD-49C7-ACD0-1899494C941E}" srcOrd="2" destOrd="0" presId="urn:microsoft.com/office/officeart/2005/8/layout/vList4"/>
    <dgm:cxn modelId="{7776558B-2A32-4481-84EB-8E961714C045}" type="presParOf" srcId="{F8E7DF2D-6DDE-4D1B-A262-0D6FFE69E1AF}" destId="{6F40321F-273D-4A81-B517-6E8A8B7467AD}" srcOrd="3" destOrd="0" presId="urn:microsoft.com/office/officeart/2005/8/layout/vList4"/>
    <dgm:cxn modelId="{EAA18D2A-B13F-44B1-A0DE-12812BC0E273}" type="presParOf" srcId="{F8E7DF2D-6DDE-4D1B-A262-0D6FFE69E1AF}" destId="{FE1CF45F-F740-4BAE-A2CA-1CCEDE589E7E}" srcOrd="4" destOrd="0" presId="urn:microsoft.com/office/officeart/2005/8/layout/vList4"/>
    <dgm:cxn modelId="{2B1B93EB-AD93-450E-82E2-D0CCE2386641}" type="presParOf" srcId="{FE1CF45F-F740-4BAE-A2CA-1CCEDE589E7E}" destId="{818BA380-A052-43CB-BFDD-4446D3410640}" srcOrd="0" destOrd="0" presId="urn:microsoft.com/office/officeart/2005/8/layout/vList4"/>
    <dgm:cxn modelId="{1A6AAB3C-519F-4CD9-9801-598F44E515B0}" type="presParOf" srcId="{FE1CF45F-F740-4BAE-A2CA-1CCEDE589E7E}" destId="{C82BF46D-ADB3-4613-A117-4250451679F4}" srcOrd="1" destOrd="0" presId="urn:microsoft.com/office/officeart/2005/8/layout/vList4"/>
    <dgm:cxn modelId="{743C2E6B-78F2-407A-8A45-EC7D5C0A9762}" type="presParOf" srcId="{FE1CF45F-F740-4BAE-A2CA-1CCEDE589E7E}" destId="{3D9F8379-5856-428B-A619-494EA61B0299}" srcOrd="2" destOrd="0" presId="urn:microsoft.com/office/officeart/2005/8/layout/vList4"/>
    <dgm:cxn modelId="{690C5F25-B895-46D9-9CE5-B0547CD1C451}" type="presParOf" srcId="{F8E7DF2D-6DDE-4D1B-A262-0D6FFE69E1AF}" destId="{1645CA5B-6438-4F26-AA38-9271B23AECA9}" srcOrd="5" destOrd="0" presId="urn:microsoft.com/office/officeart/2005/8/layout/vList4"/>
    <dgm:cxn modelId="{DCB38B50-069E-4FE9-8C5B-D8B0D217F2F0}" type="presParOf" srcId="{F8E7DF2D-6DDE-4D1B-A262-0D6FFE69E1AF}" destId="{131F8566-96F4-4281-99A8-DB0614F8BB36}" srcOrd="6" destOrd="0" presId="urn:microsoft.com/office/officeart/2005/8/layout/vList4"/>
    <dgm:cxn modelId="{E472E538-DD62-4614-B7E9-98FCC5D86E05}" type="presParOf" srcId="{131F8566-96F4-4281-99A8-DB0614F8BB36}" destId="{279367BA-103D-4D2E-B4F1-1749CA47CF17}" srcOrd="0" destOrd="0" presId="urn:microsoft.com/office/officeart/2005/8/layout/vList4"/>
    <dgm:cxn modelId="{F6542C87-BA35-4CCE-B084-FF624F79FA59}" type="presParOf" srcId="{131F8566-96F4-4281-99A8-DB0614F8BB36}" destId="{7F1DEF7A-F130-4E69-A052-EB5F2D0CAD3C}" srcOrd="1" destOrd="0" presId="urn:microsoft.com/office/officeart/2005/8/layout/vList4"/>
    <dgm:cxn modelId="{9BD9E91F-367B-42F9-8F47-908D66B716D6}" type="presParOf" srcId="{131F8566-96F4-4281-99A8-DB0614F8BB36}" destId="{2B39A733-7B0C-4FEC-BBED-1534CD873303}" srcOrd="2" destOrd="0" presId="urn:microsoft.com/office/officeart/2005/8/layout/vList4"/>
    <dgm:cxn modelId="{C0408603-927D-4D27-A700-6CC0A4FC4545}" type="presParOf" srcId="{F8E7DF2D-6DDE-4D1B-A262-0D6FFE69E1AF}" destId="{C713948E-5E94-4570-A846-5C895C65C013}" srcOrd="7" destOrd="0" presId="urn:microsoft.com/office/officeart/2005/8/layout/vList4"/>
    <dgm:cxn modelId="{EE8D77CB-4FE9-4B7E-92A2-528496959280}" type="presParOf" srcId="{F8E7DF2D-6DDE-4D1B-A262-0D6FFE69E1AF}" destId="{4CF2B38F-BDB6-4A05-B46D-E2456228A52A}" srcOrd="8" destOrd="0" presId="urn:microsoft.com/office/officeart/2005/8/layout/vList4"/>
    <dgm:cxn modelId="{3FB3345B-F50B-4ED9-8069-981A4C267377}" type="presParOf" srcId="{4CF2B38F-BDB6-4A05-B46D-E2456228A52A}" destId="{2815D494-4902-40F5-A8DD-70C918FEBE31}" srcOrd="0" destOrd="0" presId="urn:microsoft.com/office/officeart/2005/8/layout/vList4"/>
    <dgm:cxn modelId="{6E79C8C8-06C2-4353-BCD0-F1EB972686EF}" type="presParOf" srcId="{4CF2B38F-BDB6-4A05-B46D-E2456228A52A}" destId="{8C182096-C00F-4055-8F31-D04434AA17A0}" srcOrd="1" destOrd="0" presId="urn:microsoft.com/office/officeart/2005/8/layout/vList4"/>
    <dgm:cxn modelId="{88587E24-2C1E-43C1-8BC1-F9915372F4DB}" type="presParOf" srcId="{4CF2B38F-BDB6-4A05-B46D-E2456228A52A}" destId="{D8060524-0F66-4908-8533-35EBABDEDB3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8C11D-91A5-4EE6-8472-CD22F830F552}">
      <dsp:nvSpPr>
        <dsp:cNvPr id="0" name=""/>
        <dsp:cNvSpPr/>
      </dsp:nvSpPr>
      <dsp:spPr>
        <a:xfrm>
          <a:off x="0" y="0"/>
          <a:ext cx="10515600" cy="77812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a. Read and understand text. </a:t>
          </a:r>
          <a:endParaRPr lang="en-US" sz="2800" kern="1200" dirty="0">
            <a:latin typeface="Times New Roman" panose="02020603050405020304" pitchFamily="18" charset="0"/>
            <a:cs typeface="Times New Roman" panose="02020603050405020304" pitchFamily="18" charset="0"/>
          </a:endParaRPr>
        </a:p>
      </dsp:txBody>
      <dsp:txXfrm>
        <a:off x="2180932" y="0"/>
        <a:ext cx="8334667" cy="778124"/>
      </dsp:txXfrm>
    </dsp:sp>
    <dsp:sp modelId="{6736FA1C-BF0D-42E4-AC0A-83ED72E511F6}">
      <dsp:nvSpPr>
        <dsp:cNvPr id="0" name=""/>
        <dsp:cNvSpPr/>
      </dsp:nvSpPr>
      <dsp:spPr>
        <a:xfrm>
          <a:off x="77812" y="77812"/>
          <a:ext cx="2103120" cy="622499"/>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t="-41000" b="-41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C5D4E0B-1DD6-4EC4-A55C-83D78711DC15}">
      <dsp:nvSpPr>
        <dsp:cNvPr id="0" name=""/>
        <dsp:cNvSpPr/>
      </dsp:nvSpPr>
      <dsp:spPr>
        <a:xfrm>
          <a:off x="0" y="855936"/>
          <a:ext cx="10515600" cy="778124"/>
        </a:xfrm>
        <a:prstGeom prst="roundRect">
          <a:avLst>
            <a:gd name="adj" fmla="val 10000"/>
          </a:avLst>
        </a:prstGeom>
        <a:gradFill rotWithShape="0">
          <a:gsLst>
            <a:gs pos="0">
              <a:schemeClr val="accent4">
                <a:hueOff val="2598923"/>
                <a:satOff val="-11992"/>
                <a:lumOff val="441"/>
                <a:alphaOff val="0"/>
                <a:satMod val="103000"/>
                <a:lumMod val="102000"/>
                <a:tint val="94000"/>
              </a:schemeClr>
            </a:gs>
            <a:gs pos="50000">
              <a:schemeClr val="accent4">
                <a:hueOff val="2598923"/>
                <a:satOff val="-11992"/>
                <a:lumOff val="441"/>
                <a:alphaOff val="0"/>
                <a:satMod val="110000"/>
                <a:lumMod val="100000"/>
                <a:shade val="100000"/>
              </a:schemeClr>
            </a:gs>
            <a:gs pos="100000">
              <a:schemeClr val="accent4">
                <a:hueOff val="2598923"/>
                <a:satOff val="-11992"/>
                <a:lumOff val="4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b. Tell the meaning of the words: significant, unity, mask, celebrate.</a:t>
          </a:r>
          <a:endParaRPr lang="en-US" sz="2800" kern="1200" dirty="0">
            <a:latin typeface="Times New Roman" panose="02020603050405020304" pitchFamily="18" charset="0"/>
            <a:cs typeface="Times New Roman" panose="02020603050405020304" pitchFamily="18" charset="0"/>
          </a:endParaRPr>
        </a:p>
      </dsp:txBody>
      <dsp:txXfrm>
        <a:off x="2180932" y="855936"/>
        <a:ext cx="8334667" cy="778124"/>
      </dsp:txXfrm>
    </dsp:sp>
    <dsp:sp modelId="{A630DE6C-DC39-4167-B992-59B38423DC80}">
      <dsp:nvSpPr>
        <dsp:cNvPr id="0" name=""/>
        <dsp:cNvSpPr/>
      </dsp:nvSpPr>
      <dsp:spPr>
        <a:xfrm>
          <a:off x="77812" y="933749"/>
          <a:ext cx="2103120" cy="622499"/>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t="-63000" b="-63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18BA380-A052-43CB-BFDD-4446D3410640}">
      <dsp:nvSpPr>
        <dsp:cNvPr id="0" name=""/>
        <dsp:cNvSpPr/>
      </dsp:nvSpPr>
      <dsp:spPr>
        <a:xfrm>
          <a:off x="0" y="1711873"/>
          <a:ext cx="10515600" cy="778124"/>
        </a:xfrm>
        <a:prstGeom prst="roundRect">
          <a:avLst>
            <a:gd name="adj" fmla="val 10000"/>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c. List of </a:t>
          </a:r>
          <a:r>
            <a:rPr lang="en-US" sz="2800" kern="1200" dirty="0" err="1" smtClean="0">
              <a:latin typeface="Times New Roman" panose="02020603050405020304" pitchFamily="18" charset="0"/>
              <a:cs typeface="Times New Roman" panose="02020603050405020304" pitchFamily="18" charset="0"/>
            </a:rPr>
            <a:t>Boishakhi</a:t>
          </a:r>
          <a:r>
            <a:rPr lang="en-US" sz="2800" kern="1200" dirty="0" smtClean="0">
              <a:latin typeface="Times New Roman" panose="02020603050405020304" pitchFamily="18" charset="0"/>
              <a:cs typeface="Times New Roman" panose="02020603050405020304" pitchFamily="18" charset="0"/>
            </a:rPr>
            <a:t> foods. </a:t>
          </a:r>
          <a:endParaRPr lang="en-US" sz="2800" kern="1200" dirty="0">
            <a:latin typeface="Times New Roman" panose="02020603050405020304" pitchFamily="18" charset="0"/>
            <a:cs typeface="Times New Roman" panose="02020603050405020304" pitchFamily="18" charset="0"/>
          </a:endParaRPr>
        </a:p>
      </dsp:txBody>
      <dsp:txXfrm>
        <a:off x="2180932" y="1711873"/>
        <a:ext cx="8334667" cy="778124"/>
      </dsp:txXfrm>
    </dsp:sp>
    <dsp:sp modelId="{C82BF46D-ADB3-4613-A117-4250451679F4}">
      <dsp:nvSpPr>
        <dsp:cNvPr id="0" name=""/>
        <dsp:cNvSpPr/>
      </dsp:nvSpPr>
      <dsp:spPr>
        <a:xfrm>
          <a:off x="77812" y="1789685"/>
          <a:ext cx="2103120" cy="622499"/>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t="-71000" b="-71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79367BA-103D-4D2E-B4F1-1749CA47CF17}">
      <dsp:nvSpPr>
        <dsp:cNvPr id="0" name=""/>
        <dsp:cNvSpPr/>
      </dsp:nvSpPr>
      <dsp:spPr>
        <a:xfrm>
          <a:off x="0" y="2567809"/>
          <a:ext cx="10515600" cy="778124"/>
        </a:xfrm>
        <a:prstGeom prst="roundRect">
          <a:avLst>
            <a:gd name="adj" fmla="val 10000"/>
          </a:avLst>
        </a:prstGeom>
        <a:gradFill rotWithShape="0">
          <a:gsLst>
            <a:gs pos="0">
              <a:schemeClr val="accent4">
                <a:hueOff val="7796769"/>
                <a:satOff val="-35976"/>
                <a:lumOff val="1324"/>
                <a:alphaOff val="0"/>
                <a:satMod val="103000"/>
                <a:lumMod val="102000"/>
                <a:tint val="94000"/>
              </a:schemeClr>
            </a:gs>
            <a:gs pos="50000">
              <a:schemeClr val="accent4">
                <a:hueOff val="7796769"/>
                <a:satOff val="-35976"/>
                <a:lumOff val="1324"/>
                <a:alphaOff val="0"/>
                <a:satMod val="110000"/>
                <a:lumMod val="100000"/>
                <a:shade val="100000"/>
              </a:schemeClr>
            </a:gs>
            <a:gs pos="100000">
              <a:schemeClr val="accent4">
                <a:hueOff val="7796769"/>
                <a:satOff val="-35976"/>
                <a:lumOff val="13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d. Answer the questions from the text. </a:t>
          </a:r>
          <a:endParaRPr lang="en-US" sz="2800" kern="1200" dirty="0">
            <a:latin typeface="Times New Roman" panose="02020603050405020304" pitchFamily="18" charset="0"/>
            <a:cs typeface="Times New Roman" panose="02020603050405020304" pitchFamily="18" charset="0"/>
          </a:endParaRPr>
        </a:p>
      </dsp:txBody>
      <dsp:txXfrm>
        <a:off x="2180932" y="2567809"/>
        <a:ext cx="8334667" cy="778124"/>
      </dsp:txXfrm>
    </dsp:sp>
    <dsp:sp modelId="{7F1DEF7A-F130-4E69-A052-EB5F2D0CAD3C}">
      <dsp:nvSpPr>
        <dsp:cNvPr id="0" name=""/>
        <dsp:cNvSpPr/>
      </dsp:nvSpPr>
      <dsp:spPr>
        <a:xfrm>
          <a:off x="77812" y="2645622"/>
          <a:ext cx="2103120" cy="622499"/>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t="-195000" b="-19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815D494-4902-40F5-A8DD-70C918FEBE31}">
      <dsp:nvSpPr>
        <dsp:cNvPr id="0" name=""/>
        <dsp:cNvSpPr/>
      </dsp:nvSpPr>
      <dsp:spPr>
        <a:xfrm>
          <a:off x="0" y="3423746"/>
          <a:ext cx="10515600" cy="778124"/>
        </a:xfrm>
        <a:prstGeom prst="roundRect">
          <a:avLst>
            <a:gd name="adj" fmla="val 1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e. Fill the gaps with the new words. </a:t>
          </a:r>
          <a:endParaRPr lang="en-US" sz="2800" kern="1200" dirty="0">
            <a:latin typeface="Times New Roman" panose="02020603050405020304" pitchFamily="18" charset="0"/>
            <a:cs typeface="Times New Roman" panose="02020603050405020304" pitchFamily="18" charset="0"/>
          </a:endParaRPr>
        </a:p>
      </dsp:txBody>
      <dsp:txXfrm>
        <a:off x="2180932" y="3423746"/>
        <a:ext cx="8334667" cy="778124"/>
      </dsp:txXfrm>
    </dsp:sp>
    <dsp:sp modelId="{8C182096-C00F-4055-8F31-D04434AA17A0}">
      <dsp:nvSpPr>
        <dsp:cNvPr id="0" name=""/>
        <dsp:cNvSpPr/>
      </dsp:nvSpPr>
      <dsp:spPr>
        <a:xfrm>
          <a:off x="77812" y="3501558"/>
          <a:ext cx="2103120" cy="622499"/>
        </a:xfrm>
        <a:prstGeom prst="roundRect">
          <a:avLst>
            <a:gd name="adj" fmla="val 10000"/>
          </a:avLst>
        </a:prstGeom>
        <a:blipFill>
          <a:blip xmlns:r="http://schemas.openxmlformats.org/officeDocument/2006/relationships" r:embed="rId5" cstate="email">
            <a:extLst>
              <a:ext uri="{28A0092B-C50C-407E-A947-70E740481C1C}">
                <a14:useLocalDpi xmlns:a14="http://schemas.microsoft.com/office/drawing/2010/main" val="0"/>
              </a:ext>
            </a:extLst>
          </a:blip>
          <a:srcRect/>
          <a:stretch>
            <a:fillRect t="-120000" b="-120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65A3B0-6B3F-420E-AF2B-4CB02A76EE59}" type="datetimeFigureOut">
              <a:rPr lang="en-US" smtClean="0"/>
              <a:t>18-Aug-20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FFA129-4F81-4B74-B451-0A0A2B60D1B6}" type="slidenum">
              <a:rPr lang="en-US" smtClean="0"/>
              <a:t>‹#›</a:t>
            </a:fld>
            <a:endParaRPr lang="en-US"/>
          </a:p>
        </p:txBody>
      </p:sp>
    </p:spTree>
    <p:extLst>
      <p:ext uri="{BB962C8B-B14F-4D97-AF65-F5344CB8AC3E}">
        <p14:creationId xmlns:p14="http://schemas.microsoft.com/office/powerpoint/2010/main" val="3815952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FA129-4F81-4B74-B451-0A0A2B60D1B6}" type="slidenum">
              <a:rPr lang="en-US" smtClean="0"/>
              <a:t>1</a:t>
            </a:fld>
            <a:endParaRPr lang="en-US"/>
          </a:p>
        </p:txBody>
      </p:sp>
    </p:spTree>
    <p:extLst>
      <p:ext uri="{BB962C8B-B14F-4D97-AF65-F5344CB8AC3E}">
        <p14:creationId xmlns:p14="http://schemas.microsoft.com/office/powerpoint/2010/main" val="219094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925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5464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3407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0407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8893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18-Aug-20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3923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18-Aug-20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086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18-Aug-20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7117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18-Aug-20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9444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7604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2006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18-Aug-20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5192194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msagainer@gmail.com" TargetMode="External"/><Relationship Id="rId1" Type="http://schemas.openxmlformats.org/officeDocument/2006/relationships/slideLayout" Target="../slideLayouts/slideLayout7.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572000" y="2895600"/>
            <a:ext cx="3276600" cy="2480095"/>
          </a:xfrm>
          <a:prstGeom prst="rect">
            <a:avLst/>
          </a:prstGeom>
        </p:spPr>
      </p:pic>
      <p:sp>
        <p:nvSpPr>
          <p:cNvPr id="2" name="Rectangle 1"/>
          <p:cNvSpPr/>
          <p:nvPr/>
        </p:nvSpPr>
        <p:spPr>
          <a:xfrm>
            <a:off x="3727266" y="1572161"/>
            <a:ext cx="4966068" cy="1323439"/>
          </a:xfrm>
          <a:prstGeom prst="rect">
            <a:avLst/>
          </a:prstGeom>
        </p:spPr>
        <p:txBody>
          <a:bodyPr wrap="square">
            <a:spAutoFit/>
          </a:bodyPr>
          <a:lstStyle/>
          <a:p>
            <a:pPr algn="ctr"/>
            <a:r>
              <a:rPr lang="en-US" sz="8000" b="1" dirty="0">
                <a:solidFill>
                  <a:srgbClr val="FF0000"/>
                </a:solidFill>
                <a:latin typeface="AR BONNIE" panose="02000000000000000000" pitchFamily="2" charset="0"/>
              </a:rPr>
              <a:t>Welcome</a:t>
            </a:r>
          </a:p>
        </p:txBody>
      </p:sp>
      <p:grpSp>
        <p:nvGrpSpPr>
          <p:cNvPr id="23" name="Group 22"/>
          <p:cNvGrpSpPr/>
          <p:nvPr/>
        </p:nvGrpSpPr>
        <p:grpSpPr>
          <a:xfrm>
            <a:off x="67924" y="-272438"/>
            <a:ext cx="12377059" cy="918723"/>
            <a:chOff x="67924" y="-272438"/>
            <a:chExt cx="12377059" cy="918723"/>
          </a:xfrm>
        </p:grpSpPr>
        <p:grpSp>
          <p:nvGrpSpPr>
            <p:cNvPr id="5" name="Group 4"/>
            <p:cNvGrpSpPr/>
            <p:nvPr/>
          </p:nvGrpSpPr>
          <p:grpSpPr>
            <a:xfrm>
              <a:off x="6400800" y="-272438"/>
              <a:ext cx="6044183" cy="918723"/>
              <a:chOff x="6369883" y="-337162"/>
              <a:chExt cx="6044183" cy="918723"/>
            </a:xfrm>
          </p:grpSpPr>
          <p:sp>
            <p:nvSpPr>
              <p:cNvPr id="3" name="Parallelogram 2"/>
              <p:cNvSpPr/>
              <p:nvPr/>
            </p:nvSpPr>
            <p:spPr>
              <a:xfrm>
                <a:off x="10591800" y="-304800"/>
                <a:ext cx="1822266" cy="886361"/>
              </a:xfrm>
              <a:prstGeom prst="parallelogram">
                <a:avLst>
                  <a:gd name="adj" fmla="val 6757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a:off x="8480841" y="-326375"/>
                <a:ext cx="1822266" cy="886361"/>
              </a:xfrm>
              <a:prstGeom prst="parallelogram">
                <a:avLst>
                  <a:gd name="adj" fmla="val 67575"/>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a:off x="6369883" y="-337162"/>
                <a:ext cx="1822266" cy="886361"/>
              </a:xfrm>
              <a:prstGeom prst="parallelogram">
                <a:avLst>
                  <a:gd name="adj" fmla="val 6757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7924" y="-272438"/>
              <a:ext cx="6044183" cy="918723"/>
              <a:chOff x="6369883" y="-337162"/>
              <a:chExt cx="6044183" cy="918723"/>
            </a:xfrm>
          </p:grpSpPr>
          <p:sp>
            <p:nvSpPr>
              <p:cNvPr id="20" name="Parallelogram 19"/>
              <p:cNvSpPr/>
              <p:nvPr/>
            </p:nvSpPr>
            <p:spPr>
              <a:xfrm>
                <a:off x="10591800" y="-304800"/>
                <a:ext cx="1822266" cy="886361"/>
              </a:xfrm>
              <a:prstGeom prst="parallelogram">
                <a:avLst>
                  <a:gd name="adj" fmla="val 6757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p:cNvSpPr/>
              <p:nvPr/>
            </p:nvSpPr>
            <p:spPr>
              <a:xfrm>
                <a:off x="8480841" y="-326375"/>
                <a:ext cx="1822266" cy="886361"/>
              </a:xfrm>
              <a:prstGeom prst="parallelogram">
                <a:avLst>
                  <a:gd name="adj" fmla="val 67575"/>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allelogram 21"/>
              <p:cNvSpPr/>
              <p:nvPr/>
            </p:nvSpPr>
            <p:spPr>
              <a:xfrm>
                <a:off x="6369883" y="-337162"/>
                <a:ext cx="1822266" cy="886361"/>
              </a:xfrm>
              <a:prstGeom prst="parallelogram">
                <a:avLst>
                  <a:gd name="adj" fmla="val 6757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p:cNvGrpSpPr/>
          <p:nvPr/>
        </p:nvGrpSpPr>
        <p:grpSpPr>
          <a:xfrm>
            <a:off x="67924" y="6096000"/>
            <a:ext cx="12377059" cy="918723"/>
            <a:chOff x="67924" y="-272438"/>
            <a:chExt cx="12377059" cy="918723"/>
          </a:xfrm>
        </p:grpSpPr>
        <p:grpSp>
          <p:nvGrpSpPr>
            <p:cNvPr id="25" name="Group 24"/>
            <p:cNvGrpSpPr/>
            <p:nvPr/>
          </p:nvGrpSpPr>
          <p:grpSpPr>
            <a:xfrm>
              <a:off x="6400800" y="-272438"/>
              <a:ext cx="6044183" cy="918723"/>
              <a:chOff x="6369883" y="-337162"/>
              <a:chExt cx="6044183" cy="918723"/>
            </a:xfrm>
          </p:grpSpPr>
          <p:sp>
            <p:nvSpPr>
              <p:cNvPr id="30" name="Parallelogram 29"/>
              <p:cNvSpPr/>
              <p:nvPr/>
            </p:nvSpPr>
            <p:spPr>
              <a:xfrm>
                <a:off x="10591800" y="-304800"/>
                <a:ext cx="1822266" cy="886361"/>
              </a:xfrm>
              <a:prstGeom prst="parallelogram">
                <a:avLst>
                  <a:gd name="adj" fmla="val 6757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p:nvSpPr>
            <p:spPr>
              <a:xfrm>
                <a:off x="8480841" y="-326375"/>
                <a:ext cx="1822266" cy="886361"/>
              </a:xfrm>
              <a:prstGeom prst="parallelogram">
                <a:avLst>
                  <a:gd name="adj" fmla="val 67575"/>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p:nvSpPr>
            <p:spPr>
              <a:xfrm>
                <a:off x="6369883" y="-337162"/>
                <a:ext cx="1822266" cy="886361"/>
              </a:xfrm>
              <a:prstGeom prst="parallelogram">
                <a:avLst>
                  <a:gd name="adj" fmla="val 6757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67924" y="-272438"/>
              <a:ext cx="6044183" cy="918723"/>
              <a:chOff x="6369883" y="-337162"/>
              <a:chExt cx="6044183" cy="918723"/>
            </a:xfrm>
          </p:grpSpPr>
          <p:sp>
            <p:nvSpPr>
              <p:cNvPr id="27" name="Parallelogram 26"/>
              <p:cNvSpPr/>
              <p:nvPr/>
            </p:nvSpPr>
            <p:spPr>
              <a:xfrm>
                <a:off x="10591800" y="-304800"/>
                <a:ext cx="1822266" cy="886361"/>
              </a:xfrm>
              <a:prstGeom prst="parallelogram">
                <a:avLst>
                  <a:gd name="adj" fmla="val 6757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p:cNvSpPr/>
              <p:nvPr/>
            </p:nvSpPr>
            <p:spPr>
              <a:xfrm>
                <a:off x="8480841" y="-326375"/>
                <a:ext cx="1822266" cy="886361"/>
              </a:xfrm>
              <a:prstGeom prst="parallelogram">
                <a:avLst>
                  <a:gd name="adj" fmla="val 67575"/>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p:cNvSpPr/>
              <p:nvPr/>
            </p:nvSpPr>
            <p:spPr>
              <a:xfrm>
                <a:off x="6369883" y="-337162"/>
                <a:ext cx="1822266" cy="886361"/>
              </a:xfrm>
              <a:prstGeom prst="parallelogram">
                <a:avLst>
                  <a:gd name="adj" fmla="val 6757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rot="5400000" flipV="1">
            <a:off x="-2426577" y="2916036"/>
            <a:ext cx="5759120" cy="1227639"/>
            <a:chOff x="6369883" y="-337162"/>
            <a:chExt cx="6044183" cy="918723"/>
          </a:xfrm>
        </p:grpSpPr>
        <p:sp>
          <p:nvSpPr>
            <p:cNvPr id="39" name="Parallelogram 38"/>
            <p:cNvSpPr/>
            <p:nvPr/>
          </p:nvSpPr>
          <p:spPr>
            <a:xfrm>
              <a:off x="10591800" y="-304800"/>
              <a:ext cx="1822266" cy="886361"/>
            </a:xfrm>
            <a:prstGeom prst="parallelogram">
              <a:avLst>
                <a:gd name="adj" fmla="val 6757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arallelogram 39"/>
            <p:cNvSpPr/>
            <p:nvPr/>
          </p:nvSpPr>
          <p:spPr>
            <a:xfrm>
              <a:off x="8480841" y="-326375"/>
              <a:ext cx="1822266" cy="886361"/>
            </a:xfrm>
            <a:prstGeom prst="parallelogram">
              <a:avLst>
                <a:gd name="adj" fmla="val 67575"/>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a:off x="6369883" y="-337162"/>
              <a:ext cx="1822266" cy="886361"/>
            </a:xfrm>
            <a:prstGeom prst="parallelogram">
              <a:avLst>
                <a:gd name="adj" fmla="val 6757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rot="5400000">
            <a:off x="9042748" y="2927962"/>
            <a:ext cx="6044183" cy="918723"/>
            <a:chOff x="6369883" y="-337162"/>
            <a:chExt cx="6044183" cy="918723"/>
          </a:xfrm>
        </p:grpSpPr>
        <p:sp>
          <p:nvSpPr>
            <p:cNvPr id="43" name="Parallelogram 42"/>
            <p:cNvSpPr/>
            <p:nvPr/>
          </p:nvSpPr>
          <p:spPr>
            <a:xfrm>
              <a:off x="10591800" y="-304800"/>
              <a:ext cx="1822266" cy="886361"/>
            </a:xfrm>
            <a:prstGeom prst="parallelogram">
              <a:avLst>
                <a:gd name="adj" fmla="val 6757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a:off x="8480841" y="-326375"/>
              <a:ext cx="1822266" cy="886361"/>
            </a:xfrm>
            <a:prstGeom prst="parallelogram">
              <a:avLst>
                <a:gd name="adj" fmla="val 67575"/>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arallelogram 44"/>
            <p:cNvSpPr/>
            <p:nvPr/>
          </p:nvSpPr>
          <p:spPr>
            <a:xfrm>
              <a:off x="6369883" y="-337162"/>
              <a:ext cx="1822266" cy="886361"/>
            </a:xfrm>
            <a:prstGeom prst="parallelogram">
              <a:avLst>
                <a:gd name="adj" fmla="val 6757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6373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533400" y="123038"/>
            <a:ext cx="11049000" cy="609599"/>
          </a:xfrm>
          <a:prstGeom prst="wave">
            <a:avLst>
              <a:gd name="adj1" fmla="val 7143"/>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Vocabulary</a:t>
            </a:r>
          </a:p>
        </p:txBody>
      </p:sp>
      <p:sp>
        <p:nvSpPr>
          <p:cNvPr id="11" name="Right Arrow 10"/>
          <p:cNvSpPr/>
          <p:nvPr/>
        </p:nvSpPr>
        <p:spPr>
          <a:xfrm>
            <a:off x="3614648" y="3352453"/>
            <a:ext cx="2790631" cy="799862"/>
          </a:xfrm>
          <a:prstGeom prst="rightArrow">
            <a:avLst>
              <a:gd name="adj1" fmla="val 53474"/>
              <a:gd name="adj2" fmla="val 36106"/>
            </a:avLst>
          </a:prstGeom>
          <a:noFill/>
          <a:ln>
            <a:solidFill>
              <a:srgbClr val="D6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Meaning in English</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2" name="Right Arrow 11"/>
          <p:cNvSpPr/>
          <p:nvPr/>
        </p:nvSpPr>
        <p:spPr>
          <a:xfrm>
            <a:off x="3605151" y="5695378"/>
            <a:ext cx="2780596" cy="799862"/>
          </a:xfrm>
          <a:prstGeom prst="rightArrow">
            <a:avLst>
              <a:gd name="adj1" fmla="val 53474"/>
              <a:gd name="adj2" fmla="val 36106"/>
            </a:avLst>
          </a:prstGeom>
          <a:noFill/>
          <a:ln>
            <a:solidFill>
              <a:srgbClr val="D6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synonym</a:t>
            </a:r>
          </a:p>
        </p:txBody>
      </p:sp>
      <p:sp>
        <p:nvSpPr>
          <p:cNvPr id="15" name="Rectangle 14"/>
          <p:cNvSpPr/>
          <p:nvPr/>
        </p:nvSpPr>
        <p:spPr>
          <a:xfrm>
            <a:off x="3280991" y="1180862"/>
            <a:ext cx="363223" cy="5150302"/>
          </a:xfrm>
          <a:prstGeom prst="rect">
            <a:avLst/>
          </a:prstGeom>
          <a:solidFill>
            <a:srgbClr val="D61E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6" name="Right Arrow 15"/>
          <p:cNvSpPr/>
          <p:nvPr/>
        </p:nvSpPr>
        <p:spPr>
          <a:xfrm>
            <a:off x="3634180" y="1009530"/>
            <a:ext cx="2790631" cy="799862"/>
          </a:xfrm>
          <a:prstGeom prst="rightArrow">
            <a:avLst>
              <a:gd name="adj1" fmla="val 53474"/>
              <a:gd name="adj2" fmla="val 36106"/>
            </a:avLst>
          </a:prstGeom>
          <a:noFill/>
          <a:ln>
            <a:solidFill>
              <a:srgbClr val="D6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Related picture</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33400" y="3388357"/>
            <a:ext cx="2751221" cy="523220"/>
          </a:xfrm>
          <a:prstGeom prst="rect">
            <a:avLst/>
          </a:prstGeom>
          <a:solidFill>
            <a:srgbClr val="5FCBEF"/>
          </a:solidFill>
        </p:spPr>
        <p:txBody>
          <a:bodyPr wrap="square">
            <a:spAutoFit/>
          </a:bodyPr>
          <a:lstStyle/>
          <a:p>
            <a:pPr algn="ctr"/>
            <a:r>
              <a:rPr lang="en-US" sz="2800" b="1" dirty="0" smtClean="0">
                <a:latin typeface="Times New Roman" panose="02020603050405020304" pitchFamily="18" charset="0"/>
                <a:cs typeface="Times New Roman" panose="02020603050405020304" pitchFamily="18" charset="0"/>
              </a:rPr>
              <a:t>Significance</a:t>
            </a:r>
            <a:endParaRPr lang="en-US" sz="2800" b="1" dirty="0">
              <a:solidFill>
                <a:srgbClr val="006600"/>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35056" y="983639"/>
            <a:ext cx="2151744" cy="1183462"/>
          </a:xfrm>
          <a:prstGeom prst="rect">
            <a:avLst/>
          </a:prstGeom>
          <a:ln w="38100">
            <a:solidFill>
              <a:srgbClr val="5FCBEF"/>
            </a:solidFill>
          </a:ln>
        </p:spPr>
      </p:pic>
      <p:sp>
        <p:nvSpPr>
          <p:cNvPr id="3" name="Rectangle 2"/>
          <p:cNvSpPr/>
          <p:nvPr/>
        </p:nvSpPr>
        <p:spPr>
          <a:xfrm>
            <a:off x="6535056" y="3302235"/>
            <a:ext cx="5426865" cy="830997"/>
          </a:xfrm>
          <a:prstGeom prst="rect">
            <a:avLst/>
          </a:prstGeom>
          <a:solidFill>
            <a:srgbClr val="5FCBEF"/>
          </a:solidFill>
          <a:ln>
            <a:solidFill>
              <a:schemeClr val="tx1"/>
            </a:solidFill>
          </a:ln>
        </p:spPr>
        <p:txBody>
          <a:bodyPr wrap="square">
            <a:spAutoFit/>
          </a:bodyPr>
          <a:lstStyle/>
          <a:p>
            <a:r>
              <a:rPr lang="en-US" sz="2400" dirty="0">
                <a:latin typeface="Times New Roman" panose="02020603050405020304" pitchFamily="18" charset="0"/>
                <a:cs typeface="Times New Roman" panose="02020603050405020304" pitchFamily="18" charset="0"/>
              </a:rPr>
              <a:t>the quality of being worthy of attention; importance.</a:t>
            </a:r>
          </a:p>
        </p:txBody>
      </p:sp>
      <p:sp>
        <p:nvSpPr>
          <p:cNvPr id="4" name="Rectangle 3"/>
          <p:cNvSpPr/>
          <p:nvPr/>
        </p:nvSpPr>
        <p:spPr>
          <a:xfrm>
            <a:off x="6535056" y="5869499"/>
            <a:ext cx="5426865" cy="461665"/>
          </a:xfrm>
          <a:prstGeom prst="rect">
            <a:avLst/>
          </a:prstGeom>
          <a:solidFill>
            <a:srgbClr val="5FCBEF"/>
          </a:solidFill>
          <a:ln>
            <a:solidFill>
              <a:schemeClr val="tx1"/>
            </a:solidFill>
          </a:ln>
        </p:spPr>
        <p:txBody>
          <a:bodyPr wrap="square">
            <a:spAutoFit/>
          </a:bodyPr>
          <a:lstStyle/>
          <a:p>
            <a:r>
              <a:rPr lang="en-US" sz="2400" dirty="0">
                <a:latin typeface="Times New Roman" panose="02020603050405020304" pitchFamily="18" charset="0"/>
                <a:cs typeface="Times New Roman" panose="02020603050405020304" pitchFamily="18" charset="0"/>
              </a:rPr>
              <a:t>content, denotation, drift, import, intent, </a:t>
            </a:r>
          </a:p>
        </p:txBody>
      </p:sp>
    </p:spTree>
    <p:extLst>
      <p:ext uri="{BB962C8B-B14F-4D97-AF65-F5344CB8AC3E}">
        <p14:creationId xmlns:p14="http://schemas.microsoft.com/office/powerpoint/2010/main" val="111774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3634180" y="3347010"/>
            <a:ext cx="2790631" cy="799862"/>
          </a:xfrm>
          <a:prstGeom prst="rightArrow">
            <a:avLst>
              <a:gd name="adj1" fmla="val 53474"/>
              <a:gd name="adj2" fmla="val 36106"/>
            </a:avLst>
          </a:prstGeom>
          <a:noFill/>
          <a:ln>
            <a:solidFill>
              <a:srgbClr val="D6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Meaning in English</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Right Arrow 5"/>
          <p:cNvSpPr/>
          <p:nvPr/>
        </p:nvSpPr>
        <p:spPr>
          <a:xfrm>
            <a:off x="3596695" y="5684490"/>
            <a:ext cx="2780596" cy="799862"/>
          </a:xfrm>
          <a:prstGeom prst="rightArrow">
            <a:avLst>
              <a:gd name="adj1" fmla="val 53474"/>
              <a:gd name="adj2" fmla="val 36106"/>
            </a:avLst>
          </a:prstGeom>
          <a:noFill/>
          <a:ln>
            <a:solidFill>
              <a:srgbClr val="D6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synonym</a:t>
            </a:r>
          </a:p>
        </p:txBody>
      </p:sp>
      <p:sp>
        <p:nvSpPr>
          <p:cNvPr id="9" name="Rectangle 8"/>
          <p:cNvSpPr/>
          <p:nvPr/>
        </p:nvSpPr>
        <p:spPr>
          <a:xfrm>
            <a:off x="3280991" y="1180862"/>
            <a:ext cx="363223" cy="5150301"/>
          </a:xfrm>
          <a:prstGeom prst="rect">
            <a:avLst/>
          </a:prstGeom>
          <a:solidFill>
            <a:srgbClr val="D61E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0" name="Right Arrow 9"/>
          <p:cNvSpPr/>
          <p:nvPr/>
        </p:nvSpPr>
        <p:spPr>
          <a:xfrm>
            <a:off x="3634180" y="1009530"/>
            <a:ext cx="2790631" cy="799862"/>
          </a:xfrm>
          <a:prstGeom prst="rightArrow">
            <a:avLst>
              <a:gd name="adj1" fmla="val 53474"/>
              <a:gd name="adj2" fmla="val 36106"/>
            </a:avLst>
          </a:prstGeom>
          <a:noFill/>
          <a:ln>
            <a:solidFill>
              <a:srgbClr val="D6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Related picture</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33400" y="3388358"/>
            <a:ext cx="2751221" cy="523220"/>
          </a:xfrm>
          <a:prstGeom prst="rect">
            <a:avLst/>
          </a:prstGeom>
          <a:solidFill>
            <a:srgbClr val="5FCBEF"/>
          </a:solidFill>
        </p:spPr>
        <p:txBody>
          <a:bodyPr wrap="square">
            <a:spAutoFit/>
          </a:bodyPr>
          <a:lstStyle/>
          <a:p>
            <a:pPr algn="ctr"/>
            <a:r>
              <a:rPr lang="en-US" sz="2800" b="1" dirty="0">
                <a:latin typeface="Times New Roman" panose="02020603050405020304" pitchFamily="18" charset="0"/>
                <a:cs typeface="Times New Roman" panose="02020603050405020304" pitchFamily="18" charset="0"/>
              </a:rPr>
              <a:t>celebrate</a:t>
            </a:r>
            <a:endParaRPr lang="en-US" sz="2800" b="1" dirty="0">
              <a:solidFill>
                <a:srgbClr val="0066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420834" y="3155847"/>
            <a:ext cx="5156200" cy="1200329"/>
          </a:xfrm>
          <a:prstGeom prst="rect">
            <a:avLst/>
          </a:prstGeom>
          <a:solidFill>
            <a:srgbClr val="5FCBEF"/>
          </a:solidFill>
          <a:ln>
            <a:solidFill>
              <a:schemeClr val="tx1"/>
            </a:solidFill>
          </a:ln>
        </p:spPr>
        <p:txBody>
          <a:bodyPr wrap="square">
            <a:spAutoFit/>
          </a:bodyPr>
          <a:lstStyle/>
          <a:p>
            <a:r>
              <a:rPr lang="en-US" sz="2400" dirty="0">
                <a:latin typeface="Times New Roman" panose="02020603050405020304" pitchFamily="18" charset="0"/>
                <a:cs typeface="Times New Roman" panose="02020603050405020304" pitchFamily="18" charset="0"/>
              </a:rPr>
              <a:t>to take part in special enjoyable activities in order to show that a particular occasion is important: </a:t>
            </a:r>
          </a:p>
        </p:txBody>
      </p:sp>
      <p:sp>
        <p:nvSpPr>
          <p:cNvPr id="12" name="Rectangle 11"/>
          <p:cNvSpPr/>
          <p:nvPr/>
        </p:nvSpPr>
        <p:spPr>
          <a:xfrm>
            <a:off x="6424811" y="5816261"/>
            <a:ext cx="5156200" cy="461665"/>
          </a:xfrm>
          <a:prstGeom prst="rect">
            <a:avLst/>
          </a:prstGeom>
          <a:solidFill>
            <a:srgbClr val="5FCBEF"/>
          </a:solidFill>
          <a:ln>
            <a:solidFill>
              <a:schemeClr val="tx1"/>
            </a:solidFill>
          </a:ln>
        </p:spPr>
        <p:txBody>
          <a:bodyPr wrap="square">
            <a:spAutoFit/>
          </a:bodyPr>
          <a:lstStyle/>
          <a:p>
            <a:r>
              <a:rPr lang="en-US" sz="2400" dirty="0">
                <a:latin typeface="Times New Roman" panose="02020603050405020304" pitchFamily="18" charset="0"/>
                <a:cs typeface="Times New Roman" panose="02020603050405020304" pitchFamily="18" charset="0"/>
              </a:rPr>
              <a:t>rejoice, revel, party, chant, cheer,</a:t>
            </a:r>
          </a:p>
        </p:txBody>
      </p:sp>
      <p:pic>
        <p:nvPicPr>
          <p:cNvPr id="13" name="Picture 1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29400" y="713106"/>
            <a:ext cx="2089066" cy="1260505"/>
          </a:xfrm>
          <a:prstGeom prst="rect">
            <a:avLst/>
          </a:prstGeom>
        </p:spPr>
      </p:pic>
    </p:spTree>
    <p:extLst>
      <p:ext uri="{BB962C8B-B14F-4D97-AF65-F5344CB8AC3E}">
        <p14:creationId xmlns:p14="http://schemas.microsoft.com/office/powerpoint/2010/main" val="388677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0-#ppt_w/2"/>
                                          </p:val>
                                        </p:tav>
                                        <p:tav tm="100000">
                                          <p:val>
                                            <p:strVal val="#ppt_x"/>
                                          </p:val>
                                        </p:tav>
                                      </p:tavLst>
                                    </p:anim>
                                    <p:anim calcmode="lin" valueType="num">
                                      <p:cBhvr additive="base">
                                        <p:cTn id="12" dur="2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250" fill="hold"/>
                                        <p:tgtEl>
                                          <p:spTgt spid="13"/>
                                        </p:tgtEl>
                                        <p:attrNameLst>
                                          <p:attrName>ppt_x</p:attrName>
                                        </p:attrNameLst>
                                      </p:cBhvr>
                                      <p:tavLst>
                                        <p:tav tm="0">
                                          <p:val>
                                            <p:strVal val="0-#ppt_w/2"/>
                                          </p:val>
                                        </p:tav>
                                        <p:tav tm="100000">
                                          <p:val>
                                            <p:strVal val="#ppt_x"/>
                                          </p:val>
                                        </p:tav>
                                      </p:tavLst>
                                    </p:anim>
                                    <p:anim calcmode="lin" valueType="num">
                                      <p:cBhvr additive="base">
                                        <p:cTn id="18" dur="2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250" fill="hold"/>
                                        <p:tgtEl>
                                          <p:spTgt spid="5"/>
                                        </p:tgtEl>
                                        <p:attrNameLst>
                                          <p:attrName>ppt_x</p:attrName>
                                        </p:attrNameLst>
                                      </p:cBhvr>
                                      <p:tavLst>
                                        <p:tav tm="0">
                                          <p:val>
                                            <p:strVal val="0-#ppt_w/2"/>
                                          </p:val>
                                        </p:tav>
                                        <p:tav tm="100000">
                                          <p:val>
                                            <p:strVal val="#ppt_x"/>
                                          </p:val>
                                        </p:tav>
                                      </p:tavLst>
                                    </p:anim>
                                    <p:anim calcmode="lin" valueType="num">
                                      <p:cBhvr additive="base">
                                        <p:cTn id="24" dur="2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250" fill="hold"/>
                                        <p:tgtEl>
                                          <p:spTgt spid="11"/>
                                        </p:tgtEl>
                                        <p:attrNameLst>
                                          <p:attrName>ppt_x</p:attrName>
                                        </p:attrNameLst>
                                      </p:cBhvr>
                                      <p:tavLst>
                                        <p:tav tm="0">
                                          <p:val>
                                            <p:strVal val="0-#ppt_w/2"/>
                                          </p:val>
                                        </p:tav>
                                        <p:tav tm="100000">
                                          <p:val>
                                            <p:strVal val="#ppt_x"/>
                                          </p:val>
                                        </p:tav>
                                      </p:tavLst>
                                    </p:anim>
                                    <p:anim calcmode="lin" valueType="num">
                                      <p:cBhvr additive="base">
                                        <p:cTn id="30" dur="2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250" fill="hold"/>
                                        <p:tgtEl>
                                          <p:spTgt spid="6"/>
                                        </p:tgtEl>
                                        <p:attrNameLst>
                                          <p:attrName>ppt_x</p:attrName>
                                        </p:attrNameLst>
                                      </p:cBhvr>
                                      <p:tavLst>
                                        <p:tav tm="0">
                                          <p:val>
                                            <p:strVal val="0-#ppt_w/2"/>
                                          </p:val>
                                        </p:tav>
                                        <p:tav tm="100000">
                                          <p:val>
                                            <p:strVal val="#ppt_x"/>
                                          </p:val>
                                        </p:tav>
                                      </p:tavLst>
                                    </p:anim>
                                    <p:anim calcmode="lin" valueType="num">
                                      <p:cBhvr additive="base">
                                        <p:cTn id="36" dur="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250" fill="hold"/>
                                        <p:tgtEl>
                                          <p:spTgt spid="12"/>
                                        </p:tgtEl>
                                        <p:attrNameLst>
                                          <p:attrName>ppt_x</p:attrName>
                                        </p:attrNameLst>
                                      </p:cBhvr>
                                      <p:tavLst>
                                        <p:tav tm="0">
                                          <p:val>
                                            <p:strVal val="0-#ppt_w/2"/>
                                          </p:val>
                                        </p:tav>
                                        <p:tav tm="100000">
                                          <p:val>
                                            <p:strVal val="#ppt_x"/>
                                          </p:val>
                                        </p:tav>
                                      </p:tavLst>
                                    </p:anim>
                                    <p:anim calcmode="lin" valueType="num">
                                      <p:cBhvr additive="base">
                                        <p:cTn id="42" dur="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3634180" y="3359711"/>
            <a:ext cx="2790631" cy="799862"/>
          </a:xfrm>
          <a:prstGeom prst="rightArrow">
            <a:avLst>
              <a:gd name="adj1" fmla="val 53474"/>
              <a:gd name="adj2" fmla="val 36106"/>
            </a:avLst>
          </a:prstGeom>
          <a:noFill/>
          <a:ln>
            <a:solidFill>
              <a:srgbClr val="D6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Meaning in English</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Right Arrow 5"/>
          <p:cNvSpPr/>
          <p:nvPr/>
        </p:nvSpPr>
        <p:spPr>
          <a:xfrm>
            <a:off x="3611209" y="5709891"/>
            <a:ext cx="2780596" cy="799862"/>
          </a:xfrm>
          <a:prstGeom prst="rightArrow">
            <a:avLst>
              <a:gd name="adj1" fmla="val 53474"/>
              <a:gd name="adj2" fmla="val 36106"/>
            </a:avLst>
          </a:prstGeom>
          <a:noFill/>
          <a:ln>
            <a:solidFill>
              <a:srgbClr val="D6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synonym</a:t>
            </a:r>
          </a:p>
        </p:txBody>
      </p:sp>
      <p:sp>
        <p:nvSpPr>
          <p:cNvPr id="9" name="Rectangle 8"/>
          <p:cNvSpPr/>
          <p:nvPr/>
        </p:nvSpPr>
        <p:spPr>
          <a:xfrm>
            <a:off x="3280991" y="1180862"/>
            <a:ext cx="363223" cy="5150302"/>
          </a:xfrm>
          <a:prstGeom prst="rect">
            <a:avLst/>
          </a:prstGeom>
          <a:solidFill>
            <a:srgbClr val="D61E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0" name="Right Arrow 9"/>
          <p:cNvSpPr/>
          <p:nvPr/>
        </p:nvSpPr>
        <p:spPr>
          <a:xfrm>
            <a:off x="3634180" y="1009530"/>
            <a:ext cx="2790631" cy="799862"/>
          </a:xfrm>
          <a:prstGeom prst="rightArrow">
            <a:avLst>
              <a:gd name="adj1" fmla="val 53474"/>
              <a:gd name="adj2" fmla="val 36106"/>
            </a:avLst>
          </a:prstGeom>
          <a:noFill/>
          <a:ln>
            <a:solidFill>
              <a:srgbClr val="D6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Related picture</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33400" y="3388358"/>
            <a:ext cx="2751221" cy="523220"/>
          </a:xfrm>
          <a:prstGeom prst="rect">
            <a:avLst/>
          </a:prstGeom>
          <a:solidFill>
            <a:srgbClr val="5FCBEF"/>
          </a:solidFill>
        </p:spPr>
        <p:txBody>
          <a:bodyPr wrap="square">
            <a:spAutoFit/>
          </a:bodyPr>
          <a:lstStyle/>
          <a:p>
            <a:pPr algn="ctr"/>
            <a:r>
              <a:rPr lang="en-US" sz="2800" b="1" dirty="0" smtClean="0">
                <a:latin typeface="Times New Roman" panose="02020603050405020304" pitchFamily="18" charset="0"/>
                <a:cs typeface="Times New Roman" panose="02020603050405020304" pitchFamily="18" charset="0"/>
              </a:rPr>
              <a:t>Unity </a:t>
            </a:r>
            <a:endParaRPr lang="en-US" sz="2800" b="1" dirty="0">
              <a:solidFill>
                <a:srgbClr val="0066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435696" y="5694323"/>
            <a:ext cx="5459108" cy="830997"/>
          </a:xfrm>
          <a:prstGeom prst="rect">
            <a:avLst/>
          </a:prstGeom>
          <a:solidFill>
            <a:srgbClr val="5FCBEF"/>
          </a:solidFill>
          <a:ln>
            <a:solidFill>
              <a:schemeClr val="tx1"/>
            </a:solidFill>
          </a:ln>
        </p:spPr>
        <p:txBody>
          <a:bodyPr wrap="square">
            <a:spAutoFit/>
          </a:bodyPr>
          <a:lstStyle/>
          <a:p>
            <a:r>
              <a:rPr lang="en-US" sz="2400" dirty="0" smtClean="0">
                <a:latin typeface="Times New Roman" panose="02020603050405020304" pitchFamily="18" charset="0"/>
                <a:cs typeface="Times New Roman" panose="02020603050405020304" pitchFamily="18" charset="0"/>
              </a:rPr>
              <a:t>Unison, agreement, balance</a:t>
            </a:r>
            <a:r>
              <a:rPr lang="en-US" sz="2400" dirty="0">
                <a:latin typeface="Times New Roman" panose="02020603050405020304" pitchFamily="18" charset="0"/>
                <a:cs typeface="Times New Roman" panose="02020603050405020304" pitchFamily="18" charset="0"/>
              </a:rPr>
              <a:t>, coherence, concinnity</a:t>
            </a:r>
          </a:p>
        </p:txBody>
      </p:sp>
      <p:pic>
        <p:nvPicPr>
          <p:cNvPr id="13" name="Picture 1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42953" y="762000"/>
            <a:ext cx="2264782" cy="1294922"/>
          </a:xfrm>
          <a:prstGeom prst="rect">
            <a:avLst/>
          </a:prstGeom>
        </p:spPr>
      </p:pic>
      <p:sp>
        <p:nvSpPr>
          <p:cNvPr id="14" name="Rectangle 13"/>
          <p:cNvSpPr/>
          <p:nvPr/>
        </p:nvSpPr>
        <p:spPr>
          <a:xfrm>
            <a:off x="6424811" y="3328576"/>
            <a:ext cx="5462389" cy="830997"/>
          </a:xfrm>
          <a:prstGeom prst="rect">
            <a:avLst/>
          </a:prstGeom>
          <a:solidFill>
            <a:srgbClr val="5FCBEF"/>
          </a:solidFill>
          <a:ln>
            <a:solidFill>
              <a:schemeClr val="tx1"/>
            </a:solidFill>
          </a:ln>
        </p:spPr>
        <p:txBody>
          <a:bodyPr wrap="square">
            <a:spAutoFit/>
          </a:bodyPr>
          <a:lstStyle/>
          <a:p>
            <a:r>
              <a:rPr lang="en-US" sz="2400" dirty="0">
                <a:latin typeface="Times New Roman" panose="02020603050405020304" pitchFamily="18" charset="0"/>
                <a:cs typeface="Times New Roman" panose="02020603050405020304" pitchFamily="18" charset="0"/>
              </a:rPr>
              <a:t>the state of being joined together or in agreement: </a:t>
            </a:r>
          </a:p>
        </p:txBody>
      </p:sp>
    </p:spTree>
    <p:extLst>
      <p:ext uri="{BB962C8B-B14F-4D97-AF65-F5344CB8AC3E}">
        <p14:creationId xmlns:p14="http://schemas.microsoft.com/office/powerpoint/2010/main" val="125639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2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outVertical)">
                                      <p:cBhvr>
                                        <p:cTn id="16" dur="25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25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outVertical)">
                                      <p:cBhvr>
                                        <p:cTn id="26" dur="25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outVertical)">
                                      <p:cBhvr>
                                        <p:cTn id="31" dur="25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outVertical)">
                                      <p:cBhvr>
                                        <p:cTn id="36"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3634180" y="3363739"/>
            <a:ext cx="2790631" cy="799862"/>
          </a:xfrm>
          <a:prstGeom prst="rightArrow">
            <a:avLst>
              <a:gd name="adj1" fmla="val 53474"/>
              <a:gd name="adj2" fmla="val 36106"/>
            </a:avLst>
          </a:prstGeom>
          <a:noFill/>
          <a:ln>
            <a:solidFill>
              <a:srgbClr val="D6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Meaning in English</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Right Arrow 5"/>
          <p:cNvSpPr/>
          <p:nvPr/>
        </p:nvSpPr>
        <p:spPr>
          <a:xfrm>
            <a:off x="3634180" y="5717948"/>
            <a:ext cx="2780596" cy="799862"/>
          </a:xfrm>
          <a:prstGeom prst="rightArrow">
            <a:avLst>
              <a:gd name="adj1" fmla="val 53474"/>
              <a:gd name="adj2" fmla="val 36106"/>
            </a:avLst>
          </a:prstGeom>
          <a:noFill/>
          <a:ln>
            <a:solidFill>
              <a:srgbClr val="D6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synonym</a:t>
            </a:r>
          </a:p>
        </p:txBody>
      </p:sp>
      <p:sp>
        <p:nvSpPr>
          <p:cNvPr id="9" name="Rectangle 8"/>
          <p:cNvSpPr/>
          <p:nvPr/>
        </p:nvSpPr>
        <p:spPr>
          <a:xfrm>
            <a:off x="3280991" y="1180862"/>
            <a:ext cx="363223" cy="5150301"/>
          </a:xfrm>
          <a:prstGeom prst="rect">
            <a:avLst/>
          </a:prstGeom>
          <a:solidFill>
            <a:srgbClr val="D61E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0" name="Right Arrow 9"/>
          <p:cNvSpPr/>
          <p:nvPr/>
        </p:nvSpPr>
        <p:spPr>
          <a:xfrm>
            <a:off x="3634180" y="1009530"/>
            <a:ext cx="2790631" cy="799862"/>
          </a:xfrm>
          <a:prstGeom prst="rightArrow">
            <a:avLst>
              <a:gd name="adj1" fmla="val 53474"/>
              <a:gd name="adj2" fmla="val 36106"/>
            </a:avLst>
          </a:prstGeom>
          <a:noFill/>
          <a:ln>
            <a:solidFill>
              <a:srgbClr val="D6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Related picture</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33400" y="3388357"/>
            <a:ext cx="2751221" cy="523220"/>
          </a:xfrm>
          <a:prstGeom prst="rect">
            <a:avLst/>
          </a:prstGeom>
          <a:solidFill>
            <a:srgbClr val="5FCBEF"/>
          </a:solidFill>
        </p:spPr>
        <p:txBody>
          <a:bodyPr wrap="square">
            <a:spAutoFit/>
          </a:bodyPr>
          <a:lstStyle/>
          <a:p>
            <a:pPr algn="ctr"/>
            <a:r>
              <a:rPr lang="en-US" sz="2800" b="1" dirty="0">
                <a:latin typeface="Baskerville Old Face" pitchFamily="18" charset="0"/>
              </a:rPr>
              <a:t>Mask</a:t>
            </a:r>
          </a:p>
        </p:txBody>
      </p:sp>
      <p:sp>
        <p:nvSpPr>
          <p:cNvPr id="11" name="Rectangle 10"/>
          <p:cNvSpPr/>
          <p:nvPr/>
        </p:nvSpPr>
        <p:spPr>
          <a:xfrm>
            <a:off x="6447433" y="5686813"/>
            <a:ext cx="5351085" cy="830997"/>
          </a:xfrm>
          <a:prstGeom prst="rect">
            <a:avLst/>
          </a:prstGeom>
          <a:solidFill>
            <a:srgbClr val="5FCBEF"/>
          </a:solidFill>
          <a:ln>
            <a:solidFill>
              <a:schemeClr val="tx1"/>
            </a:solidFill>
          </a:ln>
        </p:spPr>
        <p:txBody>
          <a:bodyPr wrap="square">
            <a:spAutoFit/>
          </a:bodyPr>
          <a:lstStyle/>
          <a:p>
            <a:pPr lvl="0" algn="ctr"/>
            <a:r>
              <a:rPr lang="en-US" sz="2400" dirty="0">
                <a:latin typeface="Times New Roman" panose="02020603050405020304" pitchFamily="18" charset="0"/>
                <a:cs typeface="Times New Roman" panose="02020603050405020304" pitchFamily="18" charset="0"/>
              </a:rPr>
              <a:t>False face, disguise </a:t>
            </a:r>
          </a:p>
          <a:p>
            <a:pPr lvl="0" algn="ctr"/>
            <a:r>
              <a:rPr lang="en-US" sz="2400" dirty="0">
                <a:latin typeface="Times New Roman" panose="02020603050405020304" pitchFamily="18" charset="0"/>
                <a:cs typeface="Times New Roman" panose="02020603050405020304" pitchFamily="18" charset="0"/>
              </a:rPr>
              <a:t>hood, veil, visor </a:t>
            </a:r>
          </a:p>
        </p:txBody>
      </p:sp>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47001" y="823723"/>
            <a:ext cx="1722514" cy="1171475"/>
          </a:xfrm>
          <a:prstGeom prst="rect">
            <a:avLst/>
          </a:prstGeom>
        </p:spPr>
      </p:pic>
      <p:sp>
        <p:nvSpPr>
          <p:cNvPr id="15" name="Rectangle 14"/>
          <p:cNvSpPr/>
          <p:nvPr/>
        </p:nvSpPr>
        <p:spPr>
          <a:xfrm>
            <a:off x="6445298" y="3163505"/>
            <a:ext cx="5343828" cy="1200329"/>
          </a:xfrm>
          <a:prstGeom prst="rect">
            <a:avLst/>
          </a:prstGeom>
          <a:solidFill>
            <a:srgbClr val="5FCBEF"/>
          </a:solidFill>
          <a:ln>
            <a:solidFill>
              <a:schemeClr val="tx1"/>
            </a:solidFill>
          </a:ln>
        </p:spPr>
        <p:txBody>
          <a:bodyPr wrap="square">
            <a:spAutoFit/>
          </a:bodyPr>
          <a:lstStyle/>
          <a:p>
            <a:r>
              <a:rPr lang="en-US" sz="2400" dirty="0">
                <a:latin typeface="Times New Roman" panose="02020603050405020304" pitchFamily="18" charset="0"/>
                <a:cs typeface="Times New Roman" panose="02020603050405020304" pitchFamily="18" charset="0"/>
              </a:rPr>
              <a:t>a covering for all or part of the face that protects, hides, or decorates the person wearing it: </a:t>
            </a:r>
          </a:p>
        </p:txBody>
      </p:sp>
    </p:spTree>
    <p:extLst>
      <p:ext uri="{BB962C8B-B14F-4D97-AF65-F5344CB8AC3E}">
        <p14:creationId xmlns:p14="http://schemas.microsoft.com/office/powerpoint/2010/main" val="399505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2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25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25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25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25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4467224" y="685800"/>
            <a:ext cx="3200400" cy="1524000"/>
          </a:xfrm>
          <a:prstGeom prst="horizontalScroll">
            <a:avLst>
              <a:gd name="adj" fmla="val 21071"/>
            </a:avLst>
          </a:prstGeom>
          <a:blipFill>
            <a:blip r:embed="rId2"/>
            <a:tile tx="0" ty="0" sx="100000" sy="100000" flip="none" algn="tl"/>
          </a:blipFill>
          <a:ln>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Baskerville Old Face" pitchFamily="18" charset="0"/>
              </a:rPr>
              <a:t>Pair work</a:t>
            </a:r>
          </a:p>
        </p:txBody>
      </p:sp>
      <p:sp>
        <p:nvSpPr>
          <p:cNvPr id="3" name="Rectangle 2"/>
          <p:cNvSpPr/>
          <p:nvPr/>
        </p:nvSpPr>
        <p:spPr>
          <a:xfrm>
            <a:off x="457200" y="4191000"/>
            <a:ext cx="11220449" cy="1200329"/>
          </a:xfrm>
          <a:prstGeom prst="rect">
            <a:avLst/>
          </a:prstGeom>
          <a:ln>
            <a:solidFill>
              <a:schemeClr val="tx1"/>
            </a:solidFill>
          </a:ln>
        </p:spPr>
        <p:txBody>
          <a:bodyPr wrap="square">
            <a:spAutoFit/>
          </a:bodyPr>
          <a:lstStyle/>
          <a:p>
            <a:pPr algn="ctr"/>
            <a:r>
              <a:rPr lang="en-US" sz="3600" dirty="0">
                <a:latin typeface="Times New Roman" panose="02020603050405020304" pitchFamily="18" charset="0"/>
                <a:cs typeface="Times New Roman" panose="02020603050405020304" pitchFamily="18" charset="0"/>
              </a:rPr>
              <a:t>Make a list of foods we prepare and eat in the </a:t>
            </a:r>
            <a:r>
              <a:rPr lang="en-US" sz="3600" dirty="0" err="1">
                <a:latin typeface="Times New Roman" panose="02020603050405020304" pitchFamily="18" charset="0"/>
                <a:cs typeface="Times New Roman" panose="02020603050405020304" pitchFamily="18" charset="0"/>
              </a:rPr>
              <a:t>pahela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Baishakh</a:t>
            </a:r>
            <a:r>
              <a:rPr lang="en-US" sz="36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91728" y="495479"/>
            <a:ext cx="3085921" cy="3085921"/>
          </a:xfrm>
          <a:prstGeom prst="rect">
            <a:avLst/>
          </a:prstGeom>
          <a:ln>
            <a:solidFill>
              <a:schemeClr val="tx1"/>
            </a:solidFill>
          </a:ln>
        </p:spPr>
      </p:pic>
    </p:spTree>
    <p:extLst>
      <p:ext uri="{BB962C8B-B14F-4D97-AF65-F5344CB8AC3E}">
        <p14:creationId xmlns:p14="http://schemas.microsoft.com/office/powerpoint/2010/main" val="51714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609600"/>
            <a:ext cx="6400800" cy="70788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Probable Answer</a:t>
            </a:r>
            <a:endParaRPr lang="en-US" sz="4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143000" y="2895600"/>
            <a:ext cx="6324600" cy="2554545"/>
          </a:xfrm>
          <a:prstGeom prst="rect">
            <a:avLst/>
          </a:prstGeom>
          <a:noFill/>
        </p:spPr>
        <p:txBody>
          <a:bodyPr wrap="square" rtlCol="0">
            <a:spAutoFit/>
          </a:bodyPr>
          <a:lstStyle/>
          <a:p>
            <a:pPr marL="342900" indent="-342900">
              <a:buAutoNum type="alphaLcPeriod"/>
            </a:pPr>
            <a:r>
              <a:rPr lang="en-US" sz="3200" dirty="0" err="1" smtClean="0">
                <a:latin typeface="Times New Roman" panose="02020603050405020304" pitchFamily="18" charset="0"/>
                <a:cs typeface="Times New Roman" panose="02020603050405020304" pitchFamily="18" charset="0"/>
              </a:rPr>
              <a:t>Pantabhat</a:t>
            </a:r>
            <a:endParaRPr lang="en-US" sz="3200" dirty="0" smtClean="0">
              <a:latin typeface="Times New Roman" panose="02020603050405020304" pitchFamily="18" charset="0"/>
              <a:cs typeface="Times New Roman" panose="02020603050405020304" pitchFamily="18" charset="0"/>
            </a:endParaRPr>
          </a:p>
          <a:p>
            <a:pPr marL="342900" indent="-342900">
              <a:buAutoNum type="alphaLcPeriod"/>
            </a:pPr>
            <a:r>
              <a:rPr lang="en-US" sz="3200" dirty="0" err="1" smtClean="0">
                <a:latin typeface="Times New Roman" panose="02020603050405020304" pitchFamily="18" charset="0"/>
                <a:cs typeface="Times New Roman" panose="02020603050405020304" pitchFamily="18" charset="0"/>
              </a:rPr>
              <a:t>Ilish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mach</a:t>
            </a:r>
            <a:endParaRPr lang="en-US" sz="3200" dirty="0" smtClean="0">
              <a:latin typeface="Times New Roman" panose="02020603050405020304" pitchFamily="18" charset="0"/>
              <a:cs typeface="Times New Roman" panose="02020603050405020304" pitchFamily="18" charset="0"/>
            </a:endParaRPr>
          </a:p>
          <a:p>
            <a:pPr marL="342900" indent="-342900">
              <a:buAutoNum type="alphaLcPeriod"/>
            </a:pPr>
            <a:r>
              <a:rPr lang="en-US" sz="3200" dirty="0" err="1" smtClean="0">
                <a:latin typeface="Times New Roman" panose="02020603050405020304" pitchFamily="18" charset="0"/>
                <a:cs typeface="Times New Roman" panose="02020603050405020304" pitchFamily="18" charset="0"/>
              </a:rPr>
              <a:t>Pitha</a:t>
            </a:r>
            <a:endParaRPr lang="en-US" sz="3200" dirty="0" smtClean="0">
              <a:latin typeface="Times New Roman" panose="02020603050405020304" pitchFamily="18" charset="0"/>
              <a:cs typeface="Times New Roman" panose="02020603050405020304" pitchFamily="18" charset="0"/>
            </a:endParaRPr>
          </a:p>
          <a:p>
            <a:pPr marL="342900" indent="-342900">
              <a:buAutoNum type="alphaLcPeriod"/>
            </a:pPr>
            <a:r>
              <a:rPr lang="en-US" sz="3200" dirty="0" err="1" smtClean="0">
                <a:latin typeface="Times New Roman" panose="02020603050405020304" pitchFamily="18" charset="0"/>
                <a:cs typeface="Times New Roman" panose="02020603050405020304" pitchFamily="18" charset="0"/>
              </a:rPr>
              <a:t>Sondesh</a:t>
            </a:r>
            <a:endParaRPr lang="en-US" sz="3200" dirty="0" smtClean="0">
              <a:latin typeface="Times New Roman" panose="02020603050405020304" pitchFamily="18" charset="0"/>
              <a:cs typeface="Times New Roman" panose="02020603050405020304" pitchFamily="18" charset="0"/>
            </a:endParaRPr>
          </a:p>
          <a:p>
            <a:pPr marL="342900" indent="-342900">
              <a:buAutoNum type="alphaLcPeriod"/>
            </a:pPr>
            <a:r>
              <a:rPr lang="en-US" sz="3200" dirty="0" err="1" smtClean="0">
                <a:latin typeface="Times New Roman" panose="02020603050405020304" pitchFamily="18" charset="0"/>
                <a:cs typeface="Times New Roman" panose="02020603050405020304" pitchFamily="18" charset="0"/>
              </a:rPr>
              <a:t>shutki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268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518886" y="381000"/>
            <a:ext cx="2757714" cy="2130154"/>
            <a:chOff x="518886" y="381000"/>
            <a:chExt cx="2757714" cy="2130154"/>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3400" y="381000"/>
              <a:ext cx="2743200" cy="173004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1" name="TextBox 10"/>
            <p:cNvSpPr txBox="1"/>
            <p:nvPr/>
          </p:nvSpPr>
          <p:spPr>
            <a:xfrm>
              <a:off x="518886" y="2111044"/>
              <a:ext cx="2743200" cy="400110"/>
            </a:xfrm>
            <a:prstGeom prst="rect">
              <a:avLst/>
            </a:prstGeom>
            <a:no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Panta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bhat</a:t>
              </a:r>
              <a:endParaRPr lang="en-US" sz="2000" dirty="0">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a:off x="4650164" y="381000"/>
            <a:ext cx="2743200" cy="2130154"/>
            <a:chOff x="4650164" y="381000"/>
            <a:chExt cx="2743200" cy="2130154"/>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50164" y="381000"/>
              <a:ext cx="2743200" cy="173004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2" name="TextBox 11"/>
            <p:cNvSpPr txBox="1"/>
            <p:nvPr/>
          </p:nvSpPr>
          <p:spPr>
            <a:xfrm>
              <a:off x="4650164" y="2111044"/>
              <a:ext cx="2743200" cy="400110"/>
            </a:xfrm>
            <a:prstGeom prst="rect">
              <a:avLst/>
            </a:prstGeom>
            <a:no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Ramna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Batmul</a:t>
              </a:r>
              <a:endParaRPr lang="en-US" sz="2000" dirty="0">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8955011" y="381000"/>
            <a:ext cx="2743200" cy="2130337"/>
            <a:chOff x="8955011" y="381000"/>
            <a:chExt cx="2743200" cy="2130337"/>
          </a:xfrm>
        </p:grpSpPr>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0800000" flipV="1">
              <a:off x="8955012" y="381000"/>
              <a:ext cx="2666095" cy="173004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3" name="TextBox 12"/>
            <p:cNvSpPr txBox="1"/>
            <p:nvPr/>
          </p:nvSpPr>
          <p:spPr>
            <a:xfrm>
              <a:off x="8955011" y="2111227"/>
              <a:ext cx="2743200"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Cultural display</a:t>
              </a:r>
              <a:endParaRPr lang="en-US" sz="2000" dirty="0">
                <a:latin typeface="Times New Roman" panose="02020603050405020304" pitchFamily="18" charset="0"/>
                <a:cs typeface="Times New Roman" panose="02020603050405020304" pitchFamily="18" charset="0"/>
              </a:endParaRPr>
            </a:p>
          </p:txBody>
        </p:sp>
      </p:grpSp>
      <p:grpSp>
        <p:nvGrpSpPr>
          <p:cNvPr id="22" name="Group 21"/>
          <p:cNvGrpSpPr/>
          <p:nvPr/>
        </p:nvGrpSpPr>
        <p:grpSpPr>
          <a:xfrm>
            <a:off x="518886" y="2700089"/>
            <a:ext cx="2757714" cy="2100511"/>
            <a:chOff x="518886" y="2700089"/>
            <a:chExt cx="2757714" cy="2100511"/>
          </a:xfrm>
        </p:grpSpPr>
        <p:pic>
          <p:nvPicPr>
            <p:cNvPr id="6" name="Picture 5"/>
            <p:cNvPicPr>
              <a:picLocks noChangeAspect="1"/>
            </p:cNvPicPr>
            <p:nvPr/>
          </p:nvPicPr>
          <p:blipFill rotWithShape="1">
            <a:blip r:embed="rId5" cstate="email">
              <a:extLst>
                <a:ext uri="{28A0092B-C50C-407E-A947-70E740481C1C}">
                  <a14:useLocalDpi xmlns:a14="http://schemas.microsoft.com/office/drawing/2010/main" val="0"/>
                </a:ext>
              </a:extLst>
            </a:blip>
            <a:srcRect b="9142"/>
            <a:stretch/>
          </p:blipFill>
          <p:spPr>
            <a:xfrm>
              <a:off x="533400" y="2700089"/>
              <a:ext cx="2743200" cy="17054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4" name="TextBox 13"/>
            <p:cNvSpPr txBox="1"/>
            <p:nvPr/>
          </p:nvSpPr>
          <p:spPr>
            <a:xfrm>
              <a:off x="518886" y="4400490"/>
              <a:ext cx="2743200"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traditional</a:t>
              </a:r>
              <a:endParaRPr lang="en-US" sz="2000" dirty="0">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4629374" y="2674689"/>
            <a:ext cx="2763990" cy="2078740"/>
            <a:chOff x="4629374" y="2674689"/>
            <a:chExt cx="2763990" cy="2078740"/>
          </a:xfrm>
        </p:grpSpPr>
        <p:pic>
          <p:nvPicPr>
            <p:cNvPr id="2" name="Picture 1"/>
            <p:cNvPicPr>
              <a:picLocks noChangeAspect="1"/>
            </p:cNvPicPr>
            <p:nvPr/>
          </p:nvPicPr>
          <p:blipFill rotWithShape="1">
            <a:blip r:embed="rId6" cstate="email">
              <a:extLst>
                <a:ext uri="{28A0092B-C50C-407E-A947-70E740481C1C}">
                  <a14:useLocalDpi xmlns:a14="http://schemas.microsoft.com/office/drawing/2010/main" val="0"/>
                </a:ext>
              </a:extLst>
            </a:blip>
            <a:srcRect b="7892"/>
            <a:stretch/>
          </p:blipFill>
          <p:spPr>
            <a:xfrm rot="10800000" flipV="1">
              <a:off x="4650164" y="2674689"/>
              <a:ext cx="2743200" cy="1676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5" name="TextBox 14"/>
            <p:cNvSpPr txBox="1"/>
            <p:nvPr/>
          </p:nvSpPr>
          <p:spPr>
            <a:xfrm>
              <a:off x="4629374" y="4353319"/>
              <a:ext cx="2743200"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Long possession</a:t>
              </a:r>
              <a:endParaRPr lang="en-US" sz="2000" dirty="0">
                <a:latin typeface="Times New Roman" panose="02020603050405020304" pitchFamily="18" charset="0"/>
                <a:cs typeface="Times New Roman" panose="02020603050405020304" pitchFamily="18" charset="0"/>
              </a:endParaRPr>
            </a:p>
          </p:txBody>
        </p:sp>
      </p:grpSp>
      <p:grpSp>
        <p:nvGrpSpPr>
          <p:cNvPr id="24" name="Group 23"/>
          <p:cNvGrpSpPr/>
          <p:nvPr/>
        </p:nvGrpSpPr>
        <p:grpSpPr>
          <a:xfrm>
            <a:off x="8951382" y="2700090"/>
            <a:ext cx="2743200" cy="2039807"/>
            <a:chOff x="8951382" y="2700090"/>
            <a:chExt cx="2743200" cy="2039807"/>
          </a:xfrm>
        </p:grpSpPr>
        <p:pic>
          <p:nvPicPr>
            <p:cNvPr id="3" name="Picture 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10800000" flipV="1">
              <a:off x="8955011" y="2700090"/>
              <a:ext cx="2666095" cy="1651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6" name="TextBox 15"/>
            <p:cNvSpPr txBox="1"/>
            <p:nvPr/>
          </p:nvSpPr>
          <p:spPr>
            <a:xfrm>
              <a:off x="8951382" y="4339787"/>
              <a:ext cx="2743200"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Men women dress code</a:t>
              </a:r>
              <a:endParaRPr lang="en-US" sz="2000" dirty="0">
                <a:latin typeface="Times New Roman" panose="02020603050405020304" pitchFamily="18" charset="0"/>
                <a:cs typeface="Times New Roman" panose="02020603050405020304" pitchFamily="18" charset="0"/>
              </a:endParaRPr>
            </a:p>
          </p:txBody>
        </p:sp>
      </p:grpSp>
      <p:grpSp>
        <p:nvGrpSpPr>
          <p:cNvPr id="25" name="Group 24"/>
          <p:cNvGrpSpPr/>
          <p:nvPr/>
        </p:nvGrpSpPr>
        <p:grpSpPr>
          <a:xfrm>
            <a:off x="36095" y="4800600"/>
            <a:ext cx="2743200" cy="1847239"/>
            <a:chOff x="36095" y="4800600"/>
            <a:chExt cx="2743200" cy="1847239"/>
          </a:xfrm>
        </p:grpSpPr>
        <p:pic>
          <p:nvPicPr>
            <p:cNvPr id="8" name="Picture 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18886" y="4800600"/>
              <a:ext cx="1233714" cy="157018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7" name="TextBox 16"/>
            <p:cNvSpPr txBox="1"/>
            <p:nvPr/>
          </p:nvSpPr>
          <p:spPr>
            <a:xfrm>
              <a:off x="36095" y="6247729"/>
              <a:ext cx="2743200"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Special supplement</a:t>
              </a:r>
              <a:endParaRPr lang="en-US" sz="2000" dirty="0">
                <a:latin typeface="Times New Roman" panose="02020603050405020304" pitchFamily="18" charset="0"/>
                <a:cs typeface="Times New Roman" panose="02020603050405020304" pitchFamily="18" charset="0"/>
              </a:endParaRPr>
            </a:p>
          </p:txBody>
        </p:sp>
      </p:grpSp>
      <p:sp>
        <p:nvSpPr>
          <p:cNvPr id="18" name="TextBox 17"/>
          <p:cNvSpPr txBox="1"/>
          <p:nvPr/>
        </p:nvSpPr>
        <p:spPr>
          <a:xfrm>
            <a:off x="3276600" y="5362257"/>
            <a:ext cx="8389908" cy="1384995"/>
          </a:xfrm>
          <a:prstGeom prst="rect">
            <a:avLst/>
          </a:prstGeom>
          <a:noFill/>
          <a:ln>
            <a:solidFill>
              <a:schemeClr val="tx1"/>
            </a:solidFill>
          </a:ln>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A short lecture on the topic will be given depending on the pictures. Scroll down to see.  </a:t>
            </a:r>
          </a:p>
          <a:p>
            <a:pPr algn="just"/>
            <a:r>
              <a:rPr lang="en-US" sz="2800" dirty="0" smtClean="0">
                <a:latin typeface="Times New Roman" panose="02020603050405020304" pitchFamily="18" charset="0"/>
                <a:cs typeface="Times New Roman" panose="02020603050405020304" pitchFamily="18" charset="0"/>
              </a:rPr>
              <a:t>Students can ask any question on the topic.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915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026" y="609600"/>
            <a:ext cx="10061900" cy="76944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4400" b="1" dirty="0">
                <a:solidFill>
                  <a:schemeClr val="bg1"/>
                </a:solidFill>
                <a:latin typeface="Times New Roman" panose="02020603050405020304" pitchFamily="18" charset="0"/>
                <a:cs typeface="Times New Roman" panose="02020603050405020304" pitchFamily="18" charset="0"/>
              </a:rPr>
              <a:t>Group Work</a:t>
            </a:r>
          </a:p>
        </p:txBody>
      </p:sp>
      <p:sp>
        <p:nvSpPr>
          <p:cNvPr id="3" name="TextBox 2"/>
          <p:cNvSpPr txBox="1"/>
          <p:nvPr/>
        </p:nvSpPr>
        <p:spPr>
          <a:xfrm>
            <a:off x="1825300" y="5334000"/>
            <a:ext cx="9147500" cy="707886"/>
          </a:xfrm>
          <a:prstGeom prst="rect">
            <a:avLst/>
          </a:prstGeom>
          <a:solidFill>
            <a:srgbClr val="FF00FF"/>
          </a:solidFill>
          <a:ln>
            <a:solidFill>
              <a:schemeClr val="tx1"/>
            </a:solidFill>
          </a:ln>
        </p:spPr>
        <p:txBody>
          <a:bodyPr wrap="square" rtlCol="0">
            <a:spAutoFit/>
          </a:bodyPr>
          <a:lstStyle/>
          <a:p>
            <a:pPr algn="ctr"/>
            <a:r>
              <a:rPr lang="en-US" sz="4000" b="1" dirty="0" smtClean="0">
                <a:solidFill>
                  <a:schemeClr val="bg1"/>
                </a:solidFill>
                <a:latin typeface="Times New Roman" panose="02020603050405020304" pitchFamily="18" charset="0"/>
                <a:cs typeface="Times New Roman" panose="02020603050405020304" pitchFamily="18" charset="0"/>
              </a:rPr>
              <a:t>Fill in the gaps with appropriate word. </a:t>
            </a:r>
            <a:endParaRPr lang="en-US" sz="4000" b="1"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828800"/>
            <a:ext cx="5241647" cy="28487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3960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0999" y="533400"/>
            <a:ext cx="11457457" cy="4524315"/>
          </a:xfrm>
          <a:prstGeom prst="rect">
            <a:avLst/>
          </a:prstGeom>
          <a:ln>
            <a:solidFill>
              <a:schemeClr val="tx2"/>
            </a:solidFill>
          </a:ln>
        </p:spPr>
        <p:txBody>
          <a:bodyPr wrap="square">
            <a:spAutoFit/>
          </a:bodyPr>
          <a:lstStyle/>
          <a:p>
            <a:pPr algn="just"/>
            <a:r>
              <a:rPr lang="en-US" sz="2400" dirty="0">
                <a:latin typeface="Times New Roman" panose="02020603050405020304" pitchFamily="18" charset="0"/>
                <a:cs typeface="Times New Roman" panose="02020603050405020304" pitchFamily="18" charset="0"/>
              </a:rPr>
              <a:t>The Bengali New Year </a:t>
            </a:r>
            <a:r>
              <a:rPr lang="en-US" sz="2400" dirty="0" smtClean="0">
                <a:latin typeface="Times New Roman" panose="02020603050405020304" pitchFamily="18" charset="0"/>
                <a:cs typeface="Times New Roman" panose="02020603050405020304" pitchFamily="18" charset="0"/>
              </a:rPr>
              <a:t>is (a) _____ </a:t>
            </a:r>
            <a:r>
              <a:rPr lang="en-US" sz="2400" dirty="0">
                <a:latin typeface="Times New Roman" panose="02020603050405020304" pitchFamily="18" charset="0"/>
                <a:cs typeface="Times New Roman" panose="02020603050405020304" pitchFamily="18" charset="0"/>
              </a:rPr>
              <a:t>as a public holiday in Bangladesh. It is celebrated across religious boundaries by its Muslim majority and Hindu minority</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According to Willem van Schendel and </a:t>
            </a:r>
            <a:r>
              <a:rPr lang="en-US" sz="2400" dirty="0" err="1">
                <a:latin typeface="Times New Roman" panose="02020603050405020304" pitchFamily="18" charset="0"/>
                <a:cs typeface="Times New Roman" panose="02020603050405020304" pitchFamily="18" charset="0"/>
              </a:rPr>
              <a:t>Henk</a:t>
            </a:r>
            <a:r>
              <a:rPr lang="en-US" sz="2400" dirty="0">
                <a:latin typeface="Times New Roman" panose="02020603050405020304" pitchFamily="18" charset="0"/>
                <a:cs typeface="Times New Roman" panose="02020603050405020304" pitchFamily="18" charset="0"/>
              </a:rPr>
              <a:t> Schulte </a:t>
            </a:r>
            <a:r>
              <a:rPr lang="en-US" sz="2400" dirty="0" err="1">
                <a:latin typeface="Times New Roman" panose="02020603050405020304" pitchFamily="18" charset="0"/>
                <a:cs typeface="Times New Roman" panose="02020603050405020304" pitchFamily="18" charset="0"/>
              </a:rPr>
              <a:t>Nordholt</a:t>
            </a:r>
            <a:r>
              <a:rPr lang="en-US" sz="2400" dirty="0">
                <a:latin typeface="Times New Roman" panose="02020603050405020304" pitchFamily="18" charset="0"/>
                <a:cs typeface="Times New Roman" panose="02020603050405020304" pitchFamily="18" charset="0"/>
              </a:rPr>
              <a:t>, the festival </a:t>
            </a:r>
            <a:r>
              <a:rPr lang="en-US" sz="2400" dirty="0" smtClean="0">
                <a:latin typeface="Times New Roman" panose="02020603050405020304" pitchFamily="18" charset="0"/>
                <a:cs typeface="Times New Roman" panose="02020603050405020304" pitchFamily="18" charset="0"/>
              </a:rPr>
              <a:t>(b) ___ </a:t>
            </a:r>
            <a:r>
              <a:rPr lang="en-US" sz="2400" dirty="0">
                <a:latin typeface="Times New Roman" panose="02020603050405020304" pitchFamily="18" charset="0"/>
                <a:cs typeface="Times New Roman" panose="02020603050405020304" pitchFamily="18" charset="0"/>
              </a:rPr>
              <a:t>a popular means of expressing cultural pride and heritage among the Bangladeshi as they resisted Pakistani rule in the 1950s and 1960s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day is marked with singing, processions, and fairs. </a:t>
            </a:r>
            <a:r>
              <a:rPr lang="en-US" sz="2400" dirty="0" smtClean="0">
                <a:latin typeface="Times New Roman" panose="02020603050405020304" pitchFamily="18" charset="0"/>
                <a:cs typeface="Times New Roman" panose="02020603050405020304" pitchFamily="18" charset="0"/>
              </a:rPr>
              <a:t>(c) ____, </a:t>
            </a:r>
            <a:r>
              <a:rPr lang="en-US" sz="2400" dirty="0">
                <a:latin typeface="Times New Roman" panose="02020603050405020304" pitchFamily="18" charset="0"/>
                <a:cs typeface="Times New Roman" panose="02020603050405020304" pitchFamily="18" charset="0"/>
              </a:rPr>
              <a:t>businesses start this day with a new ledger, clearing out the old. Singers perform </a:t>
            </a:r>
            <a:r>
              <a:rPr lang="en-US" sz="2400" dirty="0" smtClean="0">
                <a:latin typeface="Times New Roman" panose="02020603050405020304" pitchFamily="18" charset="0"/>
                <a:cs typeface="Times New Roman" panose="02020603050405020304" pitchFamily="18" charset="0"/>
              </a:rPr>
              <a:t>(d)___ </a:t>
            </a:r>
            <a:r>
              <a:rPr lang="en-US" sz="2400" dirty="0">
                <a:latin typeface="Times New Roman" panose="02020603050405020304" pitchFamily="18" charset="0"/>
                <a:cs typeface="Times New Roman" panose="02020603050405020304" pitchFamily="18" charset="0"/>
              </a:rPr>
              <a:t>songs welcoming the new year. People enjoy classical </a:t>
            </a:r>
            <a:r>
              <a:rPr lang="en-US" sz="2400" dirty="0" err="1">
                <a:latin typeface="Times New Roman" panose="02020603050405020304" pitchFamily="18" charset="0"/>
                <a:cs typeface="Times New Roman" panose="02020603050405020304" pitchFamily="18" charset="0"/>
              </a:rPr>
              <a:t>jatra</a:t>
            </a:r>
            <a:r>
              <a:rPr lang="en-US" sz="2400" dirty="0">
                <a:latin typeface="Times New Roman" panose="02020603050405020304" pitchFamily="18" charset="0"/>
                <a:cs typeface="Times New Roman" panose="02020603050405020304" pitchFamily="18" charset="0"/>
              </a:rPr>
              <a:t> plays. People wear festive dress with women </a:t>
            </a:r>
            <a:r>
              <a:rPr lang="en-US" sz="2400" dirty="0" err="1">
                <a:latin typeface="Times New Roman" panose="02020603050405020304" pitchFamily="18" charset="0"/>
                <a:cs typeface="Times New Roman" panose="02020603050405020304" pitchFamily="18" charset="0"/>
              </a:rPr>
              <a:t>desking</a:t>
            </a:r>
            <a:r>
              <a:rPr lang="en-US" sz="2400" dirty="0">
                <a:latin typeface="Times New Roman" panose="02020603050405020304" pitchFamily="18" charset="0"/>
                <a:cs typeface="Times New Roman" panose="02020603050405020304" pitchFamily="18" charset="0"/>
              </a:rPr>
              <a:t> their hair with flowers. White-red color combinations are particularly popular</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People of Bangladesh prepare and enjoy varieties of traditional </a:t>
            </a:r>
            <a:r>
              <a:rPr lang="en-US" sz="2400" dirty="0" smtClean="0">
                <a:latin typeface="Times New Roman" panose="02020603050405020304" pitchFamily="18" charset="0"/>
                <a:cs typeface="Times New Roman" panose="02020603050405020304" pitchFamily="18" charset="0"/>
              </a:rPr>
              <a:t>festive (e) ___ </a:t>
            </a:r>
            <a:r>
              <a:rPr lang="en-US" sz="2400" dirty="0">
                <a:latin typeface="Times New Roman" panose="02020603050405020304" pitchFamily="18" charset="0"/>
                <a:cs typeface="Times New Roman" panose="02020603050405020304" pitchFamily="18" charset="0"/>
              </a:rPr>
              <a:t>on </a:t>
            </a:r>
            <a:r>
              <a:rPr lang="en-US" sz="2400" dirty="0" err="1">
                <a:latin typeface="Times New Roman" panose="02020603050405020304" pitchFamily="18" charset="0"/>
                <a:cs typeface="Times New Roman" panose="02020603050405020304" pitchFamily="18" charset="0"/>
              </a:rPr>
              <a:t>Pahela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Boishakh</a:t>
            </a:r>
            <a:r>
              <a:rPr lang="en-US" sz="2400" dirty="0">
                <a:latin typeface="Times New Roman" panose="02020603050405020304" pitchFamily="18" charset="0"/>
                <a:cs typeface="Times New Roman" panose="02020603050405020304" pitchFamily="18" charset="0"/>
              </a:rPr>
              <a:t>. These include </a:t>
            </a:r>
            <a:r>
              <a:rPr lang="en-US" sz="2400" dirty="0" err="1">
                <a:latin typeface="Times New Roman" panose="02020603050405020304" pitchFamily="18" charset="0"/>
                <a:cs typeface="Times New Roman" panose="02020603050405020304" pitchFamily="18" charset="0"/>
              </a:rPr>
              <a:t>panta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bhat</a:t>
            </a:r>
            <a:r>
              <a:rPr lang="en-US" sz="2400" dirty="0">
                <a:latin typeface="Times New Roman" panose="02020603050405020304" pitchFamily="18" charset="0"/>
                <a:cs typeface="Times New Roman" panose="02020603050405020304" pitchFamily="18" charset="0"/>
              </a:rPr>
              <a:t> (watered rice), </a:t>
            </a:r>
            <a:r>
              <a:rPr lang="en-US" sz="2400" dirty="0" err="1">
                <a:latin typeface="Times New Roman" panose="02020603050405020304" pitchFamily="18" charset="0"/>
                <a:cs typeface="Times New Roman" panose="02020603050405020304" pitchFamily="18" charset="0"/>
              </a:rPr>
              <a:t>ilish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bhaji</a:t>
            </a:r>
            <a:r>
              <a:rPr lang="en-US" sz="2400" dirty="0">
                <a:latin typeface="Times New Roman" panose="02020603050405020304" pitchFamily="18" charset="0"/>
                <a:cs typeface="Times New Roman" panose="02020603050405020304" pitchFamily="18" charset="0"/>
              </a:rPr>
              <a:t> (fried </a:t>
            </a:r>
            <a:r>
              <a:rPr lang="en-US" sz="2400" dirty="0" err="1">
                <a:latin typeface="Times New Roman" panose="02020603050405020304" pitchFamily="18" charset="0"/>
                <a:cs typeface="Times New Roman" panose="02020603050405020304" pitchFamily="18" charset="0"/>
              </a:rPr>
              <a:t>hilsa</a:t>
            </a:r>
            <a:r>
              <a:rPr lang="en-US" sz="2400" dirty="0">
                <a:latin typeface="Times New Roman" panose="02020603050405020304" pitchFamily="18" charset="0"/>
                <a:cs typeface="Times New Roman" panose="02020603050405020304" pitchFamily="18" charset="0"/>
              </a:rPr>
              <a:t> fish) and lots of special </a:t>
            </a:r>
            <a:r>
              <a:rPr lang="en-US" sz="2400" dirty="0" err="1">
                <a:latin typeface="Times New Roman" panose="02020603050405020304" pitchFamily="18" charset="0"/>
                <a:cs typeface="Times New Roman" panose="02020603050405020304" pitchFamily="18" charset="0"/>
              </a:rPr>
              <a:t>bhartas</a:t>
            </a:r>
            <a:r>
              <a:rPr lang="en-US" sz="2400" dirty="0">
                <a:latin typeface="Times New Roman" panose="02020603050405020304" pitchFamily="18" charset="0"/>
                <a:cs typeface="Times New Roman" panose="02020603050405020304" pitchFamily="18" charset="0"/>
              </a:rPr>
              <a:t> (pastes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587829" y="6288583"/>
            <a:ext cx="1236236"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a. observed</a:t>
            </a:r>
            <a:endParaRPr lang="en-US" dirty="0"/>
          </a:p>
        </p:txBody>
      </p:sp>
      <p:sp>
        <p:nvSpPr>
          <p:cNvPr id="8" name="Rectangle 7"/>
          <p:cNvSpPr/>
          <p:nvPr/>
        </p:nvSpPr>
        <p:spPr>
          <a:xfrm>
            <a:off x="1905000" y="6288583"/>
            <a:ext cx="1120820"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b. became</a:t>
            </a:r>
            <a:endParaRPr lang="en-US" dirty="0"/>
          </a:p>
        </p:txBody>
      </p:sp>
      <p:sp>
        <p:nvSpPr>
          <p:cNvPr id="9" name="Rectangle 8"/>
          <p:cNvSpPr/>
          <p:nvPr/>
        </p:nvSpPr>
        <p:spPr>
          <a:xfrm>
            <a:off x="3543832" y="6332395"/>
            <a:ext cx="1595821"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c. Traditionally</a:t>
            </a:r>
            <a:endParaRPr lang="en-US" dirty="0"/>
          </a:p>
        </p:txBody>
      </p:sp>
      <p:sp>
        <p:nvSpPr>
          <p:cNvPr id="10" name="Rectangle 9"/>
          <p:cNvSpPr/>
          <p:nvPr/>
        </p:nvSpPr>
        <p:spPr>
          <a:xfrm>
            <a:off x="5822219" y="6299469"/>
            <a:ext cx="1364476"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d. traditional</a:t>
            </a:r>
            <a:endParaRPr lang="en-US" dirty="0"/>
          </a:p>
        </p:txBody>
      </p:sp>
      <p:sp>
        <p:nvSpPr>
          <p:cNvPr id="11" name="Rectangle 10"/>
          <p:cNvSpPr/>
          <p:nvPr/>
        </p:nvSpPr>
        <p:spPr>
          <a:xfrm>
            <a:off x="8305800" y="6299469"/>
            <a:ext cx="915635"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e. foods</a:t>
            </a:r>
            <a:endParaRPr lang="en-US" dirty="0"/>
          </a:p>
        </p:txBody>
      </p:sp>
      <p:sp>
        <p:nvSpPr>
          <p:cNvPr id="2" name="TextBox 1"/>
          <p:cNvSpPr txBox="1"/>
          <p:nvPr/>
        </p:nvSpPr>
        <p:spPr>
          <a:xfrm>
            <a:off x="380999" y="5294945"/>
            <a:ext cx="2209801"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000" dirty="0" smtClean="0">
                <a:latin typeface="Times New Roman" panose="02020603050405020304" pitchFamily="18" charset="0"/>
                <a:cs typeface="Times New Roman" panose="02020603050405020304" pitchFamily="18" charset="0"/>
              </a:rPr>
              <a:t>Match your answer</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82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4235" y="793012"/>
            <a:ext cx="2800565" cy="707886"/>
          </a:xfrm>
          <a:prstGeom prst="rect">
            <a:avLst/>
          </a:prstGeom>
          <a:solidFill>
            <a:srgbClr val="FFC000"/>
          </a:solidFill>
          <a:ln>
            <a:solidFill>
              <a:schemeClr val="tx1"/>
            </a:solidFill>
          </a:ln>
        </p:spPr>
        <p:txBody>
          <a:bodyPr wrap="square">
            <a:spAutoFit/>
          </a:bodyPr>
          <a:lstStyle/>
          <a:p>
            <a:r>
              <a:rPr lang="en-US" sz="4000" b="1" dirty="0">
                <a:solidFill>
                  <a:schemeClr val="bg1"/>
                </a:solidFill>
                <a:latin typeface="Times New Roman" panose="02020603050405020304" pitchFamily="18" charset="0"/>
                <a:cs typeface="Times New Roman" panose="02020603050405020304" pitchFamily="18" charset="0"/>
              </a:rPr>
              <a:t>Evaluation</a:t>
            </a:r>
          </a:p>
        </p:txBody>
      </p:sp>
      <p:sp>
        <p:nvSpPr>
          <p:cNvPr id="5" name="Rectangle 4"/>
          <p:cNvSpPr/>
          <p:nvPr/>
        </p:nvSpPr>
        <p:spPr>
          <a:xfrm>
            <a:off x="1314235" y="3703471"/>
            <a:ext cx="6013185" cy="707886"/>
          </a:xfrm>
          <a:prstGeom prst="rect">
            <a:avLst/>
          </a:prstGeom>
          <a:ln>
            <a:solidFill>
              <a:schemeClr val="accent2"/>
            </a:solidFill>
          </a:ln>
        </p:spPr>
        <p:txBody>
          <a:bodyPr wrap="none">
            <a:spAutoFit/>
          </a:bodyPr>
          <a:lstStyle/>
          <a:p>
            <a:pPr marL="285750" indent="-285750">
              <a:buFont typeface="Wingdings" pitchFamily="2" charset="2"/>
              <a:buChar char="v"/>
            </a:pPr>
            <a:r>
              <a:rPr lang="en-US" sz="4000" dirty="0">
                <a:latin typeface="Times New Roman" panose="02020603050405020304" pitchFamily="18" charset="0"/>
                <a:cs typeface="Times New Roman" panose="02020603050405020304" pitchFamily="18" charset="0"/>
              </a:rPr>
              <a:t>What is </a:t>
            </a:r>
            <a:r>
              <a:rPr lang="en-US" sz="4000" dirty="0" err="1">
                <a:latin typeface="Times New Roman" panose="02020603050405020304" pitchFamily="18" charset="0"/>
                <a:cs typeface="Times New Roman" panose="02020603050405020304" pitchFamily="18" charset="0"/>
              </a:rPr>
              <a:t>Pahela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Boishakh</a:t>
            </a:r>
            <a:r>
              <a:rPr lang="en-US" sz="4000" dirty="0">
                <a:latin typeface="Times New Roman" panose="02020603050405020304" pitchFamily="18" charset="0"/>
                <a:cs typeface="Times New Roman" panose="02020603050405020304" pitchFamily="18" charset="0"/>
              </a:rPr>
              <a:t>?</a:t>
            </a:r>
          </a:p>
        </p:txBody>
      </p:sp>
      <p:sp>
        <p:nvSpPr>
          <p:cNvPr id="6" name="Rectangle 5"/>
          <p:cNvSpPr/>
          <p:nvPr/>
        </p:nvSpPr>
        <p:spPr>
          <a:xfrm>
            <a:off x="1314235" y="5410200"/>
            <a:ext cx="9932527" cy="707886"/>
          </a:xfrm>
          <a:prstGeom prst="rect">
            <a:avLst/>
          </a:prstGeom>
          <a:ln>
            <a:solidFill>
              <a:schemeClr val="accent2"/>
            </a:solidFill>
          </a:ln>
        </p:spPr>
        <p:txBody>
          <a:bodyPr wrap="none">
            <a:spAutoFit/>
          </a:bodyPr>
          <a:lstStyle/>
          <a:p>
            <a:pPr marL="285750" indent="-285750">
              <a:buFont typeface="Wingdings" pitchFamily="2" charset="2"/>
              <a:buChar char="v"/>
            </a:pPr>
            <a:r>
              <a:rPr lang="en-US" sz="4000" dirty="0">
                <a:latin typeface="Times New Roman" panose="02020603050405020304" pitchFamily="18" charset="0"/>
                <a:cs typeface="Times New Roman" panose="02020603050405020304" pitchFamily="18" charset="0"/>
              </a:rPr>
              <a:t>What is the significance of </a:t>
            </a:r>
            <a:r>
              <a:rPr lang="en-US" sz="4000" dirty="0" err="1">
                <a:latin typeface="Times New Roman" panose="02020603050405020304" pitchFamily="18" charset="0"/>
                <a:cs typeface="Times New Roman" panose="02020603050405020304" pitchFamily="18" charset="0"/>
              </a:rPr>
              <a:t>Pahela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Boishakh</a:t>
            </a:r>
            <a:r>
              <a:rPr lang="en-US" sz="4000" dirty="0">
                <a:latin typeface="Times New Roman" panose="02020603050405020304" pitchFamily="18" charset="0"/>
                <a:cs typeface="Times New Roman" panose="02020603050405020304" pitchFamily="18" charset="0"/>
              </a:rPr>
              <a:t>?</a:t>
            </a:r>
          </a:p>
        </p:txBody>
      </p:sp>
      <p:sp>
        <p:nvSpPr>
          <p:cNvPr id="7" name="Rectangle 6"/>
          <p:cNvSpPr/>
          <p:nvPr/>
        </p:nvSpPr>
        <p:spPr>
          <a:xfrm>
            <a:off x="1314235" y="4593919"/>
            <a:ext cx="8903399" cy="707886"/>
          </a:xfrm>
          <a:prstGeom prst="rect">
            <a:avLst/>
          </a:prstGeom>
          <a:ln>
            <a:solidFill>
              <a:schemeClr val="accent2"/>
            </a:solidFill>
          </a:ln>
        </p:spPr>
        <p:txBody>
          <a:bodyPr wrap="none">
            <a:spAutoFit/>
          </a:bodyPr>
          <a:lstStyle/>
          <a:p>
            <a:pPr marL="285750" indent="-285750">
              <a:buFont typeface="Wingdings" pitchFamily="2" charset="2"/>
              <a:buChar char="v"/>
            </a:pPr>
            <a:r>
              <a:rPr lang="en-US" sz="4000" dirty="0">
                <a:latin typeface="Times New Roman" panose="02020603050405020304" pitchFamily="18" charset="0"/>
                <a:cs typeface="Times New Roman" panose="02020603050405020304" pitchFamily="18" charset="0"/>
              </a:rPr>
              <a:t>How do we celebrate  </a:t>
            </a:r>
            <a:r>
              <a:rPr lang="en-US" sz="4000" dirty="0" err="1">
                <a:latin typeface="Times New Roman" panose="02020603050405020304" pitchFamily="18" charset="0"/>
                <a:cs typeface="Times New Roman" panose="02020603050405020304" pitchFamily="18" charset="0"/>
              </a:rPr>
              <a:t>Pahela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Boishakh</a:t>
            </a:r>
            <a:r>
              <a:rPr lang="en-US" sz="4000"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292368" y="649704"/>
            <a:ext cx="4366231" cy="2703095"/>
          </a:xfrm>
          <a:prstGeom prst="rect">
            <a:avLst/>
          </a:prstGeom>
        </p:spPr>
      </p:pic>
    </p:spTree>
    <p:extLst>
      <p:ext uri="{BB962C8B-B14F-4D97-AF65-F5344CB8AC3E}">
        <p14:creationId xmlns:p14="http://schemas.microsoft.com/office/powerpoint/2010/main" val="96505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1683609"/>
            <a:ext cx="6133083" cy="4383064"/>
          </a:xfrm>
          <a:custGeom>
            <a:avLst/>
            <a:gdLst>
              <a:gd name="connsiteX0" fmla="*/ 0 w 8216048"/>
              <a:gd name="connsiteY0" fmla="*/ 0 h 3539430"/>
              <a:gd name="connsiteX1" fmla="*/ 8216048 w 8216048"/>
              <a:gd name="connsiteY1" fmla="*/ 0 h 3539430"/>
              <a:gd name="connsiteX2" fmla="*/ 8216048 w 8216048"/>
              <a:gd name="connsiteY2" fmla="*/ 3539430 h 3539430"/>
              <a:gd name="connsiteX3" fmla="*/ 0 w 8216048"/>
              <a:gd name="connsiteY3" fmla="*/ 3539430 h 3539430"/>
              <a:gd name="connsiteX4" fmla="*/ 0 w 8216048"/>
              <a:gd name="connsiteY4" fmla="*/ 0 h 3539430"/>
              <a:gd name="connsiteX0" fmla="*/ 746760 w 8216048"/>
              <a:gd name="connsiteY0" fmla="*/ 0 h 3569910"/>
              <a:gd name="connsiteX1" fmla="*/ 8216048 w 8216048"/>
              <a:gd name="connsiteY1" fmla="*/ 30480 h 3569910"/>
              <a:gd name="connsiteX2" fmla="*/ 8216048 w 8216048"/>
              <a:gd name="connsiteY2" fmla="*/ 3569910 h 3569910"/>
              <a:gd name="connsiteX3" fmla="*/ 0 w 8216048"/>
              <a:gd name="connsiteY3" fmla="*/ 3569910 h 3569910"/>
              <a:gd name="connsiteX4" fmla="*/ 746760 w 8216048"/>
              <a:gd name="connsiteY4" fmla="*/ 0 h 3569910"/>
              <a:gd name="connsiteX0" fmla="*/ 746760 w 8216048"/>
              <a:gd name="connsiteY0" fmla="*/ 0 h 3569910"/>
              <a:gd name="connsiteX1" fmla="*/ 8216048 w 8216048"/>
              <a:gd name="connsiteY1" fmla="*/ 30480 h 3569910"/>
              <a:gd name="connsiteX2" fmla="*/ 8216048 w 8216048"/>
              <a:gd name="connsiteY2" fmla="*/ 3569910 h 3569910"/>
              <a:gd name="connsiteX3" fmla="*/ 0 w 8216048"/>
              <a:gd name="connsiteY3" fmla="*/ 3569910 h 3569910"/>
              <a:gd name="connsiteX4" fmla="*/ 746760 w 8216048"/>
              <a:gd name="connsiteY4" fmla="*/ 0 h 3569910"/>
              <a:gd name="connsiteX0" fmla="*/ 0 w 7469288"/>
              <a:gd name="connsiteY0" fmla="*/ 0 h 3569910"/>
              <a:gd name="connsiteX1" fmla="*/ 7469288 w 7469288"/>
              <a:gd name="connsiteY1" fmla="*/ 30480 h 3569910"/>
              <a:gd name="connsiteX2" fmla="*/ 7469288 w 7469288"/>
              <a:gd name="connsiteY2" fmla="*/ 3569910 h 3569910"/>
              <a:gd name="connsiteX3" fmla="*/ 426720 w 7469288"/>
              <a:gd name="connsiteY3" fmla="*/ 3097470 h 3569910"/>
              <a:gd name="connsiteX4" fmla="*/ 0 w 7469288"/>
              <a:gd name="connsiteY4" fmla="*/ 0 h 3569910"/>
              <a:gd name="connsiteX0" fmla="*/ 0 w 7469288"/>
              <a:gd name="connsiteY0" fmla="*/ 0 h 3709428"/>
              <a:gd name="connsiteX1" fmla="*/ 7469288 w 7469288"/>
              <a:gd name="connsiteY1" fmla="*/ 30480 h 3709428"/>
              <a:gd name="connsiteX2" fmla="*/ 7469288 w 7469288"/>
              <a:gd name="connsiteY2" fmla="*/ 3569910 h 3709428"/>
              <a:gd name="connsiteX3" fmla="*/ 426720 w 7469288"/>
              <a:gd name="connsiteY3" fmla="*/ 3097470 h 3709428"/>
              <a:gd name="connsiteX4" fmla="*/ 0 w 7469288"/>
              <a:gd name="connsiteY4" fmla="*/ 0 h 3709428"/>
              <a:gd name="connsiteX0" fmla="*/ 0 w 7469288"/>
              <a:gd name="connsiteY0" fmla="*/ 0 h 3597569"/>
              <a:gd name="connsiteX1" fmla="*/ 7469288 w 7469288"/>
              <a:gd name="connsiteY1" fmla="*/ 30480 h 3597569"/>
              <a:gd name="connsiteX2" fmla="*/ 6631088 w 7469288"/>
              <a:gd name="connsiteY2" fmla="*/ 3219390 h 3597569"/>
              <a:gd name="connsiteX3" fmla="*/ 426720 w 7469288"/>
              <a:gd name="connsiteY3" fmla="*/ 3097470 h 3597569"/>
              <a:gd name="connsiteX4" fmla="*/ 0 w 7469288"/>
              <a:gd name="connsiteY4" fmla="*/ 0 h 3597569"/>
              <a:gd name="connsiteX0" fmla="*/ 0 w 7469288"/>
              <a:gd name="connsiteY0" fmla="*/ 0 h 3758669"/>
              <a:gd name="connsiteX1" fmla="*/ 7469288 w 7469288"/>
              <a:gd name="connsiteY1" fmla="*/ 30480 h 3758669"/>
              <a:gd name="connsiteX2" fmla="*/ 6631088 w 7469288"/>
              <a:gd name="connsiteY2" fmla="*/ 3219390 h 3758669"/>
              <a:gd name="connsiteX3" fmla="*/ 426720 w 7469288"/>
              <a:gd name="connsiteY3" fmla="*/ 3097470 h 3758669"/>
              <a:gd name="connsiteX4" fmla="*/ 0 w 7469288"/>
              <a:gd name="connsiteY4" fmla="*/ 0 h 3758669"/>
              <a:gd name="connsiteX0" fmla="*/ 0 w 6631088"/>
              <a:gd name="connsiteY0" fmla="*/ 0 h 3758669"/>
              <a:gd name="connsiteX1" fmla="*/ 6128168 w 6631088"/>
              <a:gd name="connsiteY1" fmla="*/ 121920 h 3758669"/>
              <a:gd name="connsiteX2" fmla="*/ 6631088 w 6631088"/>
              <a:gd name="connsiteY2" fmla="*/ 3219390 h 3758669"/>
              <a:gd name="connsiteX3" fmla="*/ 426720 w 6631088"/>
              <a:gd name="connsiteY3" fmla="*/ 3097470 h 3758669"/>
              <a:gd name="connsiteX4" fmla="*/ 0 w 6631088"/>
              <a:gd name="connsiteY4" fmla="*/ 0 h 3758669"/>
              <a:gd name="connsiteX0" fmla="*/ 0 w 6631088"/>
              <a:gd name="connsiteY0" fmla="*/ 232115 h 3990784"/>
              <a:gd name="connsiteX1" fmla="*/ 6128168 w 6631088"/>
              <a:gd name="connsiteY1" fmla="*/ 354035 h 3990784"/>
              <a:gd name="connsiteX2" fmla="*/ 6631088 w 6631088"/>
              <a:gd name="connsiteY2" fmla="*/ 3451505 h 3990784"/>
              <a:gd name="connsiteX3" fmla="*/ 426720 w 6631088"/>
              <a:gd name="connsiteY3" fmla="*/ 3329585 h 3990784"/>
              <a:gd name="connsiteX4" fmla="*/ 0 w 6631088"/>
              <a:gd name="connsiteY4" fmla="*/ 232115 h 3990784"/>
              <a:gd name="connsiteX0" fmla="*/ 0 w 6636834"/>
              <a:gd name="connsiteY0" fmla="*/ 232115 h 3990784"/>
              <a:gd name="connsiteX1" fmla="*/ 6128168 w 6636834"/>
              <a:gd name="connsiteY1" fmla="*/ 354035 h 3990784"/>
              <a:gd name="connsiteX2" fmla="*/ 6631088 w 6636834"/>
              <a:gd name="connsiteY2" fmla="*/ 3451505 h 3990784"/>
              <a:gd name="connsiteX3" fmla="*/ 426720 w 6636834"/>
              <a:gd name="connsiteY3" fmla="*/ 3329585 h 3990784"/>
              <a:gd name="connsiteX4" fmla="*/ 0 w 6636834"/>
              <a:gd name="connsiteY4" fmla="*/ 232115 h 3990784"/>
              <a:gd name="connsiteX0" fmla="*/ 0 w 6472866"/>
              <a:gd name="connsiteY0" fmla="*/ 232115 h 3923812"/>
              <a:gd name="connsiteX1" fmla="*/ 6128168 w 6472866"/>
              <a:gd name="connsiteY1" fmla="*/ 354035 h 3923812"/>
              <a:gd name="connsiteX2" fmla="*/ 6128168 w 6472866"/>
              <a:gd name="connsiteY2" fmla="*/ 3268625 h 3923812"/>
              <a:gd name="connsiteX3" fmla="*/ 426720 w 6472866"/>
              <a:gd name="connsiteY3" fmla="*/ 3329585 h 3923812"/>
              <a:gd name="connsiteX4" fmla="*/ 0 w 6472866"/>
              <a:gd name="connsiteY4" fmla="*/ 232115 h 3923812"/>
              <a:gd name="connsiteX0" fmla="*/ 0 w 6355148"/>
              <a:gd name="connsiteY0" fmla="*/ 232115 h 3923812"/>
              <a:gd name="connsiteX1" fmla="*/ 6128168 w 6355148"/>
              <a:gd name="connsiteY1" fmla="*/ 354035 h 3923812"/>
              <a:gd name="connsiteX2" fmla="*/ 6128168 w 6355148"/>
              <a:gd name="connsiteY2" fmla="*/ 3268625 h 3923812"/>
              <a:gd name="connsiteX3" fmla="*/ 426720 w 6355148"/>
              <a:gd name="connsiteY3" fmla="*/ 3329585 h 3923812"/>
              <a:gd name="connsiteX4" fmla="*/ 0 w 6355148"/>
              <a:gd name="connsiteY4" fmla="*/ 232115 h 3923812"/>
              <a:gd name="connsiteX0" fmla="*/ 0 w 6355148"/>
              <a:gd name="connsiteY0" fmla="*/ 232115 h 3696555"/>
              <a:gd name="connsiteX1" fmla="*/ 6128168 w 6355148"/>
              <a:gd name="connsiteY1" fmla="*/ 354035 h 3696555"/>
              <a:gd name="connsiteX2" fmla="*/ 6128168 w 6355148"/>
              <a:gd name="connsiteY2" fmla="*/ 3268625 h 3696555"/>
              <a:gd name="connsiteX3" fmla="*/ 2377440 w 6355148"/>
              <a:gd name="connsiteY3" fmla="*/ 3597849 h 3696555"/>
              <a:gd name="connsiteX4" fmla="*/ 426720 w 6355148"/>
              <a:gd name="connsiteY4" fmla="*/ 3329585 h 3696555"/>
              <a:gd name="connsiteX5" fmla="*/ 0 w 6355148"/>
              <a:gd name="connsiteY5" fmla="*/ 232115 h 3696555"/>
              <a:gd name="connsiteX0" fmla="*/ 0 w 6355148"/>
              <a:gd name="connsiteY0" fmla="*/ 232115 h 3878899"/>
              <a:gd name="connsiteX1" fmla="*/ 6128168 w 6355148"/>
              <a:gd name="connsiteY1" fmla="*/ 354035 h 3878899"/>
              <a:gd name="connsiteX2" fmla="*/ 6128168 w 6355148"/>
              <a:gd name="connsiteY2" fmla="*/ 3268625 h 3878899"/>
              <a:gd name="connsiteX3" fmla="*/ 2377440 w 6355148"/>
              <a:gd name="connsiteY3" fmla="*/ 3597849 h 3878899"/>
              <a:gd name="connsiteX4" fmla="*/ 426720 w 6355148"/>
              <a:gd name="connsiteY4" fmla="*/ 3329585 h 3878899"/>
              <a:gd name="connsiteX5" fmla="*/ 0 w 6355148"/>
              <a:gd name="connsiteY5" fmla="*/ 232115 h 3878899"/>
              <a:gd name="connsiteX0" fmla="*/ 0 w 6355148"/>
              <a:gd name="connsiteY0" fmla="*/ 232115 h 3696555"/>
              <a:gd name="connsiteX1" fmla="*/ 6128168 w 6355148"/>
              <a:gd name="connsiteY1" fmla="*/ 354035 h 3696555"/>
              <a:gd name="connsiteX2" fmla="*/ 6128168 w 6355148"/>
              <a:gd name="connsiteY2" fmla="*/ 3268625 h 3696555"/>
              <a:gd name="connsiteX3" fmla="*/ 4632960 w 6355148"/>
              <a:gd name="connsiteY3" fmla="*/ 3430210 h 3696555"/>
              <a:gd name="connsiteX4" fmla="*/ 2377440 w 6355148"/>
              <a:gd name="connsiteY4" fmla="*/ 3597849 h 3696555"/>
              <a:gd name="connsiteX5" fmla="*/ 426720 w 6355148"/>
              <a:gd name="connsiteY5" fmla="*/ 3329585 h 3696555"/>
              <a:gd name="connsiteX6" fmla="*/ 0 w 6355148"/>
              <a:gd name="connsiteY6" fmla="*/ 232115 h 3696555"/>
              <a:gd name="connsiteX0" fmla="*/ 0 w 6355148"/>
              <a:gd name="connsiteY0" fmla="*/ 232115 h 3854502"/>
              <a:gd name="connsiteX1" fmla="*/ 6128168 w 6355148"/>
              <a:gd name="connsiteY1" fmla="*/ 354035 h 3854502"/>
              <a:gd name="connsiteX2" fmla="*/ 6128168 w 6355148"/>
              <a:gd name="connsiteY2" fmla="*/ 3268625 h 3854502"/>
              <a:gd name="connsiteX3" fmla="*/ 4632960 w 6355148"/>
              <a:gd name="connsiteY3" fmla="*/ 3430210 h 3854502"/>
              <a:gd name="connsiteX4" fmla="*/ 2377440 w 6355148"/>
              <a:gd name="connsiteY4" fmla="*/ 3597849 h 3854502"/>
              <a:gd name="connsiteX5" fmla="*/ 426720 w 6355148"/>
              <a:gd name="connsiteY5" fmla="*/ 3329585 h 3854502"/>
              <a:gd name="connsiteX6" fmla="*/ 0 w 6355148"/>
              <a:gd name="connsiteY6" fmla="*/ 232115 h 3854502"/>
              <a:gd name="connsiteX0" fmla="*/ 0 w 6355148"/>
              <a:gd name="connsiteY0" fmla="*/ 232115 h 3735645"/>
              <a:gd name="connsiteX1" fmla="*/ 6128168 w 6355148"/>
              <a:gd name="connsiteY1" fmla="*/ 354035 h 3735645"/>
              <a:gd name="connsiteX2" fmla="*/ 6128168 w 6355148"/>
              <a:gd name="connsiteY2" fmla="*/ 3268625 h 3735645"/>
              <a:gd name="connsiteX3" fmla="*/ 4693920 w 6355148"/>
              <a:gd name="connsiteY3" fmla="*/ 3216850 h 3735645"/>
              <a:gd name="connsiteX4" fmla="*/ 2377440 w 6355148"/>
              <a:gd name="connsiteY4" fmla="*/ 3597849 h 3735645"/>
              <a:gd name="connsiteX5" fmla="*/ 426720 w 6355148"/>
              <a:gd name="connsiteY5" fmla="*/ 3329585 h 3735645"/>
              <a:gd name="connsiteX6" fmla="*/ 0 w 6355148"/>
              <a:gd name="connsiteY6" fmla="*/ 232115 h 3735645"/>
              <a:gd name="connsiteX0" fmla="*/ 0 w 6355148"/>
              <a:gd name="connsiteY0" fmla="*/ 361672 h 3865202"/>
              <a:gd name="connsiteX1" fmla="*/ 1508760 w 6355148"/>
              <a:gd name="connsiteY1" fmla="*/ 54567 h 3865202"/>
              <a:gd name="connsiteX2" fmla="*/ 6128168 w 6355148"/>
              <a:gd name="connsiteY2" fmla="*/ 483592 h 3865202"/>
              <a:gd name="connsiteX3" fmla="*/ 6128168 w 6355148"/>
              <a:gd name="connsiteY3" fmla="*/ 3398182 h 3865202"/>
              <a:gd name="connsiteX4" fmla="*/ 4693920 w 6355148"/>
              <a:gd name="connsiteY4" fmla="*/ 3346407 h 3865202"/>
              <a:gd name="connsiteX5" fmla="*/ 2377440 w 6355148"/>
              <a:gd name="connsiteY5" fmla="*/ 3727406 h 3865202"/>
              <a:gd name="connsiteX6" fmla="*/ 426720 w 6355148"/>
              <a:gd name="connsiteY6" fmla="*/ 3459142 h 3865202"/>
              <a:gd name="connsiteX7" fmla="*/ 0 w 6355148"/>
              <a:gd name="connsiteY7" fmla="*/ 361672 h 3865202"/>
              <a:gd name="connsiteX0" fmla="*/ 0 w 6355148"/>
              <a:gd name="connsiteY0" fmla="*/ 307105 h 3810635"/>
              <a:gd name="connsiteX1" fmla="*/ 1508760 w 6355148"/>
              <a:gd name="connsiteY1" fmla="*/ 0 h 3810635"/>
              <a:gd name="connsiteX2" fmla="*/ 6128168 w 6355148"/>
              <a:gd name="connsiteY2" fmla="*/ 429025 h 3810635"/>
              <a:gd name="connsiteX3" fmla="*/ 6128168 w 6355148"/>
              <a:gd name="connsiteY3" fmla="*/ 3343615 h 3810635"/>
              <a:gd name="connsiteX4" fmla="*/ 4693920 w 6355148"/>
              <a:gd name="connsiteY4" fmla="*/ 3291840 h 3810635"/>
              <a:gd name="connsiteX5" fmla="*/ 2377440 w 6355148"/>
              <a:gd name="connsiteY5" fmla="*/ 3672839 h 3810635"/>
              <a:gd name="connsiteX6" fmla="*/ 426720 w 6355148"/>
              <a:gd name="connsiteY6" fmla="*/ 3404575 h 3810635"/>
              <a:gd name="connsiteX7" fmla="*/ 0 w 6355148"/>
              <a:gd name="connsiteY7" fmla="*/ 307105 h 3810635"/>
              <a:gd name="connsiteX0" fmla="*/ 106680 w 5928428"/>
              <a:gd name="connsiteY0" fmla="*/ 505225 h 3810635"/>
              <a:gd name="connsiteX1" fmla="*/ 1082040 w 5928428"/>
              <a:gd name="connsiteY1" fmla="*/ 0 h 3810635"/>
              <a:gd name="connsiteX2" fmla="*/ 5701448 w 5928428"/>
              <a:gd name="connsiteY2" fmla="*/ 429025 h 3810635"/>
              <a:gd name="connsiteX3" fmla="*/ 5701448 w 5928428"/>
              <a:gd name="connsiteY3" fmla="*/ 3343615 h 3810635"/>
              <a:gd name="connsiteX4" fmla="*/ 4267200 w 5928428"/>
              <a:gd name="connsiteY4" fmla="*/ 3291840 h 3810635"/>
              <a:gd name="connsiteX5" fmla="*/ 1950720 w 5928428"/>
              <a:gd name="connsiteY5" fmla="*/ 3672839 h 3810635"/>
              <a:gd name="connsiteX6" fmla="*/ 0 w 5928428"/>
              <a:gd name="connsiteY6" fmla="*/ 3404575 h 3810635"/>
              <a:gd name="connsiteX7" fmla="*/ 106680 w 5928428"/>
              <a:gd name="connsiteY7" fmla="*/ 505225 h 3810635"/>
              <a:gd name="connsiteX0" fmla="*/ 211271 w 6033019"/>
              <a:gd name="connsiteY0" fmla="*/ 505225 h 3810635"/>
              <a:gd name="connsiteX1" fmla="*/ 1186631 w 6033019"/>
              <a:gd name="connsiteY1" fmla="*/ 0 h 3810635"/>
              <a:gd name="connsiteX2" fmla="*/ 5806039 w 6033019"/>
              <a:gd name="connsiteY2" fmla="*/ 429025 h 3810635"/>
              <a:gd name="connsiteX3" fmla="*/ 5806039 w 6033019"/>
              <a:gd name="connsiteY3" fmla="*/ 3343615 h 3810635"/>
              <a:gd name="connsiteX4" fmla="*/ 4371791 w 6033019"/>
              <a:gd name="connsiteY4" fmla="*/ 3291840 h 3810635"/>
              <a:gd name="connsiteX5" fmla="*/ 2055311 w 6033019"/>
              <a:gd name="connsiteY5" fmla="*/ 3672839 h 3810635"/>
              <a:gd name="connsiteX6" fmla="*/ 104591 w 6033019"/>
              <a:gd name="connsiteY6" fmla="*/ 3404575 h 3810635"/>
              <a:gd name="connsiteX7" fmla="*/ 135071 w 6033019"/>
              <a:gd name="connsiteY7" fmla="*/ 1676400 h 3810635"/>
              <a:gd name="connsiteX8" fmla="*/ 211271 w 6033019"/>
              <a:gd name="connsiteY8" fmla="*/ 505225 h 3810635"/>
              <a:gd name="connsiteX0" fmla="*/ 76645 w 5898393"/>
              <a:gd name="connsiteY0" fmla="*/ 505225 h 3810635"/>
              <a:gd name="connsiteX1" fmla="*/ 1052005 w 5898393"/>
              <a:gd name="connsiteY1" fmla="*/ 0 h 3810635"/>
              <a:gd name="connsiteX2" fmla="*/ 5671413 w 5898393"/>
              <a:gd name="connsiteY2" fmla="*/ 429025 h 3810635"/>
              <a:gd name="connsiteX3" fmla="*/ 5671413 w 5898393"/>
              <a:gd name="connsiteY3" fmla="*/ 3343615 h 3810635"/>
              <a:gd name="connsiteX4" fmla="*/ 4237165 w 5898393"/>
              <a:gd name="connsiteY4" fmla="*/ 3291840 h 3810635"/>
              <a:gd name="connsiteX5" fmla="*/ 1920685 w 5898393"/>
              <a:gd name="connsiteY5" fmla="*/ 3672839 h 3810635"/>
              <a:gd name="connsiteX6" fmla="*/ 747205 w 5898393"/>
              <a:gd name="connsiteY6" fmla="*/ 3297895 h 3810635"/>
              <a:gd name="connsiteX7" fmla="*/ 445 w 5898393"/>
              <a:gd name="connsiteY7" fmla="*/ 1676400 h 3810635"/>
              <a:gd name="connsiteX8" fmla="*/ 76645 w 5898393"/>
              <a:gd name="connsiteY8" fmla="*/ 505225 h 3810635"/>
              <a:gd name="connsiteX0" fmla="*/ 188556 w 6010304"/>
              <a:gd name="connsiteY0" fmla="*/ 505225 h 3810635"/>
              <a:gd name="connsiteX1" fmla="*/ 1163916 w 6010304"/>
              <a:gd name="connsiteY1" fmla="*/ 0 h 3810635"/>
              <a:gd name="connsiteX2" fmla="*/ 5783324 w 6010304"/>
              <a:gd name="connsiteY2" fmla="*/ 429025 h 3810635"/>
              <a:gd name="connsiteX3" fmla="*/ 5783324 w 6010304"/>
              <a:gd name="connsiteY3" fmla="*/ 3343615 h 3810635"/>
              <a:gd name="connsiteX4" fmla="*/ 4349076 w 6010304"/>
              <a:gd name="connsiteY4" fmla="*/ 3291840 h 3810635"/>
              <a:gd name="connsiteX5" fmla="*/ 2032596 w 6010304"/>
              <a:gd name="connsiteY5" fmla="*/ 3672839 h 3810635"/>
              <a:gd name="connsiteX6" fmla="*/ 859116 w 6010304"/>
              <a:gd name="connsiteY6" fmla="*/ 3297895 h 3810635"/>
              <a:gd name="connsiteX7" fmla="*/ 112356 w 6010304"/>
              <a:gd name="connsiteY7" fmla="*/ 1676400 h 3810635"/>
              <a:gd name="connsiteX8" fmla="*/ 188556 w 6010304"/>
              <a:gd name="connsiteY8" fmla="*/ 505225 h 3810635"/>
              <a:gd name="connsiteX0" fmla="*/ 188556 w 6010304"/>
              <a:gd name="connsiteY0" fmla="*/ 505225 h 3921974"/>
              <a:gd name="connsiteX1" fmla="*/ 1163916 w 6010304"/>
              <a:gd name="connsiteY1" fmla="*/ 0 h 3921974"/>
              <a:gd name="connsiteX2" fmla="*/ 5783324 w 6010304"/>
              <a:gd name="connsiteY2" fmla="*/ 429025 h 3921974"/>
              <a:gd name="connsiteX3" fmla="*/ 5783324 w 6010304"/>
              <a:gd name="connsiteY3" fmla="*/ 3343615 h 3921974"/>
              <a:gd name="connsiteX4" fmla="*/ 4349076 w 6010304"/>
              <a:gd name="connsiteY4" fmla="*/ 3291840 h 3921974"/>
              <a:gd name="connsiteX5" fmla="*/ 2032596 w 6010304"/>
              <a:gd name="connsiteY5" fmla="*/ 3672839 h 3921974"/>
              <a:gd name="connsiteX6" fmla="*/ 859116 w 6010304"/>
              <a:gd name="connsiteY6" fmla="*/ 3297895 h 3921974"/>
              <a:gd name="connsiteX7" fmla="*/ 112356 w 6010304"/>
              <a:gd name="connsiteY7" fmla="*/ 1676400 h 3921974"/>
              <a:gd name="connsiteX8" fmla="*/ 188556 w 6010304"/>
              <a:gd name="connsiteY8" fmla="*/ 505225 h 3921974"/>
              <a:gd name="connsiteX0" fmla="*/ 188556 w 6010304"/>
              <a:gd name="connsiteY0" fmla="*/ 835818 h 4252567"/>
              <a:gd name="connsiteX1" fmla="*/ 1163916 w 6010304"/>
              <a:gd name="connsiteY1" fmla="*/ 330593 h 4252567"/>
              <a:gd name="connsiteX2" fmla="*/ 3830917 w 6010304"/>
              <a:gd name="connsiteY2" fmla="*/ 10552 h 4252567"/>
              <a:gd name="connsiteX3" fmla="*/ 5783324 w 6010304"/>
              <a:gd name="connsiteY3" fmla="*/ 759618 h 4252567"/>
              <a:gd name="connsiteX4" fmla="*/ 5783324 w 6010304"/>
              <a:gd name="connsiteY4" fmla="*/ 3674208 h 4252567"/>
              <a:gd name="connsiteX5" fmla="*/ 4349076 w 6010304"/>
              <a:gd name="connsiteY5" fmla="*/ 3622433 h 4252567"/>
              <a:gd name="connsiteX6" fmla="*/ 2032596 w 6010304"/>
              <a:gd name="connsiteY6" fmla="*/ 4003432 h 4252567"/>
              <a:gd name="connsiteX7" fmla="*/ 859116 w 6010304"/>
              <a:gd name="connsiteY7" fmla="*/ 3628488 h 4252567"/>
              <a:gd name="connsiteX8" fmla="*/ 112356 w 6010304"/>
              <a:gd name="connsiteY8" fmla="*/ 2006993 h 4252567"/>
              <a:gd name="connsiteX9" fmla="*/ 188556 w 6010304"/>
              <a:gd name="connsiteY9" fmla="*/ 835818 h 4252567"/>
              <a:gd name="connsiteX0" fmla="*/ 188556 w 6010304"/>
              <a:gd name="connsiteY0" fmla="*/ 1100818 h 4517567"/>
              <a:gd name="connsiteX1" fmla="*/ 1163916 w 6010304"/>
              <a:gd name="connsiteY1" fmla="*/ 595593 h 4517567"/>
              <a:gd name="connsiteX2" fmla="*/ 3830917 w 6010304"/>
              <a:gd name="connsiteY2" fmla="*/ 275552 h 4517567"/>
              <a:gd name="connsiteX3" fmla="*/ 5783324 w 6010304"/>
              <a:gd name="connsiteY3" fmla="*/ 1024618 h 4517567"/>
              <a:gd name="connsiteX4" fmla="*/ 5783324 w 6010304"/>
              <a:gd name="connsiteY4" fmla="*/ 3939208 h 4517567"/>
              <a:gd name="connsiteX5" fmla="*/ 4349076 w 6010304"/>
              <a:gd name="connsiteY5" fmla="*/ 3887433 h 4517567"/>
              <a:gd name="connsiteX6" fmla="*/ 2032596 w 6010304"/>
              <a:gd name="connsiteY6" fmla="*/ 4268432 h 4517567"/>
              <a:gd name="connsiteX7" fmla="*/ 859116 w 6010304"/>
              <a:gd name="connsiteY7" fmla="*/ 3893488 h 4517567"/>
              <a:gd name="connsiteX8" fmla="*/ 112356 w 6010304"/>
              <a:gd name="connsiteY8" fmla="*/ 2271993 h 4517567"/>
              <a:gd name="connsiteX9" fmla="*/ 188556 w 6010304"/>
              <a:gd name="connsiteY9" fmla="*/ 1100818 h 4517567"/>
              <a:gd name="connsiteX0" fmla="*/ 188556 w 6010304"/>
              <a:gd name="connsiteY0" fmla="*/ 712375 h 4129124"/>
              <a:gd name="connsiteX1" fmla="*/ 1163916 w 6010304"/>
              <a:gd name="connsiteY1" fmla="*/ 207150 h 4129124"/>
              <a:gd name="connsiteX2" fmla="*/ 3678517 w 6010304"/>
              <a:gd name="connsiteY2" fmla="*/ 420509 h 4129124"/>
              <a:gd name="connsiteX3" fmla="*/ 5783324 w 6010304"/>
              <a:gd name="connsiteY3" fmla="*/ 636175 h 4129124"/>
              <a:gd name="connsiteX4" fmla="*/ 5783324 w 6010304"/>
              <a:gd name="connsiteY4" fmla="*/ 3550765 h 4129124"/>
              <a:gd name="connsiteX5" fmla="*/ 4349076 w 6010304"/>
              <a:gd name="connsiteY5" fmla="*/ 3498990 h 4129124"/>
              <a:gd name="connsiteX6" fmla="*/ 2032596 w 6010304"/>
              <a:gd name="connsiteY6" fmla="*/ 3879989 h 4129124"/>
              <a:gd name="connsiteX7" fmla="*/ 859116 w 6010304"/>
              <a:gd name="connsiteY7" fmla="*/ 3505045 h 4129124"/>
              <a:gd name="connsiteX8" fmla="*/ 112356 w 6010304"/>
              <a:gd name="connsiteY8" fmla="*/ 1883550 h 4129124"/>
              <a:gd name="connsiteX9" fmla="*/ 188556 w 6010304"/>
              <a:gd name="connsiteY9" fmla="*/ 712375 h 4129124"/>
              <a:gd name="connsiteX0" fmla="*/ 188556 w 6010304"/>
              <a:gd name="connsiteY0" fmla="*/ 712375 h 4129124"/>
              <a:gd name="connsiteX1" fmla="*/ 1163916 w 6010304"/>
              <a:gd name="connsiteY1" fmla="*/ 207150 h 4129124"/>
              <a:gd name="connsiteX2" fmla="*/ 3678517 w 6010304"/>
              <a:gd name="connsiteY2" fmla="*/ 420509 h 4129124"/>
              <a:gd name="connsiteX3" fmla="*/ 5783324 w 6010304"/>
              <a:gd name="connsiteY3" fmla="*/ 636175 h 4129124"/>
              <a:gd name="connsiteX4" fmla="*/ 5783324 w 6010304"/>
              <a:gd name="connsiteY4" fmla="*/ 3550765 h 4129124"/>
              <a:gd name="connsiteX5" fmla="*/ 4349076 w 6010304"/>
              <a:gd name="connsiteY5" fmla="*/ 3498990 h 4129124"/>
              <a:gd name="connsiteX6" fmla="*/ 2032596 w 6010304"/>
              <a:gd name="connsiteY6" fmla="*/ 3879989 h 4129124"/>
              <a:gd name="connsiteX7" fmla="*/ 859116 w 6010304"/>
              <a:gd name="connsiteY7" fmla="*/ 3505045 h 4129124"/>
              <a:gd name="connsiteX8" fmla="*/ 112356 w 6010304"/>
              <a:gd name="connsiteY8" fmla="*/ 1883550 h 4129124"/>
              <a:gd name="connsiteX9" fmla="*/ 188556 w 6010304"/>
              <a:gd name="connsiteY9" fmla="*/ 712375 h 4129124"/>
              <a:gd name="connsiteX0" fmla="*/ 188556 w 6010304"/>
              <a:gd name="connsiteY0" fmla="*/ 1002778 h 4419527"/>
              <a:gd name="connsiteX1" fmla="*/ 1163916 w 6010304"/>
              <a:gd name="connsiteY1" fmla="*/ 497553 h 4419527"/>
              <a:gd name="connsiteX2" fmla="*/ 3785197 w 6010304"/>
              <a:gd name="connsiteY2" fmla="*/ 299432 h 4419527"/>
              <a:gd name="connsiteX3" fmla="*/ 5783324 w 6010304"/>
              <a:gd name="connsiteY3" fmla="*/ 926578 h 4419527"/>
              <a:gd name="connsiteX4" fmla="*/ 5783324 w 6010304"/>
              <a:gd name="connsiteY4" fmla="*/ 3841168 h 4419527"/>
              <a:gd name="connsiteX5" fmla="*/ 4349076 w 6010304"/>
              <a:gd name="connsiteY5" fmla="*/ 3789393 h 4419527"/>
              <a:gd name="connsiteX6" fmla="*/ 2032596 w 6010304"/>
              <a:gd name="connsiteY6" fmla="*/ 4170392 h 4419527"/>
              <a:gd name="connsiteX7" fmla="*/ 859116 w 6010304"/>
              <a:gd name="connsiteY7" fmla="*/ 3795448 h 4419527"/>
              <a:gd name="connsiteX8" fmla="*/ 112356 w 6010304"/>
              <a:gd name="connsiteY8" fmla="*/ 2173953 h 4419527"/>
              <a:gd name="connsiteX9" fmla="*/ 188556 w 6010304"/>
              <a:gd name="connsiteY9" fmla="*/ 1002778 h 4419527"/>
              <a:gd name="connsiteX0" fmla="*/ 188556 w 6010304"/>
              <a:gd name="connsiteY0" fmla="*/ 1100465 h 4517214"/>
              <a:gd name="connsiteX1" fmla="*/ 340956 w 6010304"/>
              <a:gd name="connsiteY1" fmla="*/ 244720 h 4517214"/>
              <a:gd name="connsiteX2" fmla="*/ 3785197 w 6010304"/>
              <a:gd name="connsiteY2" fmla="*/ 397119 h 4517214"/>
              <a:gd name="connsiteX3" fmla="*/ 5783324 w 6010304"/>
              <a:gd name="connsiteY3" fmla="*/ 1024265 h 4517214"/>
              <a:gd name="connsiteX4" fmla="*/ 5783324 w 6010304"/>
              <a:gd name="connsiteY4" fmla="*/ 3938855 h 4517214"/>
              <a:gd name="connsiteX5" fmla="*/ 4349076 w 6010304"/>
              <a:gd name="connsiteY5" fmla="*/ 3887080 h 4517214"/>
              <a:gd name="connsiteX6" fmla="*/ 2032596 w 6010304"/>
              <a:gd name="connsiteY6" fmla="*/ 4268079 h 4517214"/>
              <a:gd name="connsiteX7" fmla="*/ 859116 w 6010304"/>
              <a:gd name="connsiteY7" fmla="*/ 3893135 h 4517214"/>
              <a:gd name="connsiteX8" fmla="*/ 112356 w 6010304"/>
              <a:gd name="connsiteY8" fmla="*/ 2271640 h 4517214"/>
              <a:gd name="connsiteX9" fmla="*/ 188556 w 6010304"/>
              <a:gd name="connsiteY9" fmla="*/ 1100465 h 4517214"/>
              <a:gd name="connsiteX0" fmla="*/ 188556 w 6010304"/>
              <a:gd name="connsiteY0" fmla="*/ 1100465 h 4517214"/>
              <a:gd name="connsiteX1" fmla="*/ 340956 w 6010304"/>
              <a:gd name="connsiteY1" fmla="*/ 244720 h 4517214"/>
              <a:gd name="connsiteX2" fmla="*/ 3785197 w 6010304"/>
              <a:gd name="connsiteY2" fmla="*/ 397119 h 4517214"/>
              <a:gd name="connsiteX3" fmla="*/ 5783324 w 6010304"/>
              <a:gd name="connsiteY3" fmla="*/ 1024265 h 4517214"/>
              <a:gd name="connsiteX4" fmla="*/ 5783324 w 6010304"/>
              <a:gd name="connsiteY4" fmla="*/ 3938855 h 4517214"/>
              <a:gd name="connsiteX5" fmla="*/ 4349076 w 6010304"/>
              <a:gd name="connsiteY5" fmla="*/ 3887080 h 4517214"/>
              <a:gd name="connsiteX6" fmla="*/ 2032596 w 6010304"/>
              <a:gd name="connsiteY6" fmla="*/ 4268079 h 4517214"/>
              <a:gd name="connsiteX7" fmla="*/ 859116 w 6010304"/>
              <a:gd name="connsiteY7" fmla="*/ 3893135 h 4517214"/>
              <a:gd name="connsiteX8" fmla="*/ 112356 w 6010304"/>
              <a:gd name="connsiteY8" fmla="*/ 2271640 h 4517214"/>
              <a:gd name="connsiteX9" fmla="*/ 188556 w 6010304"/>
              <a:gd name="connsiteY9" fmla="*/ 1100465 h 4517214"/>
              <a:gd name="connsiteX0" fmla="*/ 188556 w 6132015"/>
              <a:gd name="connsiteY0" fmla="*/ 1100465 h 4517214"/>
              <a:gd name="connsiteX1" fmla="*/ 340956 w 6132015"/>
              <a:gd name="connsiteY1" fmla="*/ 244720 h 4517214"/>
              <a:gd name="connsiteX2" fmla="*/ 3785197 w 6132015"/>
              <a:gd name="connsiteY2" fmla="*/ 397119 h 4517214"/>
              <a:gd name="connsiteX3" fmla="*/ 6035165 w 6132015"/>
              <a:gd name="connsiteY3" fmla="*/ 481055 h 4517214"/>
              <a:gd name="connsiteX4" fmla="*/ 5783324 w 6132015"/>
              <a:gd name="connsiteY4" fmla="*/ 1024265 h 4517214"/>
              <a:gd name="connsiteX5" fmla="*/ 5783324 w 6132015"/>
              <a:gd name="connsiteY5" fmla="*/ 3938855 h 4517214"/>
              <a:gd name="connsiteX6" fmla="*/ 4349076 w 6132015"/>
              <a:gd name="connsiteY6" fmla="*/ 3887080 h 4517214"/>
              <a:gd name="connsiteX7" fmla="*/ 2032596 w 6132015"/>
              <a:gd name="connsiteY7" fmla="*/ 4268079 h 4517214"/>
              <a:gd name="connsiteX8" fmla="*/ 859116 w 6132015"/>
              <a:gd name="connsiteY8" fmla="*/ 3893135 h 4517214"/>
              <a:gd name="connsiteX9" fmla="*/ 112356 w 6132015"/>
              <a:gd name="connsiteY9" fmla="*/ 2271640 h 4517214"/>
              <a:gd name="connsiteX10" fmla="*/ 188556 w 6132015"/>
              <a:gd name="connsiteY10" fmla="*/ 1100465 h 4517214"/>
              <a:gd name="connsiteX0" fmla="*/ 188556 w 6132015"/>
              <a:gd name="connsiteY0" fmla="*/ 1237038 h 4653787"/>
              <a:gd name="connsiteX1" fmla="*/ 340956 w 6132015"/>
              <a:gd name="connsiteY1" fmla="*/ 381293 h 4653787"/>
              <a:gd name="connsiteX2" fmla="*/ 4730077 w 6132015"/>
              <a:gd name="connsiteY2" fmla="*/ 335572 h 4653787"/>
              <a:gd name="connsiteX3" fmla="*/ 6035165 w 6132015"/>
              <a:gd name="connsiteY3" fmla="*/ 617628 h 4653787"/>
              <a:gd name="connsiteX4" fmla="*/ 5783324 w 6132015"/>
              <a:gd name="connsiteY4" fmla="*/ 1160838 h 4653787"/>
              <a:gd name="connsiteX5" fmla="*/ 5783324 w 6132015"/>
              <a:gd name="connsiteY5" fmla="*/ 4075428 h 4653787"/>
              <a:gd name="connsiteX6" fmla="*/ 4349076 w 6132015"/>
              <a:gd name="connsiteY6" fmla="*/ 4023653 h 4653787"/>
              <a:gd name="connsiteX7" fmla="*/ 2032596 w 6132015"/>
              <a:gd name="connsiteY7" fmla="*/ 4404652 h 4653787"/>
              <a:gd name="connsiteX8" fmla="*/ 859116 w 6132015"/>
              <a:gd name="connsiteY8" fmla="*/ 4029708 h 4653787"/>
              <a:gd name="connsiteX9" fmla="*/ 112356 w 6132015"/>
              <a:gd name="connsiteY9" fmla="*/ 2408213 h 4653787"/>
              <a:gd name="connsiteX10" fmla="*/ 188556 w 6132015"/>
              <a:gd name="connsiteY10" fmla="*/ 1237038 h 4653787"/>
              <a:gd name="connsiteX0" fmla="*/ 188556 w 6132015"/>
              <a:gd name="connsiteY0" fmla="*/ 966315 h 4383064"/>
              <a:gd name="connsiteX1" fmla="*/ 340956 w 6132015"/>
              <a:gd name="connsiteY1" fmla="*/ 110570 h 4383064"/>
              <a:gd name="connsiteX2" fmla="*/ 3078605 w 6132015"/>
              <a:gd name="connsiteY2" fmla="*/ 42106 h 4383064"/>
              <a:gd name="connsiteX3" fmla="*/ 4730077 w 6132015"/>
              <a:gd name="connsiteY3" fmla="*/ 64849 h 4383064"/>
              <a:gd name="connsiteX4" fmla="*/ 6035165 w 6132015"/>
              <a:gd name="connsiteY4" fmla="*/ 346905 h 4383064"/>
              <a:gd name="connsiteX5" fmla="*/ 5783324 w 6132015"/>
              <a:gd name="connsiteY5" fmla="*/ 890115 h 4383064"/>
              <a:gd name="connsiteX6" fmla="*/ 5783324 w 6132015"/>
              <a:gd name="connsiteY6" fmla="*/ 3804705 h 4383064"/>
              <a:gd name="connsiteX7" fmla="*/ 4349076 w 6132015"/>
              <a:gd name="connsiteY7" fmla="*/ 3752930 h 4383064"/>
              <a:gd name="connsiteX8" fmla="*/ 2032596 w 6132015"/>
              <a:gd name="connsiteY8" fmla="*/ 4133929 h 4383064"/>
              <a:gd name="connsiteX9" fmla="*/ 859116 w 6132015"/>
              <a:gd name="connsiteY9" fmla="*/ 3758985 h 4383064"/>
              <a:gd name="connsiteX10" fmla="*/ 112356 w 6132015"/>
              <a:gd name="connsiteY10" fmla="*/ 2137490 h 4383064"/>
              <a:gd name="connsiteX11" fmla="*/ 188556 w 6132015"/>
              <a:gd name="connsiteY11" fmla="*/ 966315 h 4383064"/>
              <a:gd name="connsiteX0" fmla="*/ 78632 w 6022091"/>
              <a:gd name="connsiteY0" fmla="*/ 966315 h 4383064"/>
              <a:gd name="connsiteX1" fmla="*/ 231032 w 6022091"/>
              <a:gd name="connsiteY1" fmla="*/ 110570 h 4383064"/>
              <a:gd name="connsiteX2" fmla="*/ 2968681 w 6022091"/>
              <a:gd name="connsiteY2" fmla="*/ 42106 h 4383064"/>
              <a:gd name="connsiteX3" fmla="*/ 4620153 w 6022091"/>
              <a:gd name="connsiteY3" fmla="*/ 64849 h 4383064"/>
              <a:gd name="connsiteX4" fmla="*/ 5925241 w 6022091"/>
              <a:gd name="connsiteY4" fmla="*/ 346905 h 4383064"/>
              <a:gd name="connsiteX5" fmla="*/ 5673400 w 6022091"/>
              <a:gd name="connsiteY5" fmla="*/ 890115 h 4383064"/>
              <a:gd name="connsiteX6" fmla="*/ 5673400 w 6022091"/>
              <a:gd name="connsiteY6" fmla="*/ 3804705 h 4383064"/>
              <a:gd name="connsiteX7" fmla="*/ 4239152 w 6022091"/>
              <a:gd name="connsiteY7" fmla="*/ 3752930 h 4383064"/>
              <a:gd name="connsiteX8" fmla="*/ 1922672 w 6022091"/>
              <a:gd name="connsiteY8" fmla="*/ 4133929 h 4383064"/>
              <a:gd name="connsiteX9" fmla="*/ 749192 w 6022091"/>
              <a:gd name="connsiteY9" fmla="*/ 3758985 h 4383064"/>
              <a:gd name="connsiteX10" fmla="*/ 423601 w 6022091"/>
              <a:gd name="connsiteY10" fmla="*/ 3044385 h 4383064"/>
              <a:gd name="connsiteX11" fmla="*/ 2432 w 6022091"/>
              <a:gd name="connsiteY11" fmla="*/ 2137490 h 4383064"/>
              <a:gd name="connsiteX12" fmla="*/ 78632 w 6022091"/>
              <a:gd name="connsiteY12" fmla="*/ 966315 h 4383064"/>
              <a:gd name="connsiteX0" fmla="*/ 126835 w 6070294"/>
              <a:gd name="connsiteY0" fmla="*/ 966315 h 4383064"/>
              <a:gd name="connsiteX1" fmla="*/ 279235 w 6070294"/>
              <a:gd name="connsiteY1" fmla="*/ 110570 h 4383064"/>
              <a:gd name="connsiteX2" fmla="*/ 3016884 w 6070294"/>
              <a:gd name="connsiteY2" fmla="*/ 42106 h 4383064"/>
              <a:gd name="connsiteX3" fmla="*/ 4668356 w 6070294"/>
              <a:gd name="connsiteY3" fmla="*/ 64849 h 4383064"/>
              <a:gd name="connsiteX4" fmla="*/ 5973444 w 6070294"/>
              <a:gd name="connsiteY4" fmla="*/ 346905 h 4383064"/>
              <a:gd name="connsiteX5" fmla="*/ 5721603 w 6070294"/>
              <a:gd name="connsiteY5" fmla="*/ 890115 h 4383064"/>
              <a:gd name="connsiteX6" fmla="*/ 5721603 w 6070294"/>
              <a:gd name="connsiteY6" fmla="*/ 3804705 h 4383064"/>
              <a:gd name="connsiteX7" fmla="*/ 4287355 w 6070294"/>
              <a:gd name="connsiteY7" fmla="*/ 3752930 h 4383064"/>
              <a:gd name="connsiteX8" fmla="*/ 1970875 w 6070294"/>
              <a:gd name="connsiteY8" fmla="*/ 4133929 h 4383064"/>
              <a:gd name="connsiteX9" fmla="*/ 797395 w 6070294"/>
              <a:gd name="connsiteY9" fmla="*/ 3758985 h 4383064"/>
              <a:gd name="connsiteX10" fmla="*/ 471804 w 6070294"/>
              <a:gd name="connsiteY10" fmla="*/ 3044385 h 4383064"/>
              <a:gd name="connsiteX11" fmla="*/ 50635 w 6070294"/>
              <a:gd name="connsiteY11" fmla="*/ 2137490 h 4383064"/>
              <a:gd name="connsiteX12" fmla="*/ 126835 w 6070294"/>
              <a:gd name="connsiteY12" fmla="*/ 966315 h 4383064"/>
              <a:gd name="connsiteX0" fmla="*/ 126835 w 6087812"/>
              <a:gd name="connsiteY0" fmla="*/ 966315 h 4383064"/>
              <a:gd name="connsiteX1" fmla="*/ 279235 w 6087812"/>
              <a:gd name="connsiteY1" fmla="*/ 110570 h 4383064"/>
              <a:gd name="connsiteX2" fmla="*/ 3016884 w 6087812"/>
              <a:gd name="connsiteY2" fmla="*/ 42106 h 4383064"/>
              <a:gd name="connsiteX3" fmla="*/ 4668356 w 6087812"/>
              <a:gd name="connsiteY3" fmla="*/ 64849 h 4383064"/>
              <a:gd name="connsiteX4" fmla="*/ 5973444 w 6087812"/>
              <a:gd name="connsiteY4" fmla="*/ 346905 h 4383064"/>
              <a:gd name="connsiteX5" fmla="*/ 5721603 w 6087812"/>
              <a:gd name="connsiteY5" fmla="*/ 890115 h 4383064"/>
              <a:gd name="connsiteX6" fmla="*/ 5836284 w 6087812"/>
              <a:gd name="connsiteY6" fmla="*/ 2800545 h 4383064"/>
              <a:gd name="connsiteX7" fmla="*/ 5721603 w 6087812"/>
              <a:gd name="connsiteY7" fmla="*/ 3804705 h 4383064"/>
              <a:gd name="connsiteX8" fmla="*/ 4287355 w 6087812"/>
              <a:gd name="connsiteY8" fmla="*/ 3752930 h 4383064"/>
              <a:gd name="connsiteX9" fmla="*/ 1970875 w 6087812"/>
              <a:gd name="connsiteY9" fmla="*/ 4133929 h 4383064"/>
              <a:gd name="connsiteX10" fmla="*/ 797395 w 6087812"/>
              <a:gd name="connsiteY10" fmla="*/ 3758985 h 4383064"/>
              <a:gd name="connsiteX11" fmla="*/ 471804 w 6087812"/>
              <a:gd name="connsiteY11" fmla="*/ 3044385 h 4383064"/>
              <a:gd name="connsiteX12" fmla="*/ 50635 w 6087812"/>
              <a:gd name="connsiteY12" fmla="*/ 2137490 h 4383064"/>
              <a:gd name="connsiteX13" fmla="*/ 126835 w 6087812"/>
              <a:gd name="connsiteY13" fmla="*/ 966315 h 4383064"/>
              <a:gd name="connsiteX0" fmla="*/ 126835 w 6087812"/>
              <a:gd name="connsiteY0" fmla="*/ 966315 h 4383064"/>
              <a:gd name="connsiteX1" fmla="*/ 279235 w 6087812"/>
              <a:gd name="connsiteY1" fmla="*/ 110570 h 4383064"/>
              <a:gd name="connsiteX2" fmla="*/ 3016884 w 6087812"/>
              <a:gd name="connsiteY2" fmla="*/ 42106 h 4383064"/>
              <a:gd name="connsiteX3" fmla="*/ 4668356 w 6087812"/>
              <a:gd name="connsiteY3" fmla="*/ 64849 h 4383064"/>
              <a:gd name="connsiteX4" fmla="*/ 5973444 w 6087812"/>
              <a:gd name="connsiteY4" fmla="*/ 346905 h 4383064"/>
              <a:gd name="connsiteX5" fmla="*/ 5721603 w 6087812"/>
              <a:gd name="connsiteY5" fmla="*/ 890115 h 4383064"/>
              <a:gd name="connsiteX6" fmla="*/ 5836284 w 6087812"/>
              <a:gd name="connsiteY6" fmla="*/ 2800545 h 4383064"/>
              <a:gd name="connsiteX7" fmla="*/ 5721603 w 6087812"/>
              <a:gd name="connsiteY7" fmla="*/ 3804705 h 4383064"/>
              <a:gd name="connsiteX8" fmla="*/ 4287355 w 6087812"/>
              <a:gd name="connsiteY8" fmla="*/ 3752930 h 4383064"/>
              <a:gd name="connsiteX9" fmla="*/ 1970875 w 6087812"/>
              <a:gd name="connsiteY9" fmla="*/ 4133929 h 4383064"/>
              <a:gd name="connsiteX10" fmla="*/ 797395 w 6087812"/>
              <a:gd name="connsiteY10" fmla="*/ 3758985 h 4383064"/>
              <a:gd name="connsiteX11" fmla="*/ 471804 w 6087812"/>
              <a:gd name="connsiteY11" fmla="*/ 3044385 h 4383064"/>
              <a:gd name="connsiteX12" fmla="*/ 50635 w 6087812"/>
              <a:gd name="connsiteY12" fmla="*/ 2137490 h 4383064"/>
              <a:gd name="connsiteX13" fmla="*/ 126835 w 6087812"/>
              <a:gd name="connsiteY13" fmla="*/ 966315 h 4383064"/>
              <a:gd name="connsiteX0" fmla="*/ 126835 w 6214846"/>
              <a:gd name="connsiteY0" fmla="*/ 966315 h 4383064"/>
              <a:gd name="connsiteX1" fmla="*/ 279235 w 6214846"/>
              <a:gd name="connsiteY1" fmla="*/ 110570 h 4383064"/>
              <a:gd name="connsiteX2" fmla="*/ 3016884 w 6214846"/>
              <a:gd name="connsiteY2" fmla="*/ 42106 h 4383064"/>
              <a:gd name="connsiteX3" fmla="*/ 4668356 w 6214846"/>
              <a:gd name="connsiteY3" fmla="*/ 64849 h 4383064"/>
              <a:gd name="connsiteX4" fmla="*/ 5973444 w 6214846"/>
              <a:gd name="connsiteY4" fmla="*/ 346905 h 4383064"/>
              <a:gd name="connsiteX5" fmla="*/ 6133083 w 6214846"/>
              <a:gd name="connsiteY5" fmla="*/ 1255875 h 4383064"/>
              <a:gd name="connsiteX6" fmla="*/ 5836284 w 6214846"/>
              <a:gd name="connsiteY6" fmla="*/ 2800545 h 4383064"/>
              <a:gd name="connsiteX7" fmla="*/ 5721603 w 6214846"/>
              <a:gd name="connsiteY7" fmla="*/ 3804705 h 4383064"/>
              <a:gd name="connsiteX8" fmla="*/ 4287355 w 6214846"/>
              <a:gd name="connsiteY8" fmla="*/ 3752930 h 4383064"/>
              <a:gd name="connsiteX9" fmla="*/ 1970875 w 6214846"/>
              <a:gd name="connsiteY9" fmla="*/ 4133929 h 4383064"/>
              <a:gd name="connsiteX10" fmla="*/ 797395 w 6214846"/>
              <a:gd name="connsiteY10" fmla="*/ 3758985 h 4383064"/>
              <a:gd name="connsiteX11" fmla="*/ 471804 w 6214846"/>
              <a:gd name="connsiteY11" fmla="*/ 3044385 h 4383064"/>
              <a:gd name="connsiteX12" fmla="*/ 50635 w 6214846"/>
              <a:gd name="connsiteY12" fmla="*/ 2137490 h 4383064"/>
              <a:gd name="connsiteX13" fmla="*/ 126835 w 6214846"/>
              <a:gd name="connsiteY13" fmla="*/ 966315 h 4383064"/>
              <a:gd name="connsiteX0" fmla="*/ 126835 w 6133083"/>
              <a:gd name="connsiteY0" fmla="*/ 966315 h 4383064"/>
              <a:gd name="connsiteX1" fmla="*/ 279235 w 6133083"/>
              <a:gd name="connsiteY1" fmla="*/ 110570 h 4383064"/>
              <a:gd name="connsiteX2" fmla="*/ 3016884 w 6133083"/>
              <a:gd name="connsiteY2" fmla="*/ 42106 h 4383064"/>
              <a:gd name="connsiteX3" fmla="*/ 4668356 w 6133083"/>
              <a:gd name="connsiteY3" fmla="*/ 64849 h 4383064"/>
              <a:gd name="connsiteX4" fmla="*/ 5973444 w 6133083"/>
              <a:gd name="connsiteY4" fmla="*/ 346905 h 4383064"/>
              <a:gd name="connsiteX5" fmla="*/ 6133083 w 6133083"/>
              <a:gd name="connsiteY5" fmla="*/ 1255875 h 4383064"/>
              <a:gd name="connsiteX6" fmla="*/ 5836284 w 6133083"/>
              <a:gd name="connsiteY6" fmla="*/ 2800545 h 4383064"/>
              <a:gd name="connsiteX7" fmla="*/ 5721603 w 6133083"/>
              <a:gd name="connsiteY7" fmla="*/ 3804705 h 4383064"/>
              <a:gd name="connsiteX8" fmla="*/ 4287355 w 6133083"/>
              <a:gd name="connsiteY8" fmla="*/ 3752930 h 4383064"/>
              <a:gd name="connsiteX9" fmla="*/ 1970875 w 6133083"/>
              <a:gd name="connsiteY9" fmla="*/ 4133929 h 4383064"/>
              <a:gd name="connsiteX10" fmla="*/ 797395 w 6133083"/>
              <a:gd name="connsiteY10" fmla="*/ 3758985 h 4383064"/>
              <a:gd name="connsiteX11" fmla="*/ 471804 w 6133083"/>
              <a:gd name="connsiteY11" fmla="*/ 3044385 h 4383064"/>
              <a:gd name="connsiteX12" fmla="*/ 50635 w 6133083"/>
              <a:gd name="connsiteY12" fmla="*/ 2137490 h 4383064"/>
              <a:gd name="connsiteX13" fmla="*/ 126835 w 6133083"/>
              <a:gd name="connsiteY13" fmla="*/ 966315 h 4383064"/>
              <a:gd name="connsiteX0" fmla="*/ 126835 w 6133083"/>
              <a:gd name="connsiteY0" fmla="*/ 966315 h 4383064"/>
              <a:gd name="connsiteX1" fmla="*/ 279235 w 6133083"/>
              <a:gd name="connsiteY1" fmla="*/ 110570 h 4383064"/>
              <a:gd name="connsiteX2" fmla="*/ 3016884 w 6133083"/>
              <a:gd name="connsiteY2" fmla="*/ 42106 h 4383064"/>
              <a:gd name="connsiteX3" fmla="*/ 4668356 w 6133083"/>
              <a:gd name="connsiteY3" fmla="*/ 64849 h 4383064"/>
              <a:gd name="connsiteX4" fmla="*/ 5973444 w 6133083"/>
              <a:gd name="connsiteY4" fmla="*/ 346905 h 4383064"/>
              <a:gd name="connsiteX5" fmla="*/ 6133083 w 6133083"/>
              <a:gd name="connsiteY5" fmla="*/ 1255875 h 4383064"/>
              <a:gd name="connsiteX6" fmla="*/ 5836284 w 6133083"/>
              <a:gd name="connsiteY6" fmla="*/ 2800545 h 4383064"/>
              <a:gd name="connsiteX7" fmla="*/ 5721603 w 6133083"/>
              <a:gd name="connsiteY7" fmla="*/ 3804705 h 4383064"/>
              <a:gd name="connsiteX8" fmla="*/ 4287355 w 6133083"/>
              <a:gd name="connsiteY8" fmla="*/ 3752930 h 4383064"/>
              <a:gd name="connsiteX9" fmla="*/ 1970875 w 6133083"/>
              <a:gd name="connsiteY9" fmla="*/ 4133929 h 4383064"/>
              <a:gd name="connsiteX10" fmla="*/ 797395 w 6133083"/>
              <a:gd name="connsiteY10" fmla="*/ 3758985 h 4383064"/>
              <a:gd name="connsiteX11" fmla="*/ 471804 w 6133083"/>
              <a:gd name="connsiteY11" fmla="*/ 3044385 h 4383064"/>
              <a:gd name="connsiteX12" fmla="*/ 50635 w 6133083"/>
              <a:gd name="connsiteY12" fmla="*/ 2137490 h 4383064"/>
              <a:gd name="connsiteX13" fmla="*/ 502285 w 6133083"/>
              <a:gd name="connsiteY13" fmla="*/ 1611825 h 4383064"/>
              <a:gd name="connsiteX14" fmla="*/ 126835 w 6133083"/>
              <a:gd name="connsiteY14" fmla="*/ 966315 h 438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33083" h="4383064">
                <a:moveTo>
                  <a:pt x="126835" y="966315"/>
                </a:moveTo>
                <a:cubicBezTo>
                  <a:pt x="302095" y="436986"/>
                  <a:pt x="797114" y="532210"/>
                  <a:pt x="279235" y="110570"/>
                </a:cubicBezTo>
                <a:cubicBezTo>
                  <a:pt x="768530" y="-94265"/>
                  <a:pt x="2285364" y="49726"/>
                  <a:pt x="3016884" y="42106"/>
                </a:cubicBezTo>
                <a:cubicBezTo>
                  <a:pt x="3748404" y="34486"/>
                  <a:pt x="4183216" y="-36751"/>
                  <a:pt x="4668356" y="64849"/>
                </a:cubicBezTo>
                <a:cubicBezTo>
                  <a:pt x="5523411" y="129638"/>
                  <a:pt x="5640423" y="242381"/>
                  <a:pt x="5973444" y="346905"/>
                </a:cubicBezTo>
                <a:cubicBezTo>
                  <a:pt x="6306465" y="451429"/>
                  <a:pt x="5190743" y="994255"/>
                  <a:pt x="6133083" y="1255875"/>
                </a:cubicBezTo>
                <a:cubicBezTo>
                  <a:pt x="6039103" y="1669895"/>
                  <a:pt x="5257164" y="2330020"/>
                  <a:pt x="5836284" y="2800545"/>
                </a:cubicBezTo>
                <a:cubicBezTo>
                  <a:pt x="5836284" y="3286310"/>
                  <a:pt x="5908638" y="3651054"/>
                  <a:pt x="5721603" y="3804705"/>
                </a:cubicBezTo>
                <a:cubicBezTo>
                  <a:pt x="5454622" y="4388521"/>
                  <a:pt x="4912476" y="3698059"/>
                  <a:pt x="4287355" y="3752930"/>
                </a:cubicBezTo>
                <a:cubicBezTo>
                  <a:pt x="3646994" y="4539321"/>
                  <a:pt x="2654135" y="4221820"/>
                  <a:pt x="1970875" y="4133929"/>
                </a:cubicBezTo>
                <a:cubicBezTo>
                  <a:pt x="1020634" y="4144089"/>
                  <a:pt x="159855" y="4886361"/>
                  <a:pt x="797395" y="3758985"/>
                </a:cubicBezTo>
                <a:cubicBezTo>
                  <a:pt x="456110" y="3600254"/>
                  <a:pt x="-607696" y="3421314"/>
                  <a:pt x="471804" y="3044385"/>
                </a:cubicBezTo>
                <a:cubicBezTo>
                  <a:pt x="347344" y="2774136"/>
                  <a:pt x="16690" y="2506695"/>
                  <a:pt x="50635" y="2137490"/>
                </a:cubicBezTo>
                <a:cubicBezTo>
                  <a:pt x="-25565" y="1886030"/>
                  <a:pt x="489585" y="1807021"/>
                  <a:pt x="502285" y="1611825"/>
                </a:cubicBezTo>
                <a:cubicBezTo>
                  <a:pt x="514985" y="1416629"/>
                  <a:pt x="82730" y="1203824"/>
                  <a:pt x="126835" y="966315"/>
                </a:cubicBezTo>
                <a:close/>
              </a:path>
            </a:pathLst>
          </a:custGeom>
          <a:solidFill>
            <a:schemeClr val="bg2"/>
          </a:solidFill>
          <a:ln>
            <a:solidFill>
              <a:srgbClr val="FF0000"/>
            </a:solidFill>
          </a:ln>
        </p:spPr>
        <p:txBody>
          <a:bodyPr wrap="square">
            <a:spAutoFit/>
          </a:bodyPr>
          <a:lstStyle/>
          <a:p>
            <a:pPr algn="ctr"/>
            <a:r>
              <a:rPr lang="en-US" sz="3200" dirty="0" smtClean="0">
                <a:latin typeface="Times New Roman" panose="02020603050405020304" pitchFamily="18" charset="0"/>
                <a:cs typeface="Times New Roman" panose="02020603050405020304" pitchFamily="18" charset="0"/>
              </a:rPr>
              <a:t>Md. Shahidul Alom</a:t>
            </a:r>
            <a:endParaRPr lang="en-US" sz="3200" dirty="0">
              <a:latin typeface="Times New Roman" panose="02020603050405020304" pitchFamily="18" charset="0"/>
              <a:cs typeface="Times New Roman" panose="02020603050405020304" pitchFamily="18" charset="0"/>
            </a:endParaRPr>
          </a:p>
          <a:p>
            <a:pPr algn="ctr"/>
            <a:r>
              <a:rPr lang="en-US" sz="3200" dirty="0">
                <a:latin typeface="Times New Roman" panose="02020603050405020304" pitchFamily="18" charset="0"/>
                <a:cs typeface="Times New Roman" panose="02020603050405020304" pitchFamily="18" charset="0"/>
              </a:rPr>
              <a:t>Assistant </a:t>
            </a:r>
            <a:r>
              <a:rPr lang="en-US" sz="3200" dirty="0" smtClean="0">
                <a:latin typeface="Times New Roman" panose="02020603050405020304" pitchFamily="18" charset="0"/>
                <a:cs typeface="Times New Roman" panose="02020603050405020304" pitchFamily="18" charset="0"/>
              </a:rPr>
              <a:t>Teacher of English</a:t>
            </a:r>
            <a:endParaRPr lang="en-US" sz="3200" dirty="0">
              <a:latin typeface="Times New Roman" panose="02020603050405020304" pitchFamily="18" charset="0"/>
              <a:cs typeface="Times New Roman" panose="02020603050405020304" pitchFamily="18" charset="0"/>
            </a:endParaRPr>
          </a:p>
          <a:p>
            <a:pPr algn="ctr"/>
            <a:r>
              <a:rPr lang="en-US" sz="3200" dirty="0" err="1" smtClean="0">
                <a:latin typeface="Times New Roman" panose="02020603050405020304" pitchFamily="18" charset="0"/>
                <a:cs typeface="Times New Roman" panose="02020603050405020304" pitchFamily="18" charset="0"/>
              </a:rPr>
              <a:t>Rajar</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Gaon</a:t>
            </a:r>
            <a:r>
              <a:rPr lang="en-US" sz="3200" dirty="0" smtClean="0">
                <a:latin typeface="Times New Roman" panose="02020603050405020304" pitchFamily="18" charset="0"/>
                <a:cs typeface="Times New Roman" panose="02020603050405020304" pitchFamily="18" charset="0"/>
              </a:rPr>
              <a:t> High School</a:t>
            </a:r>
            <a:endParaRPr lang="en-US" sz="3200" dirty="0">
              <a:latin typeface="Times New Roman" panose="02020603050405020304" pitchFamily="18" charset="0"/>
              <a:cs typeface="Times New Roman" panose="02020603050405020304" pitchFamily="18" charset="0"/>
            </a:endParaRPr>
          </a:p>
          <a:p>
            <a:pPr algn="ctr"/>
            <a:r>
              <a:rPr lang="en-US" sz="3200" dirty="0" err="1" smtClean="0">
                <a:latin typeface="Times New Roman" panose="02020603050405020304" pitchFamily="18" charset="0"/>
                <a:cs typeface="Times New Roman" panose="02020603050405020304" pitchFamily="18" charset="0"/>
              </a:rPr>
              <a:t>Shiber</a:t>
            </a:r>
            <a:r>
              <a:rPr lang="en-US" sz="3200" dirty="0" smtClean="0">
                <a:latin typeface="Times New Roman" panose="02020603050405020304" pitchFamily="18" charset="0"/>
                <a:cs typeface="Times New Roman" panose="02020603050405020304" pitchFamily="18" charset="0"/>
              </a:rPr>
              <a:t> Bazar, </a:t>
            </a:r>
            <a:r>
              <a:rPr lang="en-US" sz="3200" dirty="0" err="1" smtClean="0">
                <a:latin typeface="Times New Roman" panose="02020603050405020304" pitchFamily="18" charset="0"/>
                <a:cs typeface="Times New Roman" panose="02020603050405020304" pitchFamily="18" charset="0"/>
              </a:rPr>
              <a:t>Sadar</a:t>
            </a:r>
            <a:r>
              <a:rPr lang="en-US" sz="3200" dirty="0" smtClean="0">
                <a:latin typeface="Times New Roman" panose="02020603050405020304" pitchFamily="18" charset="0"/>
                <a:cs typeface="Times New Roman" panose="02020603050405020304" pitchFamily="18" charset="0"/>
              </a:rPr>
              <a:t>, Sylhet</a:t>
            </a:r>
            <a:endParaRPr lang="en-US" sz="3200" dirty="0">
              <a:latin typeface="Times New Roman" panose="02020603050405020304" pitchFamily="18" charset="0"/>
              <a:cs typeface="Times New Roman" panose="02020603050405020304" pitchFamily="18" charset="0"/>
            </a:endParaRPr>
          </a:p>
          <a:p>
            <a:pPr algn="ctr"/>
            <a:r>
              <a:rPr lang="en-US" sz="3200" dirty="0" smtClean="0">
                <a:latin typeface="Times New Roman" panose="02020603050405020304" pitchFamily="18" charset="0"/>
                <a:cs typeface="Times New Roman" panose="02020603050405020304" pitchFamily="18" charset="0"/>
              </a:rPr>
              <a:t>Mobile -01715 720 745</a:t>
            </a:r>
          </a:p>
          <a:p>
            <a:pPr algn="ctr"/>
            <a:r>
              <a:rPr lang="en-US" sz="3200" dirty="0" smtClean="0">
                <a:latin typeface="Times New Roman" panose="02020603050405020304" pitchFamily="18" charset="0"/>
                <a:cs typeface="Times New Roman" panose="02020603050405020304" pitchFamily="18" charset="0"/>
              </a:rPr>
              <a:t>Email: </a:t>
            </a:r>
            <a:r>
              <a:rPr lang="en-US" sz="3200" dirty="0" smtClean="0">
                <a:latin typeface="Times New Roman" panose="02020603050405020304" pitchFamily="18" charset="0"/>
                <a:cs typeface="Times New Roman" panose="02020603050405020304" pitchFamily="18" charset="0"/>
                <a:hlinkClick r:id="rId2"/>
              </a:rPr>
              <a:t>msagainer@gmail.com</a:t>
            </a:r>
            <a:endParaRPr lang="en-US" sz="3200" dirty="0" smtClean="0">
              <a:latin typeface="Times New Roman" panose="02020603050405020304" pitchFamily="18" charset="0"/>
              <a:cs typeface="Times New Roman" panose="02020603050405020304" pitchFamily="18" charset="0"/>
            </a:endParaRPr>
          </a:p>
          <a:p>
            <a:pPr algn="ctr"/>
            <a:r>
              <a:rPr lang="en-US" sz="3200" dirty="0" smtClean="0">
                <a:latin typeface="Times New Roman" panose="02020603050405020304" pitchFamily="18" charset="0"/>
                <a:cs typeface="Times New Roman" panose="02020603050405020304" pitchFamily="18" charset="0"/>
              </a:rPr>
              <a:t>Fb: </a:t>
            </a:r>
            <a:r>
              <a:rPr lang="en-US" sz="3200" dirty="0" err="1" smtClean="0">
                <a:latin typeface="Times New Roman" panose="02020603050405020304" pitchFamily="18" charset="0"/>
                <a:cs typeface="Times New Roman" panose="02020603050405020304" pitchFamily="18" charset="0"/>
              </a:rPr>
              <a:t>msamartyr</a:t>
            </a:r>
            <a:endParaRPr lang="en-US" sz="3200" dirty="0">
              <a:latin typeface="Times New Roman" panose="02020603050405020304" pitchFamily="18" charset="0"/>
              <a:cs typeface="Times New Roman" panose="02020603050405020304" pitchFamily="18" charset="0"/>
            </a:endParaRPr>
          </a:p>
        </p:txBody>
      </p:sp>
      <p:sp>
        <p:nvSpPr>
          <p:cNvPr id="2" name="Rectangle 1"/>
          <p:cNvSpPr/>
          <p:nvPr/>
        </p:nvSpPr>
        <p:spPr>
          <a:xfrm>
            <a:off x="3599537" y="599105"/>
            <a:ext cx="5226111" cy="1015663"/>
          </a:xfrm>
          <a:prstGeom prst="rect">
            <a:avLst/>
          </a:prstGeom>
          <a:ln>
            <a:noFill/>
          </a:ln>
        </p:spPr>
        <p:txBody>
          <a:bodyPr wrap="none">
            <a:spAutoFit/>
          </a:bodyPr>
          <a:lstStyle/>
          <a:p>
            <a:pPr algn="ctr"/>
            <a:r>
              <a:rPr lang="en-US" sz="6000" dirty="0">
                <a:solidFill>
                  <a:srgbClr val="7030A0"/>
                </a:solidFill>
                <a:latin typeface="AR CENA" panose="02000000000000000000" pitchFamily="2" charset="0"/>
              </a:rPr>
              <a:t>Teacher’s Identity </a:t>
            </a:r>
          </a:p>
        </p:txBody>
      </p:sp>
      <p:grpSp>
        <p:nvGrpSpPr>
          <p:cNvPr id="5" name="Group 4"/>
          <p:cNvGrpSpPr/>
          <p:nvPr/>
        </p:nvGrpSpPr>
        <p:grpSpPr>
          <a:xfrm>
            <a:off x="67924" y="6167877"/>
            <a:ext cx="12377059" cy="918723"/>
            <a:chOff x="67924" y="-272438"/>
            <a:chExt cx="12377059" cy="918723"/>
          </a:xfrm>
        </p:grpSpPr>
        <p:grpSp>
          <p:nvGrpSpPr>
            <p:cNvPr id="6" name="Group 5"/>
            <p:cNvGrpSpPr/>
            <p:nvPr/>
          </p:nvGrpSpPr>
          <p:grpSpPr>
            <a:xfrm>
              <a:off x="6400800" y="-272438"/>
              <a:ext cx="6044183" cy="918723"/>
              <a:chOff x="6369883" y="-337162"/>
              <a:chExt cx="6044183" cy="918723"/>
            </a:xfrm>
          </p:grpSpPr>
          <p:sp>
            <p:nvSpPr>
              <p:cNvPr id="11" name="Parallelogram 10"/>
              <p:cNvSpPr/>
              <p:nvPr/>
            </p:nvSpPr>
            <p:spPr>
              <a:xfrm>
                <a:off x="10591800" y="-304800"/>
                <a:ext cx="1822266" cy="886361"/>
              </a:xfrm>
              <a:prstGeom prst="parallelogram">
                <a:avLst>
                  <a:gd name="adj" fmla="val 6757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p:nvSpPr>
            <p:spPr>
              <a:xfrm>
                <a:off x="8480841" y="-326375"/>
                <a:ext cx="1822266" cy="886361"/>
              </a:xfrm>
              <a:prstGeom prst="parallelogram">
                <a:avLst>
                  <a:gd name="adj" fmla="val 67575"/>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a:off x="6369883" y="-337162"/>
                <a:ext cx="1822266" cy="886361"/>
              </a:xfrm>
              <a:prstGeom prst="parallelogram">
                <a:avLst>
                  <a:gd name="adj" fmla="val 6757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67924" y="-272438"/>
              <a:ext cx="6044183" cy="918723"/>
              <a:chOff x="6369883" y="-337162"/>
              <a:chExt cx="6044183" cy="918723"/>
            </a:xfrm>
          </p:grpSpPr>
          <p:sp>
            <p:nvSpPr>
              <p:cNvPr id="8" name="Parallelogram 7"/>
              <p:cNvSpPr/>
              <p:nvPr/>
            </p:nvSpPr>
            <p:spPr>
              <a:xfrm>
                <a:off x="10591800" y="-304800"/>
                <a:ext cx="1822266" cy="886361"/>
              </a:xfrm>
              <a:prstGeom prst="parallelogram">
                <a:avLst>
                  <a:gd name="adj" fmla="val 6757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8480841" y="-326375"/>
                <a:ext cx="1822266" cy="886361"/>
              </a:xfrm>
              <a:prstGeom prst="parallelogram">
                <a:avLst>
                  <a:gd name="adj" fmla="val 67575"/>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a:off x="6369883" y="-337162"/>
                <a:ext cx="1822266" cy="886361"/>
              </a:xfrm>
              <a:prstGeom prst="parallelogram">
                <a:avLst>
                  <a:gd name="adj" fmla="val 6757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p:cNvGrpSpPr/>
          <p:nvPr/>
        </p:nvGrpSpPr>
        <p:grpSpPr>
          <a:xfrm>
            <a:off x="24063" y="-210209"/>
            <a:ext cx="12377059" cy="918723"/>
            <a:chOff x="67924" y="-272438"/>
            <a:chExt cx="12377059" cy="918723"/>
          </a:xfrm>
        </p:grpSpPr>
        <p:grpSp>
          <p:nvGrpSpPr>
            <p:cNvPr id="15" name="Group 14"/>
            <p:cNvGrpSpPr/>
            <p:nvPr/>
          </p:nvGrpSpPr>
          <p:grpSpPr>
            <a:xfrm>
              <a:off x="6400800" y="-272438"/>
              <a:ext cx="6044183" cy="918723"/>
              <a:chOff x="6369883" y="-337162"/>
              <a:chExt cx="6044183" cy="918723"/>
            </a:xfrm>
          </p:grpSpPr>
          <p:sp>
            <p:nvSpPr>
              <p:cNvPr id="20" name="Parallelogram 19"/>
              <p:cNvSpPr/>
              <p:nvPr/>
            </p:nvSpPr>
            <p:spPr>
              <a:xfrm>
                <a:off x="10591800" y="-304800"/>
                <a:ext cx="1822266" cy="886361"/>
              </a:xfrm>
              <a:prstGeom prst="parallelogram">
                <a:avLst>
                  <a:gd name="adj" fmla="val 6757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p:cNvSpPr/>
              <p:nvPr/>
            </p:nvSpPr>
            <p:spPr>
              <a:xfrm>
                <a:off x="8480841" y="-326375"/>
                <a:ext cx="1822266" cy="886361"/>
              </a:xfrm>
              <a:prstGeom prst="parallelogram">
                <a:avLst>
                  <a:gd name="adj" fmla="val 67575"/>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allelogram 21"/>
              <p:cNvSpPr/>
              <p:nvPr/>
            </p:nvSpPr>
            <p:spPr>
              <a:xfrm>
                <a:off x="6369883" y="-337162"/>
                <a:ext cx="1822266" cy="886361"/>
              </a:xfrm>
              <a:prstGeom prst="parallelogram">
                <a:avLst>
                  <a:gd name="adj" fmla="val 6757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7924" y="-272438"/>
              <a:ext cx="6044183" cy="918723"/>
              <a:chOff x="6369883" y="-337162"/>
              <a:chExt cx="6044183" cy="918723"/>
            </a:xfrm>
          </p:grpSpPr>
          <p:sp>
            <p:nvSpPr>
              <p:cNvPr id="17" name="Parallelogram 16"/>
              <p:cNvSpPr/>
              <p:nvPr/>
            </p:nvSpPr>
            <p:spPr>
              <a:xfrm>
                <a:off x="10591800" y="-304800"/>
                <a:ext cx="1822266" cy="886361"/>
              </a:xfrm>
              <a:prstGeom prst="parallelogram">
                <a:avLst>
                  <a:gd name="adj" fmla="val 6757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p:nvSpPr>
            <p:spPr>
              <a:xfrm>
                <a:off x="8480841" y="-326375"/>
                <a:ext cx="1822266" cy="886361"/>
              </a:xfrm>
              <a:prstGeom prst="parallelogram">
                <a:avLst>
                  <a:gd name="adj" fmla="val 67575"/>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p:nvSpPr>
            <p:spPr>
              <a:xfrm>
                <a:off x="6369883" y="-337162"/>
                <a:ext cx="1822266" cy="886361"/>
              </a:xfrm>
              <a:prstGeom prst="parallelogram">
                <a:avLst>
                  <a:gd name="adj" fmla="val 6757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4" name="Picture 23"/>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8800"/>
                    </a14:imgEffect>
                    <a14:imgEffect>
                      <a14:brightnessContrast bright="40000" contrast="40000"/>
                    </a14:imgEffect>
                  </a14:imgLayer>
                </a14:imgProps>
              </a:ext>
              <a:ext uri="{28A0092B-C50C-407E-A947-70E740481C1C}">
                <a14:useLocalDpi xmlns:a14="http://schemas.microsoft.com/office/drawing/2010/main" val="0"/>
              </a:ext>
            </a:extLst>
          </a:blip>
          <a:srcRect l="46667" r="18333" b="37778"/>
          <a:stretch/>
        </p:blipFill>
        <p:spPr>
          <a:xfrm>
            <a:off x="9046670" y="2105426"/>
            <a:ext cx="2764330" cy="3539431"/>
          </a:xfrm>
          <a:prstGeom prst="rect">
            <a:avLst/>
          </a:prstGeom>
          <a:solidFill>
            <a:srgbClr val="FFFFFF">
              <a:shade val="85000"/>
            </a:srgbClr>
          </a:solidFill>
          <a:ln w="5715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44955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43400" y="582680"/>
            <a:ext cx="3424988" cy="769441"/>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US" sz="4400" b="1" dirty="0">
                <a:solidFill>
                  <a:schemeClr val="bg1"/>
                </a:solidFill>
                <a:latin typeface="Times New Roman" panose="02020603050405020304" pitchFamily="18" charset="0"/>
                <a:cs typeface="Times New Roman" panose="02020603050405020304" pitchFamily="18" charset="0"/>
              </a:rPr>
              <a:t>Home Work</a:t>
            </a:r>
          </a:p>
        </p:txBody>
      </p:sp>
      <p:sp>
        <p:nvSpPr>
          <p:cNvPr id="5" name="Rectangle 4"/>
          <p:cNvSpPr/>
          <p:nvPr/>
        </p:nvSpPr>
        <p:spPr>
          <a:xfrm>
            <a:off x="838201" y="1600200"/>
            <a:ext cx="8229598" cy="175432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1"/>
            </a:solidFill>
          </a:ln>
        </p:spPr>
        <p:txBody>
          <a:bodyPr wrap="square">
            <a:spAutoFit/>
          </a:bodyPr>
          <a:lstStyle/>
          <a:p>
            <a:pPr algn="ctr"/>
            <a:r>
              <a:rPr lang="en-US" sz="3600" b="1" dirty="0" smtClean="0">
                <a:latin typeface="Baskerville Old Face" pitchFamily="18" charset="0"/>
              </a:rPr>
              <a:t>Read and write a paragraph on</a:t>
            </a:r>
          </a:p>
          <a:p>
            <a:pPr algn="ctr"/>
            <a:r>
              <a:rPr lang="en-US" sz="3600" b="1" dirty="0" smtClean="0">
                <a:latin typeface="Baskerville Old Face" pitchFamily="18" charset="0"/>
              </a:rPr>
              <a:t>‘</a:t>
            </a:r>
            <a:r>
              <a:rPr lang="en-US" sz="3600" b="1" dirty="0" err="1" smtClean="0">
                <a:latin typeface="Baskerville Old Face" pitchFamily="18" charset="0"/>
              </a:rPr>
              <a:t>Pahela</a:t>
            </a:r>
            <a:r>
              <a:rPr lang="en-US" sz="3600" b="1" dirty="0" smtClean="0">
                <a:latin typeface="Baskerville Old Face" pitchFamily="18" charset="0"/>
              </a:rPr>
              <a:t> </a:t>
            </a:r>
            <a:r>
              <a:rPr lang="en-US" sz="3600" b="1" dirty="0" err="1" smtClean="0">
                <a:latin typeface="Baskerville Old Face" pitchFamily="18" charset="0"/>
              </a:rPr>
              <a:t>Boishakh</a:t>
            </a:r>
            <a:r>
              <a:rPr lang="en-US" sz="3600" b="1" dirty="0" smtClean="0">
                <a:latin typeface="Baskerville Old Face" pitchFamily="18" charset="0"/>
              </a:rPr>
              <a:t>’</a:t>
            </a:r>
          </a:p>
          <a:p>
            <a:pPr algn="ctr"/>
            <a:r>
              <a:rPr lang="en-US" sz="3600" b="1" dirty="0" smtClean="0">
                <a:latin typeface="Baskerville Old Face" pitchFamily="18" charset="0"/>
              </a:rPr>
              <a:t>Using the below words</a:t>
            </a:r>
            <a:endParaRPr lang="en-US" sz="3600" b="1" dirty="0">
              <a:latin typeface="Baskerville Old Face" pitchFamily="18" charset="0"/>
            </a:endParaRPr>
          </a:p>
        </p:txBody>
      </p:sp>
      <p:sp>
        <p:nvSpPr>
          <p:cNvPr id="6" name="TextBox 5"/>
          <p:cNvSpPr txBox="1"/>
          <p:nvPr/>
        </p:nvSpPr>
        <p:spPr>
          <a:xfrm>
            <a:off x="845457" y="4572000"/>
            <a:ext cx="10965542" cy="1323439"/>
          </a:xfrm>
          <a:prstGeom prst="rect">
            <a:avLst/>
          </a:prstGeom>
          <a:noFill/>
          <a:ln>
            <a:solidFill>
              <a:schemeClr val="tx1"/>
            </a:solidFill>
          </a:ln>
        </p:spPr>
        <p:txBody>
          <a:bodyPr wrap="square" rtlCol="0">
            <a:spAutoFit/>
          </a:bodyPr>
          <a:lstStyle/>
          <a:p>
            <a:pPr algn="just"/>
            <a:r>
              <a:rPr lang="en-US" sz="4000" dirty="0" err="1" smtClean="0">
                <a:latin typeface="Times New Roman" panose="02020603050405020304" pitchFamily="18" charset="0"/>
                <a:cs typeface="Times New Roman" panose="02020603050405020304" pitchFamily="18" charset="0"/>
              </a:rPr>
              <a:t>Colourful</a:t>
            </a:r>
            <a:r>
              <a:rPr lang="en-US" sz="4000" dirty="0" smtClean="0">
                <a:latin typeface="Times New Roman" panose="02020603050405020304" pitchFamily="18" charset="0"/>
                <a:cs typeface="Times New Roman" panose="02020603050405020304" pitchFamily="18" charset="0"/>
              </a:rPr>
              <a:t>, special, traditional, religious, dance, cultural , flowers, food , songs, festive</a:t>
            </a:r>
            <a:endParaRPr lang="en-US" sz="4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10800000" flipV="1">
            <a:off x="9067799" y="457200"/>
            <a:ext cx="2743200" cy="2500884"/>
          </a:xfrm>
          <a:prstGeom prst="rect">
            <a:avLst/>
          </a:prstGeom>
        </p:spPr>
      </p:pic>
    </p:spTree>
    <p:extLst>
      <p:ext uri="{BB962C8B-B14F-4D97-AF65-F5344CB8AC3E}">
        <p14:creationId xmlns:p14="http://schemas.microsoft.com/office/powerpoint/2010/main" val="26238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250"/>
                                        <p:tgtEl>
                                          <p:spTgt spid="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74258" y="914400"/>
            <a:ext cx="3397084" cy="923330"/>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a:r>
              <a:rPr lang="en-US" sz="5400" b="1" dirty="0">
                <a:solidFill>
                  <a:srgbClr val="FF00FF"/>
                </a:solidFill>
                <a:latin typeface="Times New Roman" panose="02020603050405020304" pitchFamily="18" charset="0"/>
                <a:cs typeface="Times New Roman" panose="02020603050405020304" pitchFamily="18" charset="0"/>
              </a:rPr>
              <a:t>Thank you</a:t>
            </a:r>
          </a:p>
        </p:txBody>
      </p:sp>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14445" b="10000"/>
          <a:stretch/>
        </p:blipFill>
        <p:spPr>
          <a:xfrm>
            <a:off x="3237249" y="2743200"/>
            <a:ext cx="5671102" cy="33528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56232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2225907" y="676152"/>
            <a:ext cx="7772400" cy="1422400"/>
          </a:xfrm>
          <a:prstGeom prst="horizontalScroll">
            <a:avLst>
              <a:gd name="adj" fmla="val 19428"/>
            </a:avLst>
          </a:prstGeom>
          <a:blipFill>
            <a:blip r:embed="rId2"/>
            <a:tile tx="0" ty="0" sx="100000" sy="100000" flip="none" algn="tl"/>
          </a:blip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Times New Roman" panose="02020603050405020304" pitchFamily="18" charset="0"/>
                <a:cs typeface="Times New Roman" panose="02020603050405020304" pitchFamily="18" charset="0"/>
              </a:rPr>
              <a:t>Introduction of the lesson</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2209800" y="2743200"/>
            <a:ext cx="7772400" cy="2554545"/>
          </a:xfrm>
          <a:prstGeom prst="rect">
            <a:avLst/>
          </a:prstGeom>
          <a:ln>
            <a:solidFill>
              <a:schemeClr val="bg2">
                <a:lumMod val="10000"/>
              </a:schemeClr>
            </a:solidFill>
          </a:ln>
        </p:spPr>
        <p:txBody>
          <a:bodyPr wrap="square">
            <a:spAutoFit/>
          </a:bodyPr>
          <a:lstStyle/>
          <a:p>
            <a:r>
              <a:rPr lang="en-US" sz="4000" dirty="0" smtClean="0">
                <a:latin typeface="Times New Roman" panose="02020603050405020304" pitchFamily="18" charset="0"/>
                <a:cs typeface="Times New Roman" panose="02020603050405020304" pitchFamily="18" charset="0"/>
              </a:rPr>
              <a:t>Class: ix-x</a:t>
            </a:r>
            <a:endParaRPr lang="en-US" sz="4000" dirty="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Subject: English </a:t>
            </a:r>
            <a:r>
              <a:rPr lang="en-US" sz="4000" dirty="0">
                <a:latin typeface="Times New Roman" panose="02020603050405020304" pitchFamily="18" charset="0"/>
                <a:cs typeface="Times New Roman" panose="02020603050405020304" pitchFamily="18" charset="0"/>
              </a:rPr>
              <a:t>1</a:t>
            </a:r>
            <a:r>
              <a:rPr lang="en-US" sz="4000" baseline="30000" dirty="0">
                <a:latin typeface="Times New Roman" panose="02020603050405020304" pitchFamily="18" charset="0"/>
                <a:cs typeface="Times New Roman" panose="02020603050405020304" pitchFamily="18" charset="0"/>
              </a:rPr>
              <a:t>st</a:t>
            </a: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paper</a:t>
            </a:r>
          </a:p>
          <a:p>
            <a:r>
              <a:rPr lang="en-US" sz="4000" dirty="0" smtClean="0">
                <a:latin typeface="Times New Roman" panose="02020603050405020304" pitchFamily="18" charset="0"/>
                <a:cs typeface="Times New Roman" panose="02020603050405020304" pitchFamily="18" charset="0"/>
              </a:rPr>
              <a:t>Total Students: 45</a:t>
            </a:r>
            <a:endParaRPr lang="en-US" sz="4000" dirty="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Date-17.08.2020</a:t>
            </a:r>
            <a:endParaRPr lang="en-US" sz="4000"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67924" y="6167877"/>
            <a:ext cx="12377059" cy="918723"/>
            <a:chOff x="67924" y="-272438"/>
            <a:chExt cx="12377059" cy="918723"/>
          </a:xfrm>
        </p:grpSpPr>
        <p:grpSp>
          <p:nvGrpSpPr>
            <p:cNvPr id="6" name="Group 5"/>
            <p:cNvGrpSpPr/>
            <p:nvPr/>
          </p:nvGrpSpPr>
          <p:grpSpPr>
            <a:xfrm>
              <a:off x="6400800" y="-272438"/>
              <a:ext cx="6044183" cy="918723"/>
              <a:chOff x="6369883" y="-337162"/>
              <a:chExt cx="6044183" cy="918723"/>
            </a:xfrm>
          </p:grpSpPr>
          <p:sp>
            <p:nvSpPr>
              <p:cNvPr id="11" name="Parallelogram 10"/>
              <p:cNvSpPr/>
              <p:nvPr/>
            </p:nvSpPr>
            <p:spPr>
              <a:xfrm>
                <a:off x="10591800" y="-304800"/>
                <a:ext cx="1822266" cy="886361"/>
              </a:xfrm>
              <a:prstGeom prst="parallelogram">
                <a:avLst>
                  <a:gd name="adj" fmla="val 6757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p:nvSpPr>
            <p:spPr>
              <a:xfrm>
                <a:off x="8480841" y="-326375"/>
                <a:ext cx="1822266" cy="886361"/>
              </a:xfrm>
              <a:prstGeom prst="parallelogram">
                <a:avLst>
                  <a:gd name="adj" fmla="val 67575"/>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a:off x="6369883" y="-337162"/>
                <a:ext cx="1822266" cy="886361"/>
              </a:xfrm>
              <a:prstGeom prst="parallelogram">
                <a:avLst>
                  <a:gd name="adj" fmla="val 6757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67924" y="-272438"/>
              <a:ext cx="6044183" cy="918723"/>
              <a:chOff x="6369883" y="-337162"/>
              <a:chExt cx="6044183" cy="918723"/>
            </a:xfrm>
          </p:grpSpPr>
          <p:sp>
            <p:nvSpPr>
              <p:cNvPr id="8" name="Parallelogram 7"/>
              <p:cNvSpPr/>
              <p:nvPr/>
            </p:nvSpPr>
            <p:spPr>
              <a:xfrm>
                <a:off x="10591800" y="-304800"/>
                <a:ext cx="1822266" cy="886361"/>
              </a:xfrm>
              <a:prstGeom prst="parallelogram">
                <a:avLst>
                  <a:gd name="adj" fmla="val 6757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8480841" y="-326375"/>
                <a:ext cx="1822266" cy="886361"/>
              </a:xfrm>
              <a:prstGeom prst="parallelogram">
                <a:avLst>
                  <a:gd name="adj" fmla="val 67575"/>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a:off x="6369883" y="-337162"/>
                <a:ext cx="1822266" cy="886361"/>
              </a:xfrm>
              <a:prstGeom prst="parallelogram">
                <a:avLst>
                  <a:gd name="adj" fmla="val 6757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p:cNvGrpSpPr/>
          <p:nvPr/>
        </p:nvGrpSpPr>
        <p:grpSpPr>
          <a:xfrm>
            <a:off x="24063" y="-210209"/>
            <a:ext cx="12377059" cy="918723"/>
            <a:chOff x="67924" y="-272438"/>
            <a:chExt cx="12377059" cy="918723"/>
          </a:xfrm>
        </p:grpSpPr>
        <p:grpSp>
          <p:nvGrpSpPr>
            <p:cNvPr id="15" name="Group 14"/>
            <p:cNvGrpSpPr/>
            <p:nvPr/>
          </p:nvGrpSpPr>
          <p:grpSpPr>
            <a:xfrm>
              <a:off x="6400800" y="-272438"/>
              <a:ext cx="6044183" cy="918723"/>
              <a:chOff x="6369883" y="-337162"/>
              <a:chExt cx="6044183" cy="918723"/>
            </a:xfrm>
          </p:grpSpPr>
          <p:sp>
            <p:nvSpPr>
              <p:cNvPr id="20" name="Parallelogram 19"/>
              <p:cNvSpPr/>
              <p:nvPr/>
            </p:nvSpPr>
            <p:spPr>
              <a:xfrm>
                <a:off x="10591800" y="-304800"/>
                <a:ext cx="1822266" cy="886361"/>
              </a:xfrm>
              <a:prstGeom prst="parallelogram">
                <a:avLst>
                  <a:gd name="adj" fmla="val 6757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p:cNvSpPr/>
              <p:nvPr/>
            </p:nvSpPr>
            <p:spPr>
              <a:xfrm>
                <a:off x="8480841" y="-326375"/>
                <a:ext cx="1822266" cy="886361"/>
              </a:xfrm>
              <a:prstGeom prst="parallelogram">
                <a:avLst>
                  <a:gd name="adj" fmla="val 67575"/>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allelogram 21"/>
              <p:cNvSpPr/>
              <p:nvPr/>
            </p:nvSpPr>
            <p:spPr>
              <a:xfrm>
                <a:off x="6369883" y="-337162"/>
                <a:ext cx="1822266" cy="886361"/>
              </a:xfrm>
              <a:prstGeom prst="parallelogram">
                <a:avLst>
                  <a:gd name="adj" fmla="val 6757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7924" y="-272438"/>
              <a:ext cx="6044183" cy="918723"/>
              <a:chOff x="6369883" y="-337162"/>
              <a:chExt cx="6044183" cy="918723"/>
            </a:xfrm>
          </p:grpSpPr>
          <p:sp>
            <p:nvSpPr>
              <p:cNvPr id="17" name="Parallelogram 16"/>
              <p:cNvSpPr/>
              <p:nvPr/>
            </p:nvSpPr>
            <p:spPr>
              <a:xfrm>
                <a:off x="10591800" y="-304800"/>
                <a:ext cx="1822266" cy="886361"/>
              </a:xfrm>
              <a:prstGeom prst="parallelogram">
                <a:avLst>
                  <a:gd name="adj" fmla="val 6757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p:nvSpPr>
            <p:spPr>
              <a:xfrm>
                <a:off x="8480841" y="-326375"/>
                <a:ext cx="1822266" cy="886361"/>
              </a:xfrm>
              <a:prstGeom prst="parallelogram">
                <a:avLst>
                  <a:gd name="adj" fmla="val 67575"/>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p:nvSpPr>
            <p:spPr>
              <a:xfrm>
                <a:off x="6369883" y="-337162"/>
                <a:ext cx="1822266" cy="886361"/>
              </a:xfrm>
              <a:prstGeom prst="parallelogram">
                <a:avLst>
                  <a:gd name="adj" fmla="val 6757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218229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29149" y="379253"/>
            <a:ext cx="3143252" cy="187091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29150" y="2605486"/>
            <a:ext cx="3143252" cy="159245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3414" y="4613697"/>
            <a:ext cx="3313246" cy="159491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3414" y="2612743"/>
            <a:ext cx="3313246" cy="159245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4348" y="379253"/>
            <a:ext cx="3326078" cy="187091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1" name="Picture 1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486773" y="379253"/>
            <a:ext cx="3143254" cy="187091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2" name="Picture 1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486773" y="4538289"/>
            <a:ext cx="3143254" cy="1665206"/>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3" name="Picture 12"/>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486773" y="2597691"/>
            <a:ext cx="3143252" cy="148529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4" name="Rectangle 3"/>
          <p:cNvSpPr/>
          <p:nvPr/>
        </p:nvSpPr>
        <p:spPr>
          <a:xfrm>
            <a:off x="3962400" y="4726304"/>
            <a:ext cx="4051198" cy="836296"/>
          </a:xfrm>
          <a:prstGeom prst="rect">
            <a:avLst/>
          </a:prstGeom>
          <a:solidFill>
            <a:srgbClr val="FF00FF"/>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What do you see in </a:t>
            </a:r>
            <a:r>
              <a:rPr lang="en-US" sz="2400" b="1">
                <a:solidFill>
                  <a:schemeClr val="bg1"/>
                </a:solidFill>
                <a:latin typeface="Times New Roman" panose="02020603050405020304" pitchFamily="18" charset="0"/>
                <a:cs typeface="Times New Roman" panose="02020603050405020304" pitchFamily="18" charset="0"/>
              </a:rPr>
              <a:t>the </a:t>
            </a:r>
            <a:r>
              <a:rPr lang="en-US" sz="2400" b="1" smtClean="0">
                <a:solidFill>
                  <a:schemeClr val="bg1"/>
                </a:solidFill>
                <a:latin typeface="Times New Roman" panose="02020603050405020304" pitchFamily="18" charset="0"/>
                <a:cs typeface="Times New Roman" panose="02020603050405020304" pitchFamily="18" charset="0"/>
              </a:rPr>
              <a:t>pictures?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962400" y="5666726"/>
            <a:ext cx="4051198" cy="657874"/>
          </a:xfrm>
          <a:prstGeom prst="rect">
            <a:avLst/>
          </a:prstGeom>
          <a:solidFill>
            <a:srgbClr val="0070C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Times New Roman" panose="02020603050405020304" pitchFamily="18" charset="0"/>
                <a:cs typeface="Times New Roman" panose="02020603050405020304" pitchFamily="18" charset="0"/>
              </a:rPr>
              <a:t>What can be our topic of the class?</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481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10239" y="3644693"/>
            <a:ext cx="5523922" cy="523220"/>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800" b="1" dirty="0">
                <a:latin typeface="Times New Roman" panose="02020603050405020304" pitchFamily="18" charset="0"/>
                <a:cs typeface="Times New Roman" panose="02020603050405020304" pitchFamily="18" charset="0"/>
              </a:rPr>
              <a:t>Unit-3, lesson-6</a:t>
            </a:r>
          </a:p>
        </p:txBody>
      </p:sp>
      <p:sp>
        <p:nvSpPr>
          <p:cNvPr id="4" name="Rectangle 3"/>
          <p:cNvSpPr/>
          <p:nvPr/>
        </p:nvSpPr>
        <p:spPr>
          <a:xfrm>
            <a:off x="639300" y="2057400"/>
            <a:ext cx="11065800" cy="769441"/>
          </a:xfrm>
          <a:prstGeom prst="rect">
            <a:avLst/>
          </a:prstGeom>
          <a:solidFill>
            <a:srgbClr val="FF000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4400" b="1" dirty="0" err="1">
                <a:solidFill>
                  <a:schemeClr val="bg1"/>
                </a:solidFill>
                <a:latin typeface="AR CENA" panose="02000000000000000000" pitchFamily="2" charset="0"/>
                <a:cs typeface="Times New Roman" panose="02020603050405020304" pitchFamily="18" charset="0"/>
              </a:rPr>
              <a:t>Pahela</a:t>
            </a:r>
            <a:r>
              <a:rPr lang="en-US" sz="4400" b="1" dirty="0">
                <a:solidFill>
                  <a:schemeClr val="bg1"/>
                </a:solidFill>
                <a:latin typeface="AR CENA" panose="02000000000000000000" pitchFamily="2" charset="0"/>
                <a:cs typeface="Times New Roman" panose="02020603050405020304" pitchFamily="18" charset="0"/>
              </a:rPr>
              <a:t> </a:t>
            </a:r>
            <a:r>
              <a:rPr lang="en-US" sz="4400" dirty="0" err="1">
                <a:solidFill>
                  <a:schemeClr val="bg1"/>
                </a:solidFill>
                <a:latin typeface="AR CENA" panose="02000000000000000000" pitchFamily="2" charset="0"/>
                <a:cs typeface="Times New Roman" panose="02020603050405020304" pitchFamily="18" charset="0"/>
              </a:rPr>
              <a:t>B</a:t>
            </a:r>
            <a:r>
              <a:rPr lang="en-US" sz="4400" b="1" dirty="0" err="1" smtClean="0">
                <a:solidFill>
                  <a:schemeClr val="bg1"/>
                </a:solidFill>
                <a:latin typeface="AR CENA" panose="02000000000000000000" pitchFamily="2" charset="0"/>
                <a:cs typeface="Times New Roman" panose="02020603050405020304" pitchFamily="18" charset="0"/>
              </a:rPr>
              <a:t>oishakh</a:t>
            </a:r>
            <a:endParaRPr lang="en-US" sz="4400" b="1" dirty="0">
              <a:solidFill>
                <a:schemeClr val="bg1"/>
              </a:solidFill>
              <a:latin typeface="AR CENA" panose="02000000000000000000" pitchFamily="2" charset="0"/>
              <a:cs typeface="Times New Roman" panose="02020603050405020304" pitchFamily="18" charset="0"/>
            </a:endParaRPr>
          </a:p>
        </p:txBody>
      </p:sp>
      <p:sp>
        <p:nvSpPr>
          <p:cNvPr id="2" name="TextBox 1"/>
          <p:cNvSpPr txBox="1"/>
          <p:nvPr/>
        </p:nvSpPr>
        <p:spPr>
          <a:xfrm>
            <a:off x="4419600" y="685681"/>
            <a:ext cx="3505200" cy="707886"/>
          </a:xfrm>
          <a:prstGeom prst="rect">
            <a:avLst/>
          </a:prstGeom>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Our Topic is on</a:t>
            </a:r>
            <a:endParaRPr lang="en-US" sz="4000" dirty="0">
              <a:latin typeface="Times New Roman" panose="02020603050405020304" pitchFamily="18" charset="0"/>
              <a:cs typeface="Times New Roman" panose="02020603050405020304" pitchFamily="18" charset="0"/>
            </a:endParaRPr>
          </a:p>
        </p:txBody>
      </p:sp>
      <p:sp>
        <p:nvSpPr>
          <p:cNvPr id="5" name="Flowchart: Data 4"/>
          <p:cNvSpPr/>
          <p:nvPr/>
        </p:nvSpPr>
        <p:spPr>
          <a:xfrm rot="1451021">
            <a:off x="846479" y="1862270"/>
            <a:ext cx="197086" cy="1159976"/>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Data 5"/>
          <p:cNvSpPr/>
          <p:nvPr/>
        </p:nvSpPr>
        <p:spPr>
          <a:xfrm rot="1451021">
            <a:off x="4191351" y="1842313"/>
            <a:ext cx="197086" cy="1159976"/>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Data 6"/>
          <p:cNvSpPr/>
          <p:nvPr/>
        </p:nvSpPr>
        <p:spPr>
          <a:xfrm rot="1451021">
            <a:off x="3355133" y="1902185"/>
            <a:ext cx="197086" cy="1159976"/>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Data 7"/>
          <p:cNvSpPr/>
          <p:nvPr/>
        </p:nvSpPr>
        <p:spPr>
          <a:xfrm rot="1451021">
            <a:off x="2518915" y="1822356"/>
            <a:ext cx="197086" cy="1159976"/>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ata 8"/>
          <p:cNvSpPr/>
          <p:nvPr/>
        </p:nvSpPr>
        <p:spPr>
          <a:xfrm rot="1451021">
            <a:off x="1682697" y="1882227"/>
            <a:ext cx="197086" cy="1159976"/>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ata 9"/>
          <p:cNvSpPr/>
          <p:nvPr/>
        </p:nvSpPr>
        <p:spPr>
          <a:xfrm rot="1451021">
            <a:off x="7955964" y="1858641"/>
            <a:ext cx="197086" cy="1159976"/>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ata 10"/>
          <p:cNvSpPr/>
          <p:nvPr/>
        </p:nvSpPr>
        <p:spPr>
          <a:xfrm rot="1451021">
            <a:off x="11300836" y="1838684"/>
            <a:ext cx="197086" cy="1159976"/>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ata 11"/>
          <p:cNvSpPr/>
          <p:nvPr/>
        </p:nvSpPr>
        <p:spPr>
          <a:xfrm rot="1451021">
            <a:off x="10464618" y="1898556"/>
            <a:ext cx="197086" cy="1159976"/>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ata 12"/>
          <p:cNvSpPr/>
          <p:nvPr/>
        </p:nvSpPr>
        <p:spPr>
          <a:xfrm rot="1451021">
            <a:off x="9628400" y="1818727"/>
            <a:ext cx="197086" cy="1159976"/>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Data 13"/>
          <p:cNvSpPr/>
          <p:nvPr/>
        </p:nvSpPr>
        <p:spPr>
          <a:xfrm rot="1451021">
            <a:off x="8792182" y="1878598"/>
            <a:ext cx="197086" cy="1159976"/>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94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93413894"/>
              </p:ext>
            </p:extLst>
          </p:nvPr>
        </p:nvGraphicFramePr>
        <p:xfrm>
          <a:off x="812800" y="2272255"/>
          <a:ext cx="10515600" cy="4204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812800" y="1510777"/>
            <a:ext cx="10541000" cy="646331"/>
          </a:xfrm>
          <a:prstGeom prst="rect">
            <a:avLst/>
          </a:prstGeom>
          <a:ln>
            <a:solidFill>
              <a:schemeClr val="accent1"/>
            </a:solidFill>
          </a:ln>
        </p:spPr>
        <p:txBody>
          <a:bodyPr wrap="square">
            <a:spAutoFit/>
          </a:bodyPr>
          <a:lstStyle/>
          <a:p>
            <a:r>
              <a:rPr lang="en-US" sz="3600" dirty="0">
                <a:latin typeface="Times New Roman" panose="02020603050405020304" pitchFamily="18" charset="0"/>
                <a:cs typeface="Times New Roman" panose="02020603050405020304" pitchFamily="18" charset="0"/>
              </a:rPr>
              <a:t>By the end of </a:t>
            </a:r>
            <a:r>
              <a:rPr lang="en-US" sz="3600" dirty="0" smtClean="0">
                <a:latin typeface="Times New Roman" panose="02020603050405020304" pitchFamily="18" charset="0"/>
                <a:cs typeface="Times New Roman" panose="02020603050405020304" pitchFamily="18" charset="0"/>
              </a:rPr>
              <a:t>the lesson </a:t>
            </a:r>
            <a:r>
              <a:rPr lang="en-US" sz="3600" dirty="0">
                <a:latin typeface="Times New Roman" panose="02020603050405020304" pitchFamily="18" charset="0"/>
                <a:cs typeface="Times New Roman" panose="02020603050405020304" pitchFamily="18" charset="0"/>
              </a:rPr>
              <a:t>the students will be able </a:t>
            </a:r>
            <a:r>
              <a:rPr lang="en-US" sz="3600" dirty="0" smtClean="0">
                <a:latin typeface="Times New Roman" panose="02020603050405020304" pitchFamily="18" charset="0"/>
                <a:cs typeface="Times New Roman" panose="02020603050405020304" pitchFamily="18" charset="0"/>
              </a:rPr>
              <a:t>to</a:t>
            </a:r>
            <a:endParaRPr lang="en-US" sz="3600" dirty="0">
              <a:latin typeface="Times New Roman" panose="02020603050405020304" pitchFamily="18" charset="0"/>
              <a:cs typeface="Times New Roman" panose="02020603050405020304" pitchFamily="18" charset="0"/>
            </a:endParaRPr>
          </a:p>
        </p:txBody>
      </p:sp>
      <p:sp>
        <p:nvSpPr>
          <p:cNvPr id="6" name="Rectangle 5"/>
          <p:cNvSpPr/>
          <p:nvPr/>
        </p:nvSpPr>
        <p:spPr>
          <a:xfrm>
            <a:off x="812800" y="437803"/>
            <a:ext cx="10541000" cy="70788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4000" b="1" dirty="0">
                <a:solidFill>
                  <a:srgbClr val="00B0F0"/>
                </a:solidFill>
                <a:latin typeface="Times New Roman" panose="02020603050405020304" pitchFamily="18" charset="0"/>
                <a:cs typeface="Times New Roman" panose="02020603050405020304" pitchFamily="18" charset="0"/>
              </a:rPr>
              <a:t>Learning Outcomes</a:t>
            </a:r>
          </a:p>
        </p:txBody>
      </p:sp>
      <p:grpSp>
        <p:nvGrpSpPr>
          <p:cNvPr id="2" name="Group 1"/>
          <p:cNvGrpSpPr/>
          <p:nvPr/>
        </p:nvGrpSpPr>
        <p:grpSpPr>
          <a:xfrm>
            <a:off x="5468296" y="228599"/>
            <a:ext cx="5661942" cy="1261259"/>
            <a:chOff x="5468296" y="64117"/>
            <a:chExt cx="5661942" cy="1738580"/>
          </a:xfrm>
        </p:grpSpPr>
        <p:sp>
          <p:nvSpPr>
            <p:cNvPr id="7" name="Rectangle 6"/>
            <p:cNvSpPr/>
            <p:nvPr/>
          </p:nvSpPr>
          <p:spPr>
            <a:xfrm rot="1671530">
              <a:off x="5468296" y="202497"/>
              <a:ext cx="242472"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71530">
              <a:off x="6242506" y="202497"/>
              <a:ext cx="242472"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671530">
              <a:off x="7016716" y="87244"/>
              <a:ext cx="242472"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671530">
              <a:off x="7790926" y="64117"/>
              <a:ext cx="242472"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671530">
              <a:off x="8565136" y="87244"/>
              <a:ext cx="242472"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71530">
              <a:off x="9339346" y="87244"/>
              <a:ext cx="242472"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671530">
              <a:off x="10113556" y="69101"/>
              <a:ext cx="242472"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71530">
              <a:off x="10887766" y="64117"/>
              <a:ext cx="242472"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228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0-#ppt_w/2"/>
                                          </p:val>
                                        </p:tav>
                                        <p:tav tm="100000">
                                          <p:val>
                                            <p:strVal val="#ppt_x"/>
                                          </p:val>
                                        </p:tav>
                                      </p:tavLst>
                                    </p:anim>
                                    <p:anim calcmode="lin" valueType="num">
                                      <p:cBhvr additive="base">
                                        <p:cTn id="8" dur="2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88000" fill="hold" grpId="0" nodeType="clickEffect">
                                  <p:stCondLst>
                                    <p:cond delay="0"/>
                                  </p:stCondLst>
                                  <p:childTnLst>
                                    <p:set>
                                      <p:cBhvr>
                                        <p:cTn id="12" dur="1" fill="hold">
                                          <p:stCondLst>
                                            <p:cond delay="0"/>
                                          </p:stCondLst>
                                        </p:cTn>
                                        <p:tgtEl>
                                          <p:spTgt spid="3">
                                            <p:graphicEl>
                                              <a:dgm id="{6736FA1C-BF0D-42E4-AC0A-83ED72E511F6}"/>
                                            </p:graphicEl>
                                          </p:spTgt>
                                        </p:tgtEl>
                                        <p:attrNameLst>
                                          <p:attrName>style.visibility</p:attrName>
                                        </p:attrNameLst>
                                      </p:cBhvr>
                                      <p:to>
                                        <p:strVal val="visible"/>
                                      </p:to>
                                    </p:set>
                                    <p:anim calcmode="lin" valueType="num">
                                      <p:cBhvr additive="base">
                                        <p:cTn id="13" dur="250" fill="hold"/>
                                        <p:tgtEl>
                                          <p:spTgt spid="3">
                                            <p:graphicEl>
                                              <a:dgm id="{6736FA1C-BF0D-42E4-AC0A-83ED72E511F6}"/>
                                            </p:graphicEl>
                                          </p:spTgt>
                                        </p:tgtEl>
                                        <p:attrNameLst>
                                          <p:attrName>ppt_x</p:attrName>
                                        </p:attrNameLst>
                                      </p:cBhvr>
                                      <p:tavLst>
                                        <p:tav tm="0">
                                          <p:val>
                                            <p:strVal val="0-#ppt_w/2"/>
                                          </p:val>
                                        </p:tav>
                                        <p:tav tm="100000">
                                          <p:val>
                                            <p:strVal val="#ppt_x"/>
                                          </p:val>
                                        </p:tav>
                                      </p:tavLst>
                                    </p:anim>
                                    <p:anim calcmode="lin" valueType="num">
                                      <p:cBhvr additive="base">
                                        <p:cTn id="14" dur="250" fill="hold"/>
                                        <p:tgtEl>
                                          <p:spTgt spid="3">
                                            <p:graphicEl>
                                              <a:dgm id="{6736FA1C-BF0D-42E4-AC0A-83ED72E511F6}"/>
                                            </p:graphicEl>
                                          </p:spTgt>
                                        </p:tgtEl>
                                        <p:attrNameLst>
                                          <p:attrName>ppt_y</p:attrName>
                                        </p:attrNameLst>
                                      </p:cBhvr>
                                      <p:tavLst>
                                        <p:tav tm="0">
                                          <p:val>
                                            <p:strVal val="#ppt_y"/>
                                          </p:val>
                                        </p:tav>
                                        <p:tav tm="100000">
                                          <p:val>
                                            <p:strVal val="#ppt_y"/>
                                          </p:val>
                                        </p:tav>
                                      </p:tavLst>
                                    </p:anim>
                                  </p:childTnLst>
                                </p:cTn>
                              </p:par>
                              <p:par>
                                <p:cTn id="15" presetID="2" presetClass="entr" presetSubtype="8" decel="88000" fill="hold" grpId="0" nodeType="withEffect">
                                  <p:stCondLst>
                                    <p:cond delay="0"/>
                                  </p:stCondLst>
                                  <p:childTnLst>
                                    <p:set>
                                      <p:cBhvr>
                                        <p:cTn id="16" dur="1" fill="hold">
                                          <p:stCondLst>
                                            <p:cond delay="0"/>
                                          </p:stCondLst>
                                        </p:cTn>
                                        <p:tgtEl>
                                          <p:spTgt spid="3">
                                            <p:graphicEl>
                                              <a:dgm id="{4E38C11D-91A5-4EE6-8472-CD22F830F552}"/>
                                            </p:graphicEl>
                                          </p:spTgt>
                                        </p:tgtEl>
                                        <p:attrNameLst>
                                          <p:attrName>style.visibility</p:attrName>
                                        </p:attrNameLst>
                                      </p:cBhvr>
                                      <p:to>
                                        <p:strVal val="visible"/>
                                      </p:to>
                                    </p:set>
                                    <p:anim calcmode="lin" valueType="num">
                                      <p:cBhvr additive="base">
                                        <p:cTn id="17" dur="250" fill="hold"/>
                                        <p:tgtEl>
                                          <p:spTgt spid="3">
                                            <p:graphicEl>
                                              <a:dgm id="{4E38C11D-91A5-4EE6-8472-CD22F830F552}"/>
                                            </p:graphicEl>
                                          </p:spTgt>
                                        </p:tgtEl>
                                        <p:attrNameLst>
                                          <p:attrName>ppt_x</p:attrName>
                                        </p:attrNameLst>
                                      </p:cBhvr>
                                      <p:tavLst>
                                        <p:tav tm="0">
                                          <p:val>
                                            <p:strVal val="0-#ppt_w/2"/>
                                          </p:val>
                                        </p:tav>
                                        <p:tav tm="100000">
                                          <p:val>
                                            <p:strVal val="#ppt_x"/>
                                          </p:val>
                                        </p:tav>
                                      </p:tavLst>
                                    </p:anim>
                                    <p:anim calcmode="lin" valueType="num">
                                      <p:cBhvr additive="base">
                                        <p:cTn id="18" dur="250" fill="hold"/>
                                        <p:tgtEl>
                                          <p:spTgt spid="3">
                                            <p:graphicEl>
                                              <a:dgm id="{4E38C11D-91A5-4EE6-8472-CD22F830F552}"/>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decel="88000" fill="hold" grpId="0" nodeType="clickEffect">
                                  <p:stCondLst>
                                    <p:cond delay="0"/>
                                  </p:stCondLst>
                                  <p:childTnLst>
                                    <p:set>
                                      <p:cBhvr>
                                        <p:cTn id="22" dur="1" fill="hold">
                                          <p:stCondLst>
                                            <p:cond delay="0"/>
                                          </p:stCondLst>
                                        </p:cTn>
                                        <p:tgtEl>
                                          <p:spTgt spid="3">
                                            <p:graphicEl>
                                              <a:dgm id="{A630DE6C-DC39-4167-B992-59B38423DC80}"/>
                                            </p:graphicEl>
                                          </p:spTgt>
                                        </p:tgtEl>
                                        <p:attrNameLst>
                                          <p:attrName>style.visibility</p:attrName>
                                        </p:attrNameLst>
                                      </p:cBhvr>
                                      <p:to>
                                        <p:strVal val="visible"/>
                                      </p:to>
                                    </p:set>
                                    <p:anim calcmode="lin" valueType="num">
                                      <p:cBhvr additive="base">
                                        <p:cTn id="23" dur="250" fill="hold"/>
                                        <p:tgtEl>
                                          <p:spTgt spid="3">
                                            <p:graphicEl>
                                              <a:dgm id="{A630DE6C-DC39-4167-B992-59B38423DC80}"/>
                                            </p:graphicEl>
                                          </p:spTgt>
                                        </p:tgtEl>
                                        <p:attrNameLst>
                                          <p:attrName>ppt_x</p:attrName>
                                        </p:attrNameLst>
                                      </p:cBhvr>
                                      <p:tavLst>
                                        <p:tav tm="0">
                                          <p:val>
                                            <p:strVal val="0-#ppt_w/2"/>
                                          </p:val>
                                        </p:tav>
                                        <p:tav tm="100000">
                                          <p:val>
                                            <p:strVal val="#ppt_x"/>
                                          </p:val>
                                        </p:tav>
                                      </p:tavLst>
                                    </p:anim>
                                    <p:anim calcmode="lin" valueType="num">
                                      <p:cBhvr additive="base">
                                        <p:cTn id="24" dur="250" fill="hold"/>
                                        <p:tgtEl>
                                          <p:spTgt spid="3">
                                            <p:graphicEl>
                                              <a:dgm id="{A630DE6C-DC39-4167-B992-59B38423DC80}"/>
                                            </p:graphicEl>
                                          </p:spTgt>
                                        </p:tgtEl>
                                        <p:attrNameLst>
                                          <p:attrName>ppt_y</p:attrName>
                                        </p:attrNameLst>
                                      </p:cBhvr>
                                      <p:tavLst>
                                        <p:tav tm="0">
                                          <p:val>
                                            <p:strVal val="#ppt_y"/>
                                          </p:val>
                                        </p:tav>
                                        <p:tav tm="100000">
                                          <p:val>
                                            <p:strVal val="#ppt_y"/>
                                          </p:val>
                                        </p:tav>
                                      </p:tavLst>
                                    </p:anim>
                                  </p:childTnLst>
                                </p:cTn>
                              </p:par>
                              <p:par>
                                <p:cTn id="25" presetID="2" presetClass="entr" presetSubtype="8" decel="88000" fill="hold" grpId="0" nodeType="withEffect">
                                  <p:stCondLst>
                                    <p:cond delay="0"/>
                                  </p:stCondLst>
                                  <p:childTnLst>
                                    <p:set>
                                      <p:cBhvr>
                                        <p:cTn id="26" dur="1" fill="hold">
                                          <p:stCondLst>
                                            <p:cond delay="0"/>
                                          </p:stCondLst>
                                        </p:cTn>
                                        <p:tgtEl>
                                          <p:spTgt spid="3">
                                            <p:graphicEl>
                                              <a:dgm id="{AC5D4E0B-1DD6-4EC4-A55C-83D78711DC15}"/>
                                            </p:graphicEl>
                                          </p:spTgt>
                                        </p:tgtEl>
                                        <p:attrNameLst>
                                          <p:attrName>style.visibility</p:attrName>
                                        </p:attrNameLst>
                                      </p:cBhvr>
                                      <p:to>
                                        <p:strVal val="visible"/>
                                      </p:to>
                                    </p:set>
                                    <p:anim calcmode="lin" valueType="num">
                                      <p:cBhvr additive="base">
                                        <p:cTn id="27" dur="250" fill="hold"/>
                                        <p:tgtEl>
                                          <p:spTgt spid="3">
                                            <p:graphicEl>
                                              <a:dgm id="{AC5D4E0B-1DD6-4EC4-A55C-83D78711DC15}"/>
                                            </p:graphicEl>
                                          </p:spTgt>
                                        </p:tgtEl>
                                        <p:attrNameLst>
                                          <p:attrName>ppt_x</p:attrName>
                                        </p:attrNameLst>
                                      </p:cBhvr>
                                      <p:tavLst>
                                        <p:tav tm="0">
                                          <p:val>
                                            <p:strVal val="0-#ppt_w/2"/>
                                          </p:val>
                                        </p:tav>
                                        <p:tav tm="100000">
                                          <p:val>
                                            <p:strVal val="#ppt_x"/>
                                          </p:val>
                                        </p:tav>
                                      </p:tavLst>
                                    </p:anim>
                                    <p:anim calcmode="lin" valueType="num">
                                      <p:cBhvr additive="base">
                                        <p:cTn id="28" dur="250" fill="hold"/>
                                        <p:tgtEl>
                                          <p:spTgt spid="3">
                                            <p:graphicEl>
                                              <a:dgm id="{AC5D4E0B-1DD6-4EC4-A55C-83D78711DC15}"/>
                                            </p:graphic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decel="88000" fill="hold" grpId="0" nodeType="clickEffect">
                                  <p:stCondLst>
                                    <p:cond delay="0"/>
                                  </p:stCondLst>
                                  <p:childTnLst>
                                    <p:set>
                                      <p:cBhvr>
                                        <p:cTn id="32" dur="1" fill="hold">
                                          <p:stCondLst>
                                            <p:cond delay="0"/>
                                          </p:stCondLst>
                                        </p:cTn>
                                        <p:tgtEl>
                                          <p:spTgt spid="3">
                                            <p:graphicEl>
                                              <a:dgm id="{C82BF46D-ADB3-4613-A117-4250451679F4}"/>
                                            </p:graphicEl>
                                          </p:spTgt>
                                        </p:tgtEl>
                                        <p:attrNameLst>
                                          <p:attrName>style.visibility</p:attrName>
                                        </p:attrNameLst>
                                      </p:cBhvr>
                                      <p:to>
                                        <p:strVal val="visible"/>
                                      </p:to>
                                    </p:set>
                                    <p:anim calcmode="lin" valueType="num">
                                      <p:cBhvr additive="base">
                                        <p:cTn id="33" dur="250" fill="hold"/>
                                        <p:tgtEl>
                                          <p:spTgt spid="3">
                                            <p:graphicEl>
                                              <a:dgm id="{C82BF46D-ADB3-4613-A117-4250451679F4}"/>
                                            </p:graphicEl>
                                          </p:spTgt>
                                        </p:tgtEl>
                                        <p:attrNameLst>
                                          <p:attrName>ppt_x</p:attrName>
                                        </p:attrNameLst>
                                      </p:cBhvr>
                                      <p:tavLst>
                                        <p:tav tm="0">
                                          <p:val>
                                            <p:strVal val="0-#ppt_w/2"/>
                                          </p:val>
                                        </p:tav>
                                        <p:tav tm="100000">
                                          <p:val>
                                            <p:strVal val="#ppt_x"/>
                                          </p:val>
                                        </p:tav>
                                      </p:tavLst>
                                    </p:anim>
                                    <p:anim calcmode="lin" valueType="num">
                                      <p:cBhvr additive="base">
                                        <p:cTn id="34" dur="250" fill="hold"/>
                                        <p:tgtEl>
                                          <p:spTgt spid="3">
                                            <p:graphicEl>
                                              <a:dgm id="{C82BF46D-ADB3-4613-A117-4250451679F4}"/>
                                            </p:graphicEl>
                                          </p:spTgt>
                                        </p:tgtEl>
                                        <p:attrNameLst>
                                          <p:attrName>ppt_y</p:attrName>
                                        </p:attrNameLst>
                                      </p:cBhvr>
                                      <p:tavLst>
                                        <p:tav tm="0">
                                          <p:val>
                                            <p:strVal val="#ppt_y"/>
                                          </p:val>
                                        </p:tav>
                                        <p:tav tm="100000">
                                          <p:val>
                                            <p:strVal val="#ppt_y"/>
                                          </p:val>
                                        </p:tav>
                                      </p:tavLst>
                                    </p:anim>
                                  </p:childTnLst>
                                </p:cTn>
                              </p:par>
                              <p:par>
                                <p:cTn id="35" presetID="2" presetClass="entr" presetSubtype="8" decel="88000" fill="hold" grpId="0" nodeType="withEffect">
                                  <p:stCondLst>
                                    <p:cond delay="0"/>
                                  </p:stCondLst>
                                  <p:childTnLst>
                                    <p:set>
                                      <p:cBhvr>
                                        <p:cTn id="36" dur="1" fill="hold">
                                          <p:stCondLst>
                                            <p:cond delay="0"/>
                                          </p:stCondLst>
                                        </p:cTn>
                                        <p:tgtEl>
                                          <p:spTgt spid="3">
                                            <p:graphicEl>
                                              <a:dgm id="{818BA380-A052-43CB-BFDD-4446D3410640}"/>
                                            </p:graphicEl>
                                          </p:spTgt>
                                        </p:tgtEl>
                                        <p:attrNameLst>
                                          <p:attrName>style.visibility</p:attrName>
                                        </p:attrNameLst>
                                      </p:cBhvr>
                                      <p:to>
                                        <p:strVal val="visible"/>
                                      </p:to>
                                    </p:set>
                                    <p:anim calcmode="lin" valueType="num">
                                      <p:cBhvr additive="base">
                                        <p:cTn id="37" dur="250" fill="hold"/>
                                        <p:tgtEl>
                                          <p:spTgt spid="3">
                                            <p:graphicEl>
                                              <a:dgm id="{818BA380-A052-43CB-BFDD-4446D3410640}"/>
                                            </p:graphicEl>
                                          </p:spTgt>
                                        </p:tgtEl>
                                        <p:attrNameLst>
                                          <p:attrName>ppt_x</p:attrName>
                                        </p:attrNameLst>
                                      </p:cBhvr>
                                      <p:tavLst>
                                        <p:tav tm="0">
                                          <p:val>
                                            <p:strVal val="0-#ppt_w/2"/>
                                          </p:val>
                                        </p:tav>
                                        <p:tav tm="100000">
                                          <p:val>
                                            <p:strVal val="#ppt_x"/>
                                          </p:val>
                                        </p:tav>
                                      </p:tavLst>
                                    </p:anim>
                                    <p:anim calcmode="lin" valueType="num">
                                      <p:cBhvr additive="base">
                                        <p:cTn id="38" dur="250" fill="hold"/>
                                        <p:tgtEl>
                                          <p:spTgt spid="3">
                                            <p:graphicEl>
                                              <a:dgm id="{818BA380-A052-43CB-BFDD-4446D3410640}"/>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decel="88000" fill="hold" grpId="0" nodeType="clickEffect">
                                  <p:stCondLst>
                                    <p:cond delay="0"/>
                                  </p:stCondLst>
                                  <p:childTnLst>
                                    <p:set>
                                      <p:cBhvr>
                                        <p:cTn id="42" dur="1" fill="hold">
                                          <p:stCondLst>
                                            <p:cond delay="0"/>
                                          </p:stCondLst>
                                        </p:cTn>
                                        <p:tgtEl>
                                          <p:spTgt spid="3">
                                            <p:graphicEl>
                                              <a:dgm id="{7F1DEF7A-F130-4E69-A052-EB5F2D0CAD3C}"/>
                                            </p:graphicEl>
                                          </p:spTgt>
                                        </p:tgtEl>
                                        <p:attrNameLst>
                                          <p:attrName>style.visibility</p:attrName>
                                        </p:attrNameLst>
                                      </p:cBhvr>
                                      <p:to>
                                        <p:strVal val="visible"/>
                                      </p:to>
                                    </p:set>
                                    <p:anim calcmode="lin" valueType="num">
                                      <p:cBhvr additive="base">
                                        <p:cTn id="43" dur="250" fill="hold"/>
                                        <p:tgtEl>
                                          <p:spTgt spid="3">
                                            <p:graphicEl>
                                              <a:dgm id="{7F1DEF7A-F130-4E69-A052-EB5F2D0CAD3C}"/>
                                            </p:graphicEl>
                                          </p:spTgt>
                                        </p:tgtEl>
                                        <p:attrNameLst>
                                          <p:attrName>ppt_x</p:attrName>
                                        </p:attrNameLst>
                                      </p:cBhvr>
                                      <p:tavLst>
                                        <p:tav tm="0">
                                          <p:val>
                                            <p:strVal val="0-#ppt_w/2"/>
                                          </p:val>
                                        </p:tav>
                                        <p:tav tm="100000">
                                          <p:val>
                                            <p:strVal val="#ppt_x"/>
                                          </p:val>
                                        </p:tav>
                                      </p:tavLst>
                                    </p:anim>
                                    <p:anim calcmode="lin" valueType="num">
                                      <p:cBhvr additive="base">
                                        <p:cTn id="44" dur="250" fill="hold"/>
                                        <p:tgtEl>
                                          <p:spTgt spid="3">
                                            <p:graphicEl>
                                              <a:dgm id="{7F1DEF7A-F130-4E69-A052-EB5F2D0CAD3C}"/>
                                            </p:graphicEl>
                                          </p:spTgt>
                                        </p:tgtEl>
                                        <p:attrNameLst>
                                          <p:attrName>ppt_y</p:attrName>
                                        </p:attrNameLst>
                                      </p:cBhvr>
                                      <p:tavLst>
                                        <p:tav tm="0">
                                          <p:val>
                                            <p:strVal val="#ppt_y"/>
                                          </p:val>
                                        </p:tav>
                                        <p:tav tm="100000">
                                          <p:val>
                                            <p:strVal val="#ppt_y"/>
                                          </p:val>
                                        </p:tav>
                                      </p:tavLst>
                                    </p:anim>
                                  </p:childTnLst>
                                </p:cTn>
                              </p:par>
                              <p:par>
                                <p:cTn id="45" presetID="2" presetClass="entr" presetSubtype="8" decel="88000" fill="hold" grpId="0" nodeType="withEffect">
                                  <p:stCondLst>
                                    <p:cond delay="0"/>
                                  </p:stCondLst>
                                  <p:childTnLst>
                                    <p:set>
                                      <p:cBhvr>
                                        <p:cTn id="46" dur="1" fill="hold">
                                          <p:stCondLst>
                                            <p:cond delay="0"/>
                                          </p:stCondLst>
                                        </p:cTn>
                                        <p:tgtEl>
                                          <p:spTgt spid="3">
                                            <p:graphicEl>
                                              <a:dgm id="{279367BA-103D-4D2E-B4F1-1749CA47CF17}"/>
                                            </p:graphicEl>
                                          </p:spTgt>
                                        </p:tgtEl>
                                        <p:attrNameLst>
                                          <p:attrName>style.visibility</p:attrName>
                                        </p:attrNameLst>
                                      </p:cBhvr>
                                      <p:to>
                                        <p:strVal val="visible"/>
                                      </p:to>
                                    </p:set>
                                    <p:anim calcmode="lin" valueType="num">
                                      <p:cBhvr additive="base">
                                        <p:cTn id="47" dur="250" fill="hold"/>
                                        <p:tgtEl>
                                          <p:spTgt spid="3">
                                            <p:graphicEl>
                                              <a:dgm id="{279367BA-103D-4D2E-B4F1-1749CA47CF17}"/>
                                            </p:graphicEl>
                                          </p:spTgt>
                                        </p:tgtEl>
                                        <p:attrNameLst>
                                          <p:attrName>ppt_x</p:attrName>
                                        </p:attrNameLst>
                                      </p:cBhvr>
                                      <p:tavLst>
                                        <p:tav tm="0">
                                          <p:val>
                                            <p:strVal val="0-#ppt_w/2"/>
                                          </p:val>
                                        </p:tav>
                                        <p:tav tm="100000">
                                          <p:val>
                                            <p:strVal val="#ppt_x"/>
                                          </p:val>
                                        </p:tav>
                                      </p:tavLst>
                                    </p:anim>
                                    <p:anim calcmode="lin" valueType="num">
                                      <p:cBhvr additive="base">
                                        <p:cTn id="48" dur="250" fill="hold"/>
                                        <p:tgtEl>
                                          <p:spTgt spid="3">
                                            <p:graphicEl>
                                              <a:dgm id="{279367BA-103D-4D2E-B4F1-1749CA47CF17}"/>
                                            </p:graphic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decel="88000" fill="hold" grpId="0" nodeType="clickEffect">
                                  <p:stCondLst>
                                    <p:cond delay="0"/>
                                  </p:stCondLst>
                                  <p:childTnLst>
                                    <p:set>
                                      <p:cBhvr>
                                        <p:cTn id="52" dur="1" fill="hold">
                                          <p:stCondLst>
                                            <p:cond delay="0"/>
                                          </p:stCondLst>
                                        </p:cTn>
                                        <p:tgtEl>
                                          <p:spTgt spid="3">
                                            <p:graphicEl>
                                              <a:dgm id="{8C182096-C00F-4055-8F31-D04434AA17A0}"/>
                                            </p:graphicEl>
                                          </p:spTgt>
                                        </p:tgtEl>
                                        <p:attrNameLst>
                                          <p:attrName>style.visibility</p:attrName>
                                        </p:attrNameLst>
                                      </p:cBhvr>
                                      <p:to>
                                        <p:strVal val="visible"/>
                                      </p:to>
                                    </p:set>
                                    <p:anim calcmode="lin" valueType="num">
                                      <p:cBhvr additive="base">
                                        <p:cTn id="53" dur="250" fill="hold"/>
                                        <p:tgtEl>
                                          <p:spTgt spid="3">
                                            <p:graphicEl>
                                              <a:dgm id="{8C182096-C00F-4055-8F31-D04434AA17A0}"/>
                                            </p:graphicEl>
                                          </p:spTgt>
                                        </p:tgtEl>
                                        <p:attrNameLst>
                                          <p:attrName>ppt_x</p:attrName>
                                        </p:attrNameLst>
                                      </p:cBhvr>
                                      <p:tavLst>
                                        <p:tav tm="0">
                                          <p:val>
                                            <p:strVal val="0-#ppt_w/2"/>
                                          </p:val>
                                        </p:tav>
                                        <p:tav tm="100000">
                                          <p:val>
                                            <p:strVal val="#ppt_x"/>
                                          </p:val>
                                        </p:tav>
                                      </p:tavLst>
                                    </p:anim>
                                    <p:anim calcmode="lin" valueType="num">
                                      <p:cBhvr additive="base">
                                        <p:cTn id="54" dur="250" fill="hold"/>
                                        <p:tgtEl>
                                          <p:spTgt spid="3">
                                            <p:graphicEl>
                                              <a:dgm id="{8C182096-C00F-4055-8F31-D04434AA17A0}"/>
                                            </p:graphicEl>
                                          </p:spTgt>
                                        </p:tgtEl>
                                        <p:attrNameLst>
                                          <p:attrName>ppt_y</p:attrName>
                                        </p:attrNameLst>
                                      </p:cBhvr>
                                      <p:tavLst>
                                        <p:tav tm="0">
                                          <p:val>
                                            <p:strVal val="#ppt_y"/>
                                          </p:val>
                                        </p:tav>
                                        <p:tav tm="100000">
                                          <p:val>
                                            <p:strVal val="#ppt_y"/>
                                          </p:val>
                                        </p:tav>
                                      </p:tavLst>
                                    </p:anim>
                                  </p:childTnLst>
                                </p:cTn>
                              </p:par>
                              <p:par>
                                <p:cTn id="55" presetID="2" presetClass="entr" presetSubtype="8" decel="88000" fill="hold" grpId="0" nodeType="withEffect">
                                  <p:stCondLst>
                                    <p:cond delay="0"/>
                                  </p:stCondLst>
                                  <p:childTnLst>
                                    <p:set>
                                      <p:cBhvr>
                                        <p:cTn id="56" dur="1" fill="hold">
                                          <p:stCondLst>
                                            <p:cond delay="0"/>
                                          </p:stCondLst>
                                        </p:cTn>
                                        <p:tgtEl>
                                          <p:spTgt spid="3">
                                            <p:graphicEl>
                                              <a:dgm id="{2815D494-4902-40F5-A8DD-70C918FEBE31}"/>
                                            </p:graphicEl>
                                          </p:spTgt>
                                        </p:tgtEl>
                                        <p:attrNameLst>
                                          <p:attrName>style.visibility</p:attrName>
                                        </p:attrNameLst>
                                      </p:cBhvr>
                                      <p:to>
                                        <p:strVal val="visible"/>
                                      </p:to>
                                    </p:set>
                                    <p:anim calcmode="lin" valueType="num">
                                      <p:cBhvr additive="base">
                                        <p:cTn id="57" dur="250" fill="hold"/>
                                        <p:tgtEl>
                                          <p:spTgt spid="3">
                                            <p:graphicEl>
                                              <a:dgm id="{2815D494-4902-40F5-A8DD-70C918FEBE31}"/>
                                            </p:graphicEl>
                                          </p:spTgt>
                                        </p:tgtEl>
                                        <p:attrNameLst>
                                          <p:attrName>ppt_x</p:attrName>
                                        </p:attrNameLst>
                                      </p:cBhvr>
                                      <p:tavLst>
                                        <p:tav tm="0">
                                          <p:val>
                                            <p:strVal val="0-#ppt_w/2"/>
                                          </p:val>
                                        </p:tav>
                                        <p:tav tm="100000">
                                          <p:val>
                                            <p:strVal val="#ppt_x"/>
                                          </p:val>
                                        </p:tav>
                                      </p:tavLst>
                                    </p:anim>
                                    <p:anim calcmode="lin" valueType="num">
                                      <p:cBhvr additive="base">
                                        <p:cTn id="58" dur="250" fill="hold"/>
                                        <p:tgtEl>
                                          <p:spTgt spid="3">
                                            <p:graphicEl>
                                              <a:dgm id="{2815D494-4902-40F5-A8DD-70C918FEBE31}"/>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2590800" y="3124200"/>
            <a:ext cx="7162800" cy="3124200"/>
          </a:xfrm>
          <a:prstGeom prst="downArrow">
            <a:avLst>
              <a:gd name="adj1" fmla="val 65866"/>
              <a:gd name="adj2" fmla="val 37350"/>
            </a:avLst>
          </a:prstGeom>
          <a:solidFill>
            <a:srgbClr val="FF000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latin typeface="Times New Roman" panose="02020603050405020304" pitchFamily="18" charset="0"/>
                <a:cs typeface="Times New Roman" panose="02020603050405020304" pitchFamily="18" charset="0"/>
              </a:rPr>
              <a:t>open your text book at page no 39 to read </a:t>
            </a:r>
            <a:r>
              <a:rPr lang="en-US" sz="2800" b="1" dirty="0" smtClean="0">
                <a:latin typeface="Times New Roman" panose="02020603050405020304" pitchFamily="18" charset="0"/>
                <a:cs typeface="Times New Roman" panose="02020603050405020304" pitchFamily="18" charset="0"/>
              </a:rPr>
              <a:t>text. The text is also available in the next slide. </a:t>
            </a:r>
          </a:p>
        </p:txBody>
      </p:sp>
      <p:sp>
        <p:nvSpPr>
          <p:cNvPr id="3" name="TextBox 2"/>
          <p:cNvSpPr txBox="1"/>
          <p:nvPr/>
        </p:nvSpPr>
        <p:spPr>
          <a:xfrm>
            <a:off x="3702571" y="821204"/>
            <a:ext cx="5257800" cy="7078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4000" b="1" dirty="0" smtClean="0">
                <a:latin typeface="Times New Roman" panose="02020603050405020304" pitchFamily="18" charset="0"/>
                <a:cs typeface="Times New Roman" panose="02020603050405020304" pitchFamily="18" charset="0"/>
              </a:rPr>
              <a:t>Silent Reading</a:t>
            </a:r>
            <a:endParaRPr lang="en-US" sz="40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38200" y="381000"/>
            <a:ext cx="2938072" cy="3733800"/>
          </a:xfrm>
          <a:prstGeom prst="rect">
            <a:avLst/>
          </a:prstGeom>
        </p:spPr>
      </p:pic>
    </p:spTree>
    <p:extLst>
      <p:ext uri="{BB962C8B-B14F-4D97-AF65-F5344CB8AC3E}">
        <p14:creationId xmlns:p14="http://schemas.microsoft.com/office/powerpoint/2010/main" val="169484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09600"/>
            <a:ext cx="11658600" cy="5632311"/>
          </a:xfrm>
          <a:prstGeom prst="rect">
            <a:avLst/>
          </a:prstGeom>
          <a:ln>
            <a:solidFill>
              <a:schemeClr val="tx1"/>
            </a:solidFill>
          </a:ln>
        </p:spPr>
        <p:txBody>
          <a:bodyPr wrap="square">
            <a:spAutoFit/>
          </a:bodyPr>
          <a:lstStyle/>
          <a:p>
            <a:pPr algn="just"/>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Pahela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Boishakh</a:t>
            </a:r>
            <a:r>
              <a:rPr lang="en-US" dirty="0">
                <a:latin typeface="Times New Roman" panose="02020603050405020304" pitchFamily="18" charset="0"/>
                <a:cs typeface="Times New Roman" panose="02020603050405020304" pitchFamily="18" charset="0"/>
              </a:rPr>
              <a:t>’ is the first day of Bangla new year. The day is a public holiday. This day has a special significance for us as it is a part of </a:t>
            </a:r>
            <a:r>
              <a:rPr lang="en-US" dirty="0" err="1">
                <a:latin typeface="Times New Roman" panose="02020603050405020304" pitchFamily="18" charset="0"/>
                <a:cs typeface="Times New Roman" panose="02020603050405020304" pitchFamily="18" charset="0"/>
              </a:rPr>
              <a:t>Bangalee</a:t>
            </a:r>
            <a:r>
              <a:rPr lang="en-US" dirty="0">
                <a:latin typeface="Times New Roman" panose="02020603050405020304" pitchFamily="18" charset="0"/>
                <a:cs typeface="Times New Roman" panose="02020603050405020304" pitchFamily="18" charset="0"/>
              </a:rPr>
              <a:t> culture and tradition. People from all walks of life, irrespective of their ethnic identity or religious beliefs, celebrate the day with traditional festivities. On this day, the whole of Bangladesh is in a festive mood. The day inspires people to start life with renewed hopes and inspirations.</a:t>
            </a:r>
          </a:p>
          <a:p>
            <a:pPr algn="just"/>
            <a:r>
              <a:rPr lang="en-US" dirty="0">
                <a:latin typeface="Times New Roman" panose="02020603050405020304" pitchFamily="18" charset="0"/>
                <a:cs typeface="Times New Roman" panose="02020603050405020304" pitchFamily="18" charset="0"/>
              </a:rPr>
              <a:t>Every year the day is celebrated traditionally. People wake up early in the morning, have a bath and wear their traditional clothes. Women wear white sarees with red borders and adorn themselves with </a:t>
            </a:r>
            <a:r>
              <a:rPr lang="en-US" dirty="0" err="1">
                <a:latin typeface="Times New Roman" panose="02020603050405020304" pitchFamily="18" charset="0"/>
                <a:cs typeface="Times New Roman" panose="02020603050405020304" pitchFamily="18" charset="0"/>
              </a:rPr>
              <a:t>colourful</a:t>
            </a:r>
            <a:r>
              <a:rPr lang="en-US" dirty="0">
                <a:latin typeface="Times New Roman" panose="02020603050405020304" pitchFamily="18" charset="0"/>
                <a:cs typeface="Times New Roman" panose="02020603050405020304" pitchFamily="18" charset="0"/>
              </a:rPr>
              <a:t> flowers while men dress themselves in pajamas and </a:t>
            </a:r>
            <a:r>
              <a:rPr lang="en-US" dirty="0" err="1">
                <a:latin typeface="Times New Roman" panose="02020603050405020304" pitchFamily="18" charset="0"/>
                <a:cs typeface="Times New Roman" panose="02020603050405020304" pitchFamily="18" charset="0"/>
              </a:rPr>
              <a:t>punjabis</a:t>
            </a:r>
            <a:r>
              <a:rPr lang="en-US" dirty="0">
                <a:latin typeface="Times New Roman" panose="02020603050405020304" pitchFamily="18" charset="0"/>
                <a:cs typeface="Times New Roman" panose="02020603050405020304" pitchFamily="18" charset="0"/>
              </a:rPr>
              <a:t>. It is a day when people love eating traditional food.</a:t>
            </a:r>
          </a:p>
          <a:p>
            <a:pPr algn="just"/>
            <a:r>
              <a:rPr lang="en-US" dirty="0" smtClean="0">
                <a:latin typeface="Times New Roman" panose="02020603050405020304" pitchFamily="18" charset="0"/>
                <a:cs typeface="Times New Roman" panose="02020603050405020304" pitchFamily="18" charset="0"/>
              </a:rPr>
              <a:t>One </a:t>
            </a:r>
            <a:r>
              <a:rPr lang="en-US" dirty="0">
                <a:latin typeface="Times New Roman" panose="02020603050405020304" pitchFamily="18" charset="0"/>
                <a:cs typeface="Times New Roman" panose="02020603050405020304" pitchFamily="18" charset="0"/>
              </a:rPr>
              <a:t>of the most </a:t>
            </a:r>
            <a:r>
              <a:rPr lang="en-US" dirty="0" err="1">
                <a:latin typeface="Times New Roman" panose="02020603050405020304" pitchFamily="18" charset="0"/>
                <a:cs typeface="Times New Roman" panose="02020603050405020304" pitchFamily="18" charset="0"/>
              </a:rPr>
              <a:t>colourful</a:t>
            </a:r>
            <a:r>
              <a:rPr lang="en-US" dirty="0">
                <a:latin typeface="Times New Roman" panose="02020603050405020304" pitchFamily="18" charset="0"/>
                <a:cs typeface="Times New Roman" panose="02020603050405020304" pitchFamily="18" charset="0"/>
              </a:rPr>
              <a:t> events of the day is held in Dhaka. Early in the morning, people in hundreds and thousands pour in from all directions to attend the cultural function at </a:t>
            </a:r>
            <a:r>
              <a:rPr lang="en-US" dirty="0" err="1">
                <a:latin typeface="Times New Roman" panose="02020603050405020304" pitchFamily="18" charset="0"/>
                <a:cs typeface="Times New Roman" panose="02020603050405020304" pitchFamily="18" charset="0"/>
              </a:rPr>
              <a:t>Ramna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Batamul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organised</a:t>
            </a:r>
            <a:r>
              <a:rPr lang="en-US" dirty="0">
                <a:latin typeface="Times New Roman" panose="02020603050405020304" pitchFamily="18" charset="0"/>
                <a:cs typeface="Times New Roman" panose="02020603050405020304" pitchFamily="18" charset="0"/>
              </a:rPr>
              <a:t> by </a:t>
            </a:r>
            <a:r>
              <a:rPr lang="en-US" dirty="0" err="1">
                <a:latin typeface="Times New Roman" panose="02020603050405020304" pitchFamily="18" charset="0"/>
                <a:cs typeface="Times New Roman" panose="02020603050405020304" pitchFamily="18" charset="0"/>
              </a:rPr>
              <a:t>Chhyanata</a:t>
            </a:r>
            <a:r>
              <a:rPr lang="en-US" dirty="0">
                <a:latin typeface="Times New Roman" panose="02020603050405020304" pitchFamily="18" charset="0"/>
                <a:cs typeface="Times New Roman" panose="02020603050405020304" pitchFamily="18" charset="0"/>
              </a:rPr>
              <a:t>. The cultural </a:t>
            </a:r>
            <a:r>
              <a:rPr lang="en-US" dirty="0" err="1">
                <a:latin typeface="Times New Roman" panose="02020603050405020304" pitchFamily="18" charset="0"/>
                <a:cs typeface="Times New Roman" panose="02020603050405020304" pitchFamily="18" charset="0"/>
              </a:rPr>
              <a:t>programme</a:t>
            </a:r>
            <a:r>
              <a:rPr lang="en-US" dirty="0">
                <a:latin typeface="Times New Roman" panose="02020603050405020304" pitchFamily="18" charset="0"/>
                <a:cs typeface="Times New Roman" panose="02020603050405020304" pitchFamily="18" charset="0"/>
              </a:rPr>
              <a:t> begins just at sunrise and the renowned artists of the country take part in the </a:t>
            </a:r>
            <a:r>
              <a:rPr lang="en-US" dirty="0" err="1">
                <a:latin typeface="Times New Roman" panose="02020603050405020304" pitchFamily="18" charset="0"/>
                <a:cs typeface="Times New Roman" panose="02020603050405020304" pitchFamily="18" charset="0"/>
              </a:rPr>
              <a:t>programme</a:t>
            </a:r>
            <a:r>
              <a:rPr lang="en-US" dirty="0">
                <a:latin typeface="Times New Roman" panose="02020603050405020304" pitchFamily="18" charset="0"/>
                <a:cs typeface="Times New Roman" panose="02020603050405020304" pitchFamily="18" charset="0"/>
              </a:rPr>
              <a:t> that starts with the famous Tagore-song </a:t>
            </a:r>
            <a:r>
              <a:rPr lang="en-US" dirty="0" err="1">
                <a:latin typeface="Times New Roman" panose="02020603050405020304" pitchFamily="18" charset="0"/>
                <a:cs typeface="Times New Roman" panose="02020603050405020304" pitchFamily="18" charset="0"/>
              </a:rPr>
              <a:t>Esho</a:t>
            </a:r>
            <a:r>
              <a:rPr lang="en-US" dirty="0">
                <a:latin typeface="Times New Roman" panose="02020603050405020304" pitchFamily="18" charset="0"/>
                <a:cs typeface="Times New Roman" panose="02020603050405020304" pitchFamily="18" charset="0"/>
              </a:rPr>
              <a:t>-he-</a:t>
            </a:r>
            <a:r>
              <a:rPr lang="en-US" dirty="0" err="1">
                <a:latin typeface="Times New Roman" panose="02020603050405020304" pitchFamily="18" charset="0"/>
                <a:cs typeface="Times New Roman" panose="02020603050405020304" pitchFamily="18" charset="0"/>
              </a:rPr>
              <a:t>Boishakh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Esho</a:t>
            </a:r>
            <a:r>
              <a:rPr lang="en-US" dirty="0">
                <a:latin typeface="Times New Roman" panose="02020603050405020304" pitchFamily="18" charset="0"/>
                <a:cs typeface="Times New Roman" panose="02020603050405020304" pitchFamily="18" charset="0"/>
              </a:rPr>
              <a:t>…… Artists also sing traditional folk songs, and display classical dances with the rhythm of musical instruments.</a:t>
            </a:r>
          </a:p>
          <a:p>
            <a:pPr algn="just"/>
            <a:r>
              <a:rPr lang="en-US" dirty="0">
                <a:latin typeface="Times New Roman" panose="02020603050405020304" pitchFamily="18" charset="0"/>
                <a:cs typeface="Times New Roman" panose="02020603050405020304" pitchFamily="18" charset="0"/>
              </a:rPr>
              <a:t>People also come to join the </a:t>
            </a:r>
            <a:r>
              <a:rPr lang="en-US" dirty="0" err="1">
                <a:latin typeface="Times New Roman" panose="02020603050405020304" pitchFamily="18" charset="0"/>
                <a:cs typeface="Times New Roman" panose="02020603050405020304" pitchFamily="18" charset="0"/>
              </a:rPr>
              <a:t>colourful</a:t>
            </a:r>
            <a:r>
              <a:rPr lang="en-US" dirty="0">
                <a:latin typeface="Times New Roman" panose="02020603050405020304" pitchFamily="18" charset="0"/>
                <a:cs typeface="Times New Roman" panose="02020603050405020304" pitchFamily="18" charset="0"/>
              </a:rPr>
              <a:t> processions, the biggest carnival of the country, </a:t>
            </a:r>
            <a:r>
              <a:rPr lang="en-US" dirty="0" err="1">
                <a:latin typeface="Times New Roman" panose="02020603050405020304" pitchFamily="18" charset="0"/>
                <a:cs typeface="Times New Roman" panose="02020603050405020304" pitchFamily="18" charset="0"/>
              </a:rPr>
              <a:t>organised</a:t>
            </a:r>
            <a:r>
              <a:rPr lang="en-US" dirty="0">
                <a:latin typeface="Times New Roman" panose="02020603050405020304" pitchFamily="18" charset="0"/>
                <a:cs typeface="Times New Roman" panose="02020603050405020304" pitchFamily="18" charset="0"/>
              </a:rPr>
              <a:t> by the Fine Arts students of Dhaka University. The procession usually displays the traditional practices of </a:t>
            </a:r>
            <a:r>
              <a:rPr lang="en-US" dirty="0" err="1">
                <a:latin typeface="Times New Roman" panose="02020603050405020304" pitchFamily="18" charset="0"/>
                <a:cs typeface="Times New Roman" panose="02020603050405020304" pitchFamily="18" charset="0"/>
              </a:rPr>
              <a:t>Bangalee</a:t>
            </a:r>
            <a:r>
              <a:rPr lang="en-US" dirty="0">
                <a:latin typeface="Times New Roman" panose="02020603050405020304" pitchFamily="18" charset="0"/>
                <a:cs typeface="Times New Roman" panose="02020603050405020304" pitchFamily="18" charset="0"/>
              </a:rPr>
              <a:t> culture. The masks and wreaths worn by the people are so fascinating! Often they </a:t>
            </a:r>
            <a:r>
              <a:rPr lang="en-US" dirty="0" err="1">
                <a:latin typeface="Times New Roman" panose="02020603050405020304" pitchFamily="18" charset="0"/>
                <a:cs typeface="Times New Roman" panose="02020603050405020304" pitchFamily="18" charset="0"/>
              </a:rPr>
              <a:t>symbolise</a:t>
            </a:r>
            <a:r>
              <a:rPr lang="en-US" dirty="0">
                <a:latin typeface="Times New Roman" panose="02020603050405020304" pitchFamily="18" charset="0"/>
                <a:cs typeface="Times New Roman" panose="02020603050405020304" pitchFamily="18" charset="0"/>
              </a:rPr>
              <a:t> contemporary worries or happiness in the national life. It attracts an increasing number of foreign tourists every year.</a:t>
            </a:r>
          </a:p>
          <a:p>
            <a:pPr algn="just"/>
            <a:r>
              <a:rPr lang="en-US" dirty="0">
                <a:latin typeface="Times New Roman" panose="02020603050405020304" pitchFamily="18" charset="0"/>
                <a:cs typeface="Times New Roman" panose="02020603050405020304" pitchFamily="18" charset="0"/>
              </a:rPr>
              <a:t>The day is also observed all over the country. Different social and cultural organizations and  educational institutions celebrate the day with their own cultural </a:t>
            </a:r>
            <a:r>
              <a:rPr lang="en-US" dirty="0" err="1">
                <a:latin typeface="Times New Roman" panose="02020603050405020304" pitchFamily="18" charset="0"/>
                <a:cs typeface="Times New Roman" panose="02020603050405020304" pitchFamily="18" charset="0"/>
              </a:rPr>
              <a:t>programmes</a:t>
            </a:r>
            <a:r>
              <a:rPr lang="en-US" dirty="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On this day, newspapers bring out special supplements. There are also special </a:t>
            </a:r>
            <a:r>
              <a:rPr lang="en-US" dirty="0" err="1">
                <a:latin typeface="Times New Roman" panose="02020603050405020304" pitchFamily="18" charset="0"/>
                <a:cs typeface="Times New Roman" panose="02020603050405020304" pitchFamily="18" charset="0"/>
              </a:rPr>
              <a:t>programmes</a:t>
            </a:r>
            <a:r>
              <a:rPr lang="en-US" dirty="0">
                <a:latin typeface="Times New Roman" panose="02020603050405020304" pitchFamily="18" charset="0"/>
                <a:cs typeface="Times New Roman" panose="02020603050405020304" pitchFamily="18" charset="0"/>
              </a:rPr>
              <a:t> on the radio and television.</a:t>
            </a:r>
          </a:p>
          <a:p>
            <a:pPr algn="just"/>
            <a:r>
              <a:rPr lang="en-US" dirty="0">
                <a:latin typeface="Times New Roman" panose="02020603050405020304" pitchFamily="18" charset="0"/>
                <a:cs typeface="Times New Roman" panose="02020603050405020304" pitchFamily="18" charset="0"/>
              </a:rPr>
              <a:t>The celebration of </a:t>
            </a:r>
            <a:r>
              <a:rPr lang="en-US" dirty="0" err="1">
                <a:latin typeface="Times New Roman" panose="02020603050405020304" pitchFamily="18" charset="0"/>
                <a:cs typeface="Times New Roman" panose="02020603050405020304" pitchFamily="18" charset="0"/>
              </a:rPr>
              <a:t>Pahela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Boishakh</a:t>
            </a:r>
            <a:r>
              <a:rPr lang="en-US" dirty="0">
                <a:latin typeface="Times New Roman" panose="02020603050405020304" pitchFamily="18" charset="0"/>
                <a:cs typeface="Times New Roman" panose="02020603050405020304" pitchFamily="18" charset="0"/>
              </a:rPr>
              <a:t> marks a day of cultural unity for the whole nation irrespective of caste and creed.</a:t>
            </a:r>
          </a:p>
        </p:txBody>
      </p:sp>
    </p:spTree>
    <p:extLst>
      <p:ext uri="{BB962C8B-B14F-4D97-AF65-F5344CB8AC3E}">
        <p14:creationId xmlns:p14="http://schemas.microsoft.com/office/powerpoint/2010/main" val="800952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3048000"/>
            <a:ext cx="5943600" cy="1200329"/>
          </a:xfrm>
          <a:prstGeom prst="rect">
            <a:avLst/>
          </a:prstGeom>
          <a:noFill/>
          <a:ln>
            <a:solidFill>
              <a:schemeClr val="tx1"/>
            </a:solidFill>
          </a:ln>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See the vocabulary first</a:t>
            </a:r>
          </a:p>
          <a:p>
            <a:pPr algn="ctr"/>
            <a:r>
              <a:rPr lang="en-US" sz="3600" dirty="0" smtClean="0">
                <a:latin typeface="Times New Roman" panose="02020603050405020304" pitchFamily="18" charset="0"/>
                <a:cs typeface="Times New Roman" panose="02020603050405020304" pitchFamily="18" charset="0"/>
              </a:rPr>
              <a:t>below</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5209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827</TotalTime>
  <Words>1001</Words>
  <Application>Microsoft Office PowerPoint</Application>
  <PresentationFormat>Widescreen</PresentationFormat>
  <Paragraphs>102</Paragraphs>
  <Slides>21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 BONNIE</vt:lpstr>
      <vt:lpstr>AR CENA</vt:lpstr>
      <vt:lpstr>Arial</vt:lpstr>
      <vt:lpstr>Baskerville Old Face</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INTER_WAVE</dc:creator>
  <cp:lastModifiedBy>MS Alom</cp:lastModifiedBy>
  <cp:revision>90</cp:revision>
  <dcterms:created xsi:type="dcterms:W3CDTF">2006-08-16T00:00:00Z</dcterms:created>
  <dcterms:modified xsi:type="dcterms:W3CDTF">2020-08-18T04:04:23Z</dcterms:modified>
</cp:coreProperties>
</file>