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30" r:id="rId2"/>
    <p:sldId id="315" r:id="rId3"/>
    <p:sldId id="311" r:id="rId4"/>
    <p:sldId id="310" r:id="rId5"/>
    <p:sldId id="327" r:id="rId6"/>
    <p:sldId id="329" r:id="rId7"/>
    <p:sldId id="313" r:id="rId8"/>
    <p:sldId id="300" r:id="rId9"/>
    <p:sldId id="302" r:id="rId10"/>
    <p:sldId id="303" r:id="rId11"/>
    <p:sldId id="301" r:id="rId12"/>
    <p:sldId id="304" r:id="rId13"/>
    <p:sldId id="305" r:id="rId14"/>
    <p:sldId id="306" r:id="rId15"/>
    <p:sldId id="307" r:id="rId16"/>
    <p:sldId id="308" r:id="rId17"/>
    <p:sldId id="332" r:id="rId18"/>
    <p:sldId id="314" r:id="rId19"/>
    <p:sldId id="316" r:id="rId20"/>
    <p:sldId id="317" r:id="rId21"/>
    <p:sldId id="318" r:id="rId22"/>
    <p:sldId id="319" r:id="rId23"/>
    <p:sldId id="322" r:id="rId24"/>
    <p:sldId id="333" r:id="rId25"/>
    <p:sldId id="321" r:id="rId26"/>
    <p:sldId id="323" r:id="rId27"/>
    <p:sldId id="324" r:id="rId28"/>
    <p:sldId id="325" r:id="rId29"/>
    <p:sldId id="334" r:id="rId30"/>
    <p:sldId id="309" r:id="rId31"/>
    <p:sldId id="335" r:id="rId32"/>
    <p:sldId id="296" r:id="rId33"/>
    <p:sldId id="326" r:id="rId34"/>
    <p:sldId id="27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C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4C0AB-D111-4359-AA78-B93E5CA9E62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3E5D6-6143-44F0-BE87-F704AFD2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7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3E5D6-6143-44F0-BE87-F704AFD260C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2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9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8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7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2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4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9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7DBE-9DB2-4350-B7ED-1ED786AA32D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Sweetsorror_robi@yahoo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r="6378"/>
          <a:stretch/>
        </p:blipFill>
        <p:spPr>
          <a:xfrm>
            <a:off x="1" y="2470004"/>
            <a:ext cx="12192000" cy="4353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3849" y="685503"/>
            <a:ext cx="617806" cy="373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spc="50" dirty="0" err="1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23900" b="1" spc="50" dirty="0">
              <a:ln w="0"/>
              <a:solidFill>
                <a:srgbClr val="56F0F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6012" y="651335"/>
            <a:ext cx="286980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4293" y="668418"/>
            <a:ext cx="248294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8755" y="702586"/>
            <a:ext cx="223324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spc="50" dirty="0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4710" y="844644"/>
            <a:ext cx="906211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 err="1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spc="50" dirty="0">
              <a:ln w="0"/>
              <a:solidFill>
                <a:srgbClr val="56F0F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-34045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1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00104 0.4291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" y="1132350"/>
            <a:ext cx="10508684" cy="5228713"/>
          </a:xfrm>
          <a:prstGeom prst="rect">
            <a:avLst/>
          </a:prstGeom>
        </p:spPr>
      </p:pic>
      <p:sp>
        <p:nvSpPr>
          <p:cNvPr id="6" name="AutoShape 2" descr="সংকটে সুন্দরবন"/>
          <p:cNvSpPr>
            <a:spLocks noChangeAspect="1" noChangeArrowheads="1"/>
          </p:cNvSpPr>
          <p:nvPr/>
        </p:nvSpPr>
        <p:spPr bwMode="auto">
          <a:xfrm>
            <a:off x="155575" y="-144463"/>
            <a:ext cx="342582" cy="3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88165" y="24354"/>
            <a:ext cx="90664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6613" y="5253067"/>
            <a:ext cx="10258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সুন্দরি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7644" y="1132350"/>
            <a:ext cx="10258480" cy="212365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সুন্দরি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660992" y="5028473"/>
            <a:ext cx="2660992" cy="18295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97777" y="24354"/>
            <a:ext cx="2122598" cy="1397808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-308365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32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69" y="842271"/>
            <a:ext cx="11301412" cy="5915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57326" y="0"/>
            <a:ext cx="90664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568" y="955086"/>
            <a:ext cx="11301413" cy="212365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উপকূলীয়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অঞ্চলকে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জলোচ্ছ্বাস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76160" y="5522377"/>
            <a:ext cx="2483333" cy="1235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0"/>
            <a:ext cx="2666667" cy="1495238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-34045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42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22598" y="5309812"/>
            <a:ext cx="2122598" cy="13978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128" y="2609774"/>
            <a:ext cx="1895238" cy="993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24353"/>
            <a:ext cx="12191999" cy="67996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47749" y="1157660"/>
            <a:ext cx="10096500" cy="1107996"/>
          </a:xfrm>
          <a:prstGeom prst="rect">
            <a:avLst/>
          </a:prstGeom>
          <a:solidFill>
            <a:schemeClr val="bg1">
              <a:lumMod val="50000"/>
              <a:alpha val="3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s-IN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শ্বাসমূলসহ ম্যানগ্রোভ উদ্ভিদ।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-34045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8165" y="24354"/>
            <a:ext cx="9066475" cy="1107996"/>
          </a:xfrm>
          <a:prstGeom prst="rect">
            <a:avLst/>
          </a:prstGeom>
          <a:solidFill>
            <a:schemeClr val="tx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8145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311"/>
            <a:ext cx="12143407" cy="67976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12924" y="1891499"/>
            <a:ext cx="10485120" cy="1107996"/>
          </a:xfrm>
          <a:prstGeom prst="rect">
            <a:avLst/>
          </a:prstGeom>
          <a:solidFill>
            <a:schemeClr val="bg1">
              <a:lumMod val="50000"/>
              <a:alpha val="3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ম্যনগ্রোভ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as-IN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4746" y="1551055"/>
            <a:ext cx="11693912" cy="2123658"/>
          </a:xfrm>
          <a:prstGeom prst="rect">
            <a:avLst/>
          </a:prstGeom>
          <a:solidFill>
            <a:schemeClr val="bg1">
              <a:lumMod val="50000"/>
              <a:alpha val="3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ইউনেস্কো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১৯৯৭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সুন্দরবনকে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as-IN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763" y="0"/>
            <a:ext cx="1904762" cy="1047619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-24297" y="0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82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64" y="1906184"/>
            <a:ext cx="1323810" cy="742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71" y="1868089"/>
            <a:ext cx="1380952" cy="7809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42" y="3510663"/>
            <a:ext cx="1904762" cy="10571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934" y="5534874"/>
            <a:ext cx="1200000" cy="6571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TextBox 2"/>
          <p:cNvSpPr txBox="1"/>
          <p:nvPr/>
        </p:nvSpPr>
        <p:spPr>
          <a:xfrm>
            <a:off x="8022020" y="3429005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সুন্দরবনের</a:t>
            </a:r>
            <a:r>
              <a:rPr lang="en-US" sz="8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প্রাণী</a:t>
            </a:r>
            <a:endParaRPr lang="en-US" sz="80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55980" y="5695370"/>
            <a:ext cx="2020170" cy="993295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5687" y="183651"/>
            <a:ext cx="4140567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রয়েল</a:t>
            </a:r>
            <a:r>
              <a:rPr lang="en-US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endParaRPr lang="en-US" sz="4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18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38" y="298448"/>
            <a:ext cx="5751371" cy="3291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85" y="321729"/>
            <a:ext cx="5607054" cy="29675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1995" y="321730"/>
            <a:ext cx="7683061" cy="1159407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সুন্দরবনের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প্রাণী</a:t>
            </a:r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6785" y="3489159"/>
            <a:ext cx="5557398" cy="3047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8343" y="3613032"/>
            <a:ext cx="5747966" cy="2925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730" y="2374197"/>
            <a:ext cx="11666416" cy="1215553"/>
          </a:xfrm>
          <a:prstGeom prst="rect">
            <a:avLst/>
          </a:prstGeom>
          <a:solidFill>
            <a:schemeClr val="bg1">
              <a:lumMod val="50000"/>
              <a:alpha val="44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চিত্রা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হরিণ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বন্যশূকর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সজারু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পাখি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2232" y="28403"/>
            <a:ext cx="1409524" cy="7333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028" y="2137319"/>
            <a:ext cx="1723810" cy="12952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009" y="449052"/>
            <a:ext cx="1857143" cy="904762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28403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23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1033"/>
            <a:ext cx="5847347" cy="3416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47" y="1"/>
            <a:ext cx="6344653" cy="37097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53194" y="4589524"/>
            <a:ext cx="6638806" cy="1292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বনের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মাঝ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দিয়ে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বয়ে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গেছে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অসংখ্য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খাল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ছোট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ছোট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নদী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যেখানে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বাস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করে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কুমির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সাপ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মাছ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5847348" cy="3441032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28403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855795">
            <a:off x="39818" y="1286979"/>
            <a:ext cx="3921417" cy="2879677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28403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7272" y="2644170"/>
            <a:ext cx="7746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জলাভূমির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ম্যানগ্রোভ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4489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5972" r="16173"/>
          <a:stretch/>
        </p:blipFill>
        <p:spPr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7934"/>
          <a:stretch/>
        </p:blipFill>
        <p:spPr>
          <a:xfrm>
            <a:off x="3687462" y="1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6186" y="832880"/>
            <a:ext cx="4437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দীর্ঘতম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বালুকাময়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সমুদ্রসৈকত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446" y="1147539"/>
            <a:ext cx="3569354" cy="9403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কক্সবাজার</a:t>
            </a:r>
            <a:endParaRPr lang="en-US" sz="80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3252" y="-34"/>
            <a:ext cx="1001517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07" y="513893"/>
            <a:ext cx="4099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সৈকত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উপকূল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১২০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Frame 14"/>
          <p:cNvSpPr/>
          <p:nvPr/>
        </p:nvSpPr>
        <p:spPr>
          <a:xfrm>
            <a:off x="0" y="28403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/>
      <p:bldP spid="8" grpId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086" r="-1" b="-1"/>
          <a:stretch/>
        </p:blipFill>
        <p:spPr>
          <a:xfrm>
            <a:off x="20" y="10"/>
            <a:ext cx="9141724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92" r="5192" b="-3"/>
          <a:stretch/>
        </p:blipFill>
        <p:spPr>
          <a:xfrm>
            <a:off x="5790353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sp>
        <p:nvSpPr>
          <p:cNvPr id="4" name="TextBox 3"/>
          <p:cNvSpPr txBox="1"/>
          <p:nvPr/>
        </p:nvSpPr>
        <p:spPr>
          <a:xfrm>
            <a:off x="6665808" y="458236"/>
            <a:ext cx="518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Frame 4"/>
          <p:cNvSpPr/>
          <p:nvPr/>
        </p:nvSpPr>
        <p:spPr>
          <a:xfrm>
            <a:off x="0" y="28403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0672" y="458236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382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5008098" y="844062"/>
            <a:ext cx="2447779" cy="801858"/>
          </a:xfrm>
          <a:prstGeom prst="flowChartTerminator">
            <a:avLst/>
          </a:prstGeom>
          <a:noFill/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29796" y="844062"/>
            <a:ext cx="330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49" y="3828652"/>
            <a:ext cx="4783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তৌফিকুল ইসলাম রবি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মোহনপুর সরকারি প্রাথমিক বিদ্যালয়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বিরামপুর, দিনাজপুর।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Sweetsorror_robi@yahoo.com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০১৭১৯২৪৯৭৭৬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49" y="2323294"/>
            <a:ext cx="1743075" cy="45347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55877" y="3713484"/>
            <a:ext cx="391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107" y="1205042"/>
            <a:ext cx="1896868" cy="2402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7" y="1205042"/>
            <a:ext cx="2270526" cy="25084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Frame 10"/>
          <p:cNvSpPr/>
          <p:nvPr/>
        </p:nvSpPr>
        <p:spPr>
          <a:xfrm>
            <a:off x="0" y="-34045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11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3869" y="228385"/>
            <a:ext cx="5747322" cy="1448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কক্সবাজারের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দক্ষিনে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আছে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সেন্টমার্টিন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দ্বীপ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যা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একমাত্র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প্রবাল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দ্বীপ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641" r="1" b="1618"/>
          <a:stretch/>
        </p:blipFill>
        <p:spPr>
          <a:xfrm>
            <a:off x="1155559" y="2265037"/>
            <a:ext cx="9889790" cy="3949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2279" y="661110"/>
            <a:ext cx="3445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সেন্টমার্টিন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28403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4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/>
          <p:cNvSpPr txBox="1"/>
          <p:nvPr/>
        </p:nvSpPr>
        <p:spPr>
          <a:xfrm>
            <a:off x="8046720" y="3429005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কক্সবাজার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সমুদ্রসৈকত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১৮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কিলোমিটার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দক্ষিনে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অবস্থিত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997321" y="3968863"/>
            <a:ext cx="3901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হিমছড়ি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28403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5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ইনানী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বিচ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668" y="5199247"/>
            <a:ext cx="1190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সমুদ্রসৈকত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দক্ষিনে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Frame 8"/>
          <p:cNvSpPr/>
          <p:nvPr/>
        </p:nvSpPr>
        <p:spPr>
          <a:xfrm>
            <a:off x="0" y="28403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5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878"/>
          </a:xfrm>
          <a:prstGeom prst="rect">
            <a:avLst/>
          </a:prstGeom>
        </p:spPr>
      </p:pic>
      <p:sp>
        <p:nvSpPr>
          <p:cNvPr id="18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5390015"/>
            <a:ext cx="12192000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পরিবার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আপনজনদের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নিয়ে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অবসর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ভ্রমন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কাটানোর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সুন্দর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জায়গা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হলো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কক্সবাজার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সমুদ্রসৈকত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20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ame 6"/>
          <p:cNvSpPr/>
          <p:nvPr/>
        </p:nvSpPr>
        <p:spPr>
          <a:xfrm>
            <a:off x="0" y="28403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16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855795">
            <a:off x="39818" y="1286979"/>
            <a:ext cx="3921417" cy="2879677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02103C-5E2F-4CEB-BACB-88B2F8E851F5}"/>
              </a:ext>
            </a:extLst>
          </p:cNvPr>
          <p:cNvSpPr txBox="1"/>
          <p:nvPr/>
        </p:nvSpPr>
        <p:spPr>
          <a:xfrm>
            <a:off x="4224740" y="2304607"/>
            <a:ext cx="7423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পর্যটকদের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সমুদ্রসৈকত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Frame 15"/>
          <p:cNvSpPr/>
          <p:nvPr/>
        </p:nvSpPr>
        <p:spPr>
          <a:xfrm>
            <a:off x="0" y="28403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18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656" r="19010" b="-1"/>
          <a:stretch/>
        </p:blipFill>
        <p:spPr>
          <a:xfrm>
            <a:off x="6052812" y="15707"/>
            <a:ext cx="6096000" cy="6857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25" y="0"/>
            <a:ext cx="612282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507" y="2505075"/>
            <a:ext cx="2466975" cy="1847850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72335" y="2787600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কুয়াকাটা</a:t>
            </a:r>
            <a:endParaRPr lang="en-US" sz="6600" b="1" dirty="0">
              <a:solidFill>
                <a:srgbClr val="080808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4" name="Frame 12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7545" y="2954822"/>
            <a:ext cx="4392898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পটুয়াখালী</a:t>
            </a:r>
            <a:r>
              <a:rPr lang="en-US" sz="5400" b="1" dirty="0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জেলায়</a:t>
            </a:r>
            <a:r>
              <a:rPr lang="en-US" sz="5400" b="1" dirty="0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অবস্থিত</a:t>
            </a:r>
            <a:r>
              <a:rPr lang="en-US" sz="5400" b="1" dirty="0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28403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7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741" y="1519372"/>
            <a:ext cx="1651552" cy="927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826" y="1375354"/>
            <a:ext cx="2203382" cy="12156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-1" b="2091"/>
          <a:stretch/>
        </p:blipFill>
        <p:spPr>
          <a:xfrm>
            <a:off x="4476307" y="585199"/>
            <a:ext cx="7715693" cy="56584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356407" y="1099411"/>
            <a:ext cx="5053794" cy="23838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এই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সেই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কুয়া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যার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নামানুসারে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কুয়াকাটা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নামকরণ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হয়েছে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।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প্রায়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২০০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বছর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আগে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রাখাইনরা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পানির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জন্য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এখানে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কুয়া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খনন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করেছিলেন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Frame 8"/>
          <p:cNvSpPr/>
          <p:nvPr/>
        </p:nvSpPr>
        <p:spPr>
          <a:xfrm>
            <a:off x="0" y="28403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35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307" y="2480306"/>
            <a:ext cx="2905125" cy="1571625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3033" r="-2" b="3636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-2" b="18151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130" y="1229509"/>
            <a:ext cx="5019074" cy="2774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এখানে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১০০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বছরের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পুরানো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বৌদ্ধ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মন্দির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আছে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28403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95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4093" y="5518671"/>
            <a:ext cx="10906061" cy="6715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এটি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একমাত্র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সমুদ্রসৈকত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যেখানে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সাগরের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মধ্যে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সূর্যোদয়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সূর্যাস্ত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দেখা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যায়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/>
          </a:blip>
          <a:srcRect t="8158" b="8158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  <p:sp>
        <p:nvSpPr>
          <p:cNvPr id="23" name="TextBox 22"/>
          <p:cNvSpPr txBox="1"/>
          <p:nvPr/>
        </p:nvSpPr>
        <p:spPr>
          <a:xfrm>
            <a:off x="1110016" y="5547074"/>
            <a:ext cx="10906061" cy="6715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অপূর্ব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প্রাকৃতিক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সৌন্দর্যের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কারণে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কুয়াকাটাকে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বলা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সাগরকন্যা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Frame 6"/>
          <p:cNvSpPr/>
          <p:nvPr/>
        </p:nvSpPr>
        <p:spPr>
          <a:xfrm>
            <a:off x="0" y="28403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1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855795">
            <a:off x="39818" y="1286979"/>
            <a:ext cx="3921417" cy="2879677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28403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6819" y="382603"/>
            <a:ext cx="8627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দর্শনীয়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466634"/>
              </p:ext>
            </p:extLst>
          </p:nvPr>
        </p:nvGraphicFramePr>
        <p:xfrm>
          <a:off x="4244023" y="2334864"/>
          <a:ext cx="7600677" cy="2245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3559">
                  <a:extLst>
                    <a:ext uri="{9D8B030D-6E8A-4147-A177-3AD203B41FA5}">
                      <a16:colId xmlns:a16="http://schemas.microsoft.com/office/drawing/2014/main" val="1496337512"/>
                    </a:ext>
                  </a:extLst>
                </a:gridCol>
                <a:gridCol w="2533559">
                  <a:extLst>
                    <a:ext uri="{9D8B030D-6E8A-4147-A177-3AD203B41FA5}">
                      <a16:colId xmlns:a16="http://schemas.microsoft.com/office/drawing/2014/main" val="3120084580"/>
                    </a:ext>
                  </a:extLst>
                </a:gridCol>
                <a:gridCol w="2533559">
                  <a:extLst>
                    <a:ext uri="{9D8B030D-6E8A-4147-A177-3AD203B41FA5}">
                      <a16:colId xmlns:a16="http://schemas.microsoft.com/office/drawing/2014/main" val="3875466747"/>
                    </a:ext>
                  </a:extLst>
                </a:gridCol>
              </a:tblGrid>
              <a:tr h="112253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সুন্দরবন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কক্সবাজার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কুয়াকাটা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645126"/>
                  </a:ext>
                </a:extLst>
              </a:tr>
              <a:tr h="1122539">
                <a:tc>
                  <a:txBody>
                    <a:bodyPr/>
                    <a:lstStyle/>
                    <a:p>
                      <a:pPr algn="ctr"/>
                      <a:endParaRPr lang="en-US" sz="4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719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22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TextBox 2"/>
          <p:cNvSpPr txBox="1"/>
          <p:nvPr/>
        </p:nvSpPr>
        <p:spPr>
          <a:xfrm>
            <a:off x="8022020" y="3429005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 আমরা কী দেখতে পাচ্ছি?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ame 5"/>
          <p:cNvSpPr/>
          <p:nvPr/>
        </p:nvSpPr>
        <p:spPr>
          <a:xfrm>
            <a:off x="0" y="-34045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0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57" y="-1"/>
            <a:ext cx="5141843" cy="6792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6521" y="772972"/>
            <a:ext cx="46647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৫৬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28403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35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855795">
            <a:off x="39818" y="1286979"/>
            <a:ext cx="3921417" cy="2879677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মিলকরণ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02103C-5E2F-4CEB-BACB-88B2F8E851F5}"/>
              </a:ext>
            </a:extLst>
          </p:cNvPr>
          <p:cNvSpPr txBox="1"/>
          <p:nvPr/>
        </p:nvSpPr>
        <p:spPr>
          <a:xfrm>
            <a:off x="3621818" y="566731"/>
            <a:ext cx="8397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1" indent="-685800">
              <a:buFont typeface="Wingdings" panose="05000000000000000000" pitchFamily="2" charset="2"/>
              <a:buChar char="Ø"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দর্শনীয়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আকর্ষণীয়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দিকগুলো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28403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397075"/>
              </p:ext>
            </p:extLst>
          </p:nvPr>
        </p:nvGraphicFramePr>
        <p:xfrm>
          <a:off x="4167272" y="2334586"/>
          <a:ext cx="759021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5105">
                  <a:extLst>
                    <a:ext uri="{9D8B030D-6E8A-4147-A177-3AD203B41FA5}">
                      <a16:colId xmlns:a16="http://schemas.microsoft.com/office/drawing/2014/main" val="2727279772"/>
                    </a:ext>
                  </a:extLst>
                </a:gridCol>
                <a:gridCol w="3795105">
                  <a:extLst>
                    <a:ext uri="{9D8B030D-6E8A-4147-A177-3AD203B41FA5}">
                      <a16:colId xmlns:a16="http://schemas.microsoft.com/office/drawing/2014/main" val="3038492339"/>
                    </a:ext>
                  </a:extLst>
                </a:gridCol>
              </a:tblGrid>
              <a:tr h="477448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সুন্দরবন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দীর্ঘতম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সমুদ্রসৈকত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8619"/>
                  </a:ext>
                </a:extLst>
              </a:tr>
              <a:tr h="477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অতিথি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পাখি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6377"/>
                  </a:ext>
                </a:extLst>
              </a:tr>
              <a:tr h="477448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কক্সবাজার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রয়েল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বেঙ্গল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টাইগার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704105"/>
                  </a:ext>
                </a:extLst>
              </a:tr>
              <a:tr h="477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জলপ্রপাত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186537"/>
                  </a:ext>
                </a:extLst>
              </a:tr>
              <a:tr h="477448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কুয়াকাটা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বৌদ্ধমন্দির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943316"/>
                  </a:ext>
                </a:extLst>
              </a:tr>
              <a:tr h="477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ম্যানগ্রোভ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06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921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855795">
            <a:off x="39818" y="1286979"/>
            <a:ext cx="3921417" cy="2879677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এককথায়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02103C-5E2F-4CEB-BACB-88B2F8E851F5}"/>
              </a:ext>
            </a:extLst>
          </p:cNvPr>
          <p:cNvSpPr txBox="1"/>
          <p:nvPr/>
        </p:nvSpPr>
        <p:spPr>
          <a:xfrm>
            <a:off x="3688080" y="818033"/>
            <a:ext cx="7256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 কোন জেলায় অবস্থিত?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D0840-340B-4484-9641-4EB6FAC5F5FA}"/>
              </a:ext>
            </a:extLst>
          </p:cNvPr>
          <p:cNvSpPr txBox="1"/>
          <p:nvPr/>
        </p:nvSpPr>
        <p:spPr>
          <a:xfrm>
            <a:off x="4167272" y="2355376"/>
            <a:ext cx="8493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 সমুদ্রসৈকত এর দৈঘ্য কত?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92E5D5-B7DB-47AA-B62B-FDED433AA2BE}"/>
              </a:ext>
            </a:extLst>
          </p:cNvPr>
          <p:cNvSpPr txBox="1"/>
          <p:nvPr/>
        </p:nvSpPr>
        <p:spPr>
          <a:xfrm>
            <a:off x="4167270" y="3853484"/>
            <a:ext cx="613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কুয়াকাটা শব্দের অর্থ কি?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818052-D6A6-4D10-849F-123BF4C922DC}"/>
              </a:ext>
            </a:extLst>
          </p:cNvPr>
          <p:cNvSpPr txBox="1"/>
          <p:nvPr/>
        </p:nvSpPr>
        <p:spPr>
          <a:xfrm>
            <a:off x="4167271" y="3119353"/>
            <a:ext cx="613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সেন্টমার্টিন কি ধরনের দ্বীপ?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186CBB-3756-4ECC-AD83-88152F7C438B}"/>
              </a:ext>
            </a:extLst>
          </p:cNvPr>
          <p:cNvSpPr txBox="1"/>
          <p:nvPr/>
        </p:nvSpPr>
        <p:spPr>
          <a:xfrm>
            <a:off x="4167272" y="1649030"/>
            <a:ext cx="613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 কি ধরনের বন?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30621C-3FCC-41A3-AFE7-78FD64716F5B}"/>
              </a:ext>
            </a:extLst>
          </p:cNvPr>
          <p:cNvSpPr txBox="1"/>
          <p:nvPr/>
        </p:nvSpPr>
        <p:spPr>
          <a:xfrm>
            <a:off x="4167270" y="4654023"/>
            <a:ext cx="7637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কুয়াকাটায় একসাথে কি দেখা যায়?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28403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74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82709" y="613964"/>
            <a:ext cx="6554185" cy="5252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কুয়াকাটা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আকর্ষণীয়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>
                <a:latin typeface="NikoshBAN" panose="02000000000000000000" pitchFamily="2" charset="0"/>
                <a:cs typeface="NikoshBAN" panose="02000000000000000000" pitchFamily="2" charset="0"/>
              </a:rPr>
              <a:t>আকর্ষণীয়?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আকর্ষণীয়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স্থানগুলোর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 rot="19764501">
            <a:off x="-204603" y="1411398"/>
            <a:ext cx="3921417" cy="2879677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28403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70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99"/>
            <a:ext cx="12191999" cy="6855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8948" y="1730326"/>
            <a:ext cx="43187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499"/>
            <a:ext cx="12191999" cy="6855501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2499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53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95852" y="667176"/>
            <a:ext cx="4360324" cy="3494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বঙ্গোপসাগর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কোথায়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অবস্থিত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21011" y="232372"/>
            <a:ext cx="5691276" cy="3494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বাংলাদেশের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দক্ষিণে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3358" r="-2" b="-2"/>
          <a:stretch/>
        </p:blipFill>
        <p:spPr>
          <a:xfrm>
            <a:off x="546688" y="601005"/>
            <a:ext cx="5474323" cy="560788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042160" y="1939437"/>
            <a:ext cx="2331720" cy="94987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-34045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5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9659715" y="5139117"/>
                </a:moveTo>
                <a:cubicBezTo>
                  <a:pt x="9663390" y="5139117"/>
                  <a:pt x="9667335" y="5139560"/>
                  <a:pt x="9671552" y="5140448"/>
                </a:cubicBezTo>
                <a:cubicBezTo>
                  <a:pt x="9675769" y="5141335"/>
                  <a:pt x="9679556" y="5142318"/>
                  <a:pt x="9682912" y="5143395"/>
                </a:cubicBezTo>
                <a:cubicBezTo>
                  <a:pt x="9682532" y="5144155"/>
                  <a:pt x="9680737" y="5147302"/>
                  <a:pt x="9677528" y="5152837"/>
                </a:cubicBezTo>
                <a:cubicBezTo>
                  <a:pt x="9674319" y="5158371"/>
                  <a:pt x="9670310" y="5163423"/>
                  <a:pt x="9665500" y="5167993"/>
                </a:cubicBezTo>
                <a:cubicBezTo>
                  <a:pt x="9660690" y="5172562"/>
                  <a:pt x="9655334" y="5176209"/>
                  <a:pt x="9649431" y="5178934"/>
                </a:cubicBezTo>
                <a:cubicBezTo>
                  <a:pt x="9643528" y="5181658"/>
                  <a:pt x="9637713" y="5183021"/>
                  <a:pt x="9631984" y="5183021"/>
                </a:cubicBezTo>
                <a:lnTo>
                  <a:pt x="9629066" y="5183021"/>
                </a:lnTo>
                <a:cubicBezTo>
                  <a:pt x="9624237" y="5183021"/>
                  <a:pt x="9620016" y="5181550"/>
                  <a:pt x="9616404" y="5178608"/>
                </a:cubicBezTo>
                <a:cubicBezTo>
                  <a:pt x="9612792" y="5175667"/>
                  <a:pt x="9610986" y="5171878"/>
                  <a:pt x="9610986" y="5167243"/>
                </a:cubicBezTo>
                <a:lnTo>
                  <a:pt x="9610986" y="5165929"/>
                </a:lnTo>
                <a:cubicBezTo>
                  <a:pt x="9611366" y="5165177"/>
                  <a:pt x="9612706" y="5163134"/>
                  <a:pt x="9615008" y="5159801"/>
                </a:cubicBezTo>
                <a:cubicBezTo>
                  <a:pt x="9617311" y="5156468"/>
                  <a:pt x="9620418" y="5153370"/>
                  <a:pt x="9624328" y="5150505"/>
                </a:cubicBezTo>
                <a:cubicBezTo>
                  <a:pt x="9628238" y="5147641"/>
                  <a:pt x="9633217" y="5145027"/>
                  <a:pt x="9639263" y="5142663"/>
                </a:cubicBezTo>
                <a:cubicBezTo>
                  <a:pt x="9645309" y="5140299"/>
                  <a:pt x="9652126" y="5139117"/>
                  <a:pt x="9659715" y="5139117"/>
                </a:cubicBezTo>
                <a:close/>
                <a:moveTo>
                  <a:pt x="4772063" y="5139117"/>
                </a:moveTo>
                <a:cubicBezTo>
                  <a:pt x="4775807" y="5139117"/>
                  <a:pt x="4779867" y="5139553"/>
                  <a:pt x="4784242" y="5140425"/>
                </a:cubicBezTo>
                <a:cubicBezTo>
                  <a:pt x="4788618" y="5141297"/>
                  <a:pt x="4792534" y="5142287"/>
                  <a:pt x="4795992" y="5143395"/>
                </a:cubicBezTo>
                <a:cubicBezTo>
                  <a:pt x="4795605" y="5144155"/>
                  <a:pt x="4793717" y="5147273"/>
                  <a:pt x="4790329" y="5152749"/>
                </a:cubicBezTo>
                <a:cubicBezTo>
                  <a:pt x="4786942" y="5158226"/>
                  <a:pt x="4782812" y="5163278"/>
                  <a:pt x="4777940" y="5167905"/>
                </a:cubicBezTo>
                <a:cubicBezTo>
                  <a:pt x="4773069" y="5172533"/>
                  <a:pt x="4767681" y="5176209"/>
                  <a:pt x="4761779" y="5178934"/>
                </a:cubicBezTo>
                <a:cubicBezTo>
                  <a:pt x="4755876" y="5181658"/>
                  <a:pt x="4750305" y="5183021"/>
                  <a:pt x="4745065" y="5183021"/>
                </a:cubicBezTo>
                <a:lnTo>
                  <a:pt x="4741414" y="5183021"/>
                </a:lnTo>
                <a:cubicBezTo>
                  <a:pt x="4736584" y="5183021"/>
                  <a:pt x="4732364" y="5181550"/>
                  <a:pt x="4728752" y="5178608"/>
                </a:cubicBezTo>
                <a:cubicBezTo>
                  <a:pt x="4725140" y="5175667"/>
                  <a:pt x="4723333" y="5171878"/>
                  <a:pt x="4723333" y="5167243"/>
                </a:cubicBezTo>
                <a:lnTo>
                  <a:pt x="4723333" y="5165929"/>
                </a:lnTo>
                <a:cubicBezTo>
                  <a:pt x="4723713" y="5165177"/>
                  <a:pt x="4725054" y="5163134"/>
                  <a:pt x="4727357" y="5159801"/>
                </a:cubicBezTo>
                <a:cubicBezTo>
                  <a:pt x="4729659" y="5156468"/>
                  <a:pt x="4732765" y="5153370"/>
                  <a:pt x="4736676" y="5150505"/>
                </a:cubicBezTo>
                <a:cubicBezTo>
                  <a:pt x="4740586" y="5147641"/>
                  <a:pt x="4745565" y="5145027"/>
                  <a:pt x="4751611" y="5142663"/>
                </a:cubicBezTo>
                <a:cubicBezTo>
                  <a:pt x="4757657" y="5140299"/>
                  <a:pt x="4764475" y="5139117"/>
                  <a:pt x="4772063" y="5139117"/>
                </a:cubicBezTo>
                <a:close/>
                <a:moveTo>
                  <a:pt x="9212547" y="5077527"/>
                </a:moveTo>
                <a:lnTo>
                  <a:pt x="9211611" y="5077635"/>
                </a:lnTo>
                <a:lnTo>
                  <a:pt x="9211687" y="5077597"/>
                </a:lnTo>
                <a:cubicBezTo>
                  <a:pt x="9211811" y="5077551"/>
                  <a:pt x="9212098" y="5077527"/>
                  <a:pt x="9212547" y="5077527"/>
                </a:cubicBezTo>
                <a:close/>
                <a:moveTo>
                  <a:pt x="6488398" y="5077527"/>
                </a:moveTo>
                <a:lnTo>
                  <a:pt x="6487461" y="5077635"/>
                </a:lnTo>
                <a:lnTo>
                  <a:pt x="6487537" y="5077597"/>
                </a:lnTo>
                <a:cubicBezTo>
                  <a:pt x="6487661" y="5077551"/>
                  <a:pt x="6487948" y="5077527"/>
                  <a:pt x="6488398" y="5077527"/>
                </a:cubicBezTo>
                <a:close/>
                <a:moveTo>
                  <a:pt x="9192874" y="4994009"/>
                </a:moveTo>
                <a:cubicBezTo>
                  <a:pt x="9178782" y="4994009"/>
                  <a:pt x="9166742" y="4998586"/>
                  <a:pt x="9156754" y="5007741"/>
                </a:cubicBezTo>
                <a:cubicBezTo>
                  <a:pt x="9146766" y="5016895"/>
                  <a:pt x="9141772" y="5028185"/>
                  <a:pt x="9141772" y="5041611"/>
                </a:cubicBezTo>
                <a:cubicBezTo>
                  <a:pt x="9141772" y="5055509"/>
                  <a:pt x="9145879" y="5066429"/>
                  <a:pt x="9154092" y="5074370"/>
                </a:cubicBezTo>
                <a:cubicBezTo>
                  <a:pt x="9162304" y="5082312"/>
                  <a:pt x="9173054" y="5086283"/>
                  <a:pt x="9186340" y="5086283"/>
                </a:cubicBezTo>
                <a:cubicBezTo>
                  <a:pt x="9191680" y="5086283"/>
                  <a:pt x="9196525" y="5085193"/>
                  <a:pt x="9200874" y="5083015"/>
                </a:cubicBezTo>
                <a:lnTo>
                  <a:pt x="9208723" y="5079082"/>
                </a:lnTo>
                <a:lnTo>
                  <a:pt x="9207774" y="5089444"/>
                </a:lnTo>
                <a:cubicBezTo>
                  <a:pt x="9205830" y="5099888"/>
                  <a:pt x="9200970" y="5109857"/>
                  <a:pt x="9193194" y="5119350"/>
                </a:cubicBezTo>
                <a:cubicBezTo>
                  <a:pt x="9182826" y="5132008"/>
                  <a:pt x="9165686" y="5142085"/>
                  <a:pt x="9141772" y="5149581"/>
                </a:cubicBezTo>
                <a:lnTo>
                  <a:pt x="9141772" y="5183765"/>
                </a:lnTo>
                <a:cubicBezTo>
                  <a:pt x="9184429" y="5172378"/>
                  <a:pt x="9214192" y="5156505"/>
                  <a:pt x="9231064" y="5136146"/>
                </a:cubicBezTo>
                <a:cubicBezTo>
                  <a:pt x="9247934" y="5115787"/>
                  <a:pt x="9256370" y="5093813"/>
                  <a:pt x="9256370" y="5070225"/>
                </a:cubicBezTo>
                <a:cubicBezTo>
                  <a:pt x="9256370" y="5047072"/>
                  <a:pt x="9249906" y="5028581"/>
                  <a:pt x="9236976" y="5014752"/>
                </a:cubicBezTo>
                <a:cubicBezTo>
                  <a:pt x="9224046" y="5000923"/>
                  <a:pt x="9209346" y="4994009"/>
                  <a:pt x="9192874" y="4994009"/>
                </a:cubicBezTo>
                <a:close/>
                <a:moveTo>
                  <a:pt x="6468724" y="4994009"/>
                </a:moveTo>
                <a:cubicBezTo>
                  <a:pt x="6454632" y="4994009"/>
                  <a:pt x="6442592" y="4998586"/>
                  <a:pt x="6432604" y="5007741"/>
                </a:cubicBezTo>
                <a:cubicBezTo>
                  <a:pt x="6422617" y="5016895"/>
                  <a:pt x="6417623" y="5028185"/>
                  <a:pt x="6417623" y="5041611"/>
                </a:cubicBezTo>
                <a:cubicBezTo>
                  <a:pt x="6417623" y="5055509"/>
                  <a:pt x="6421729" y="5066429"/>
                  <a:pt x="6429942" y="5074370"/>
                </a:cubicBezTo>
                <a:cubicBezTo>
                  <a:pt x="6438154" y="5082312"/>
                  <a:pt x="6448904" y="5086283"/>
                  <a:pt x="6462190" y="5086283"/>
                </a:cubicBezTo>
                <a:cubicBezTo>
                  <a:pt x="6467531" y="5086283"/>
                  <a:pt x="6472375" y="5085193"/>
                  <a:pt x="6476724" y="5083015"/>
                </a:cubicBezTo>
                <a:lnTo>
                  <a:pt x="6484573" y="5079082"/>
                </a:lnTo>
                <a:lnTo>
                  <a:pt x="6483623" y="5089444"/>
                </a:lnTo>
                <a:cubicBezTo>
                  <a:pt x="6481680" y="5099888"/>
                  <a:pt x="6476820" y="5109857"/>
                  <a:pt x="6469044" y="5119350"/>
                </a:cubicBezTo>
                <a:cubicBezTo>
                  <a:pt x="6458676" y="5132008"/>
                  <a:pt x="6441536" y="5142085"/>
                  <a:pt x="6417623" y="5149581"/>
                </a:cubicBezTo>
                <a:lnTo>
                  <a:pt x="6417623" y="5183765"/>
                </a:lnTo>
                <a:cubicBezTo>
                  <a:pt x="6460279" y="5172378"/>
                  <a:pt x="6490043" y="5156505"/>
                  <a:pt x="6506914" y="5136146"/>
                </a:cubicBezTo>
                <a:cubicBezTo>
                  <a:pt x="6523785" y="5115787"/>
                  <a:pt x="6532220" y="5093813"/>
                  <a:pt x="6532220" y="5070225"/>
                </a:cubicBezTo>
                <a:cubicBezTo>
                  <a:pt x="6532220" y="5047072"/>
                  <a:pt x="6525756" y="5028581"/>
                  <a:pt x="6512826" y="5014752"/>
                </a:cubicBezTo>
                <a:cubicBezTo>
                  <a:pt x="6499897" y="5000923"/>
                  <a:pt x="6485196" y="4994009"/>
                  <a:pt x="6468724" y="4994009"/>
                </a:cubicBezTo>
                <a:close/>
                <a:moveTo>
                  <a:pt x="10055280" y="4967964"/>
                </a:moveTo>
                <a:cubicBezTo>
                  <a:pt x="10041133" y="4967964"/>
                  <a:pt x="10029412" y="4972462"/>
                  <a:pt x="10020113" y="4981458"/>
                </a:cubicBezTo>
                <a:cubicBezTo>
                  <a:pt x="10010816" y="4990453"/>
                  <a:pt x="10006166" y="5001582"/>
                  <a:pt x="10006166" y="5014845"/>
                </a:cubicBezTo>
                <a:cubicBezTo>
                  <a:pt x="10006166" y="5028185"/>
                  <a:pt x="10010794" y="5039334"/>
                  <a:pt x="10020049" y="5048291"/>
                </a:cubicBezTo>
                <a:cubicBezTo>
                  <a:pt x="10029304" y="5057247"/>
                  <a:pt x="10041048" y="5061726"/>
                  <a:pt x="10055280" y="5061726"/>
                </a:cubicBezTo>
                <a:cubicBezTo>
                  <a:pt x="10068798" y="5061726"/>
                  <a:pt x="10080487" y="5057236"/>
                  <a:pt x="10090347" y="5048256"/>
                </a:cubicBezTo>
                <a:cubicBezTo>
                  <a:pt x="10100207" y="5039276"/>
                  <a:pt x="10105137" y="5028139"/>
                  <a:pt x="10105137" y="5014845"/>
                </a:cubicBezTo>
                <a:cubicBezTo>
                  <a:pt x="10105137" y="5001629"/>
                  <a:pt x="10100184" y="4990511"/>
                  <a:pt x="10090278" y="4981492"/>
                </a:cubicBezTo>
                <a:cubicBezTo>
                  <a:pt x="10080371" y="4972474"/>
                  <a:pt x="10068706" y="4967964"/>
                  <a:pt x="10055280" y="4967964"/>
                </a:cubicBezTo>
                <a:close/>
                <a:moveTo>
                  <a:pt x="8922251" y="4967964"/>
                </a:moveTo>
                <a:cubicBezTo>
                  <a:pt x="8908104" y="4967964"/>
                  <a:pt x="8896382" y="4972462"/>
                  <a:pt x="8887085" y="4981458"/>
                </a:cubicBezTo>
                <a:cubicBezTo>
                  <a:pt x="8877787" y="4990453"/>
                  <a:pt x="8873138" y="5001582"/>
                  <a:pt x="8873138" y="5014845"/>
                </a:cubicBezTo>
                <a:cubicBezTo>
                  <a:pt x="8873138" y="5028185"/>
                  <a:pt x="8877766" y="5039334"/>
                  <a:pt x="8887021" y="5048291"/>
                </a:cubicBezTo>
                <a:cubicBezTo>
                  <a:pt x="8896276" y="5057247"/>
                  <a:pt x="8908020" y="5061726"/>
                  <a:pt x="8922251" y="5061726"/>
                </a:cubicBezTo>
                <a:cubicBezTo>
                  <a:pt x="8935770" y="5061726"/>
                  <a:pt x="8947459" y="5057236"/>
                  <a:pt x="8957319" y="5048256"/>
                </a:cubicBezTo>
                <a:cubicBezTo>
                  <a:pt x="8967178" y="5039276"/>
                  <a:pt x="8972108" y="5028139"/>
                  <a:pt x="8972108" y="5014845"/>
                </a:cubicBezTo>
                <a:cubicBezTo>
                  <a:pt x="8972108" y="5001629"/>
                  <a:pt x="8967156" y="4990511"/>
                  <a:pt x="8957249" y="4981492"/>
                </a:cubicBezTo>
                <a:cubicBezTo>
                  <a:pt x="8947342" y="4972474"/>
                  <a:pt x="8935676" y="4967964"/>
                  <a:pt x="8922251" y="4967964"/>
                </a:cubicBezTo>
                <a:close/>
                <a:moveTo>
                  <a:pt x="5512302" y="4967964"/>
                </a:moveTo>
                <a:cubicBezTo>
                  <a:pt x="5498155" y="4967964"/>
                  <a:pt x="5486433" y="4972462"/>
                  <a:pt x="5477135" y="4981458"/>
                </a:cubicBezTo>
                <a:cubicBezTo>
                  <a:pt x="5467837" y="4990453"/>
                  <a:pt x="5463188" y="5001582"/>
                  <a:pt x="5463188" y="5014845"/>
                </a:cubicBezTo>
                <a:cubicBezTo>
                  <a:pt x="5463188" y="5028185"/>
                  <a:pt x="5467816" y="5039334"/>
                  <a:pt x="5477071" y="5048291"/>
                </a:cubicBezTo>
                <a:cubicBezTo>
                  <a:pt x="5486326" y="5057247"/>
                  <a:pt x="5498070" y="5061726"/>
                  <a:pt x="5512302" y="5061726"/>
                </a:cubicBezTo>
                <a:cubicBezTo>
                  <a:pt x="5525820" y="5061726"/>
                  <a:pt x="5537509" y="5057236"/>
                  <a:pt x="5547369" y="5048256"/>
                </a:cubicBezTo>
                <a:cubicBezTo>
                  <a:pt x="5557229" y="5039276"/>
                  <a:pt x="5562159" y="5028139"/>
                  <a:pt x="5562159" y="5014845"/>
                </a:cubicBezTo>
                <a:cubicBezTo>
                  <a:pt x="5562159" y="5001629"/>
                  <a:pt x="5557206" y="4990511"/>
                  <a:pt x="5547299" y="4981492"/>
                </a:cubicBezTo>
                <a:cubicBezTo>
                  <a:pt x="5537393" y="4972474"/>
                  <a:pt x="5525727" y="4967964"/>
                  <a:pt x="5512302" y="4967964"/>
                </a:cubicBezTo>
                <a:close/>
                <a:moveTo>
                  <a:pt x="7907095" y="4787312"/>
                </a:moveTo>
                <a:lnTo>
                  <a:pt x="7907095" y="4960674"/>
                </a:lnTo>
                <a:cubicBezTo>
                  <a:pt x="7894320" y="4930823"/>
                  <a:pt x="7876837" y="4906919"/>
                  <a:pt x="7854644" y="4888963"/>
                </a:cubicBezTo>
                <a:cubicBezTo>
                  <a:pt x="7832452" y="4871007"/>
                  <a:pt x="7810395" y="4858533"/>
                  <a:pt x="7788474" y="4851541"/>
                </a:cubicBezTo>
                <a:close/>
                <a:moveTo>
                  <a:pt x="5973520" y="4787312"/>
                </a:moveTo>
                <a:lnTo>
                  <a:pt x="5973520" y="4960674"/>
                </a:lnTo>
                <a:cubicBezTo>
                  <a:pt x="5960745" y="4930823"/>
                  <a:pt x="5943262" y="4906919"/>
                  <a:pt x="5921069" y="4888963"/>
                </a:cubicBezTo>
                <a:cubicBezTo>
                  <a:pt x="5898877" y="4871007"/>
                  <a:pt x="5876820" y="4858533"/>
                  <a:pt x="5854899" y="4851541"/>
                </a:cubicBezTo>
                <a:close/>
                <a:moveTo>
                  <a:pt x="10673512" y="4785859"/>
                </a:moveTo>
                <a:lnTo>
                  <a:pt x="10673512" y="4957023"/>
                </a:lnTo>
                <a:cubicBezTo>
                  <a:pt x="10664326" y="4928831"/>
                  <a:pt x="10648955" y="4905460"/>
                  <a:pt x="10627398" y="4886911"/>
                </a:cubicBezTo>
                <a:cubicBezTo>
                  <a:pt x="10605841" y="4868362"/>
                  <a:pt x="10584835" y="4855987"/>
                  <a:pt x="10564378" y="4849785"/>
                </a:cubicBezTo>
                <a:cubicBezTo>
                  <a:pt x="10585974" y="4840910"/>
                  <a:pt x="10606014" y="4831042"/>
                  <a:pt x="10624497" y="4820183"/>
                </a:cubicBezTo>
                <a:cubicBezTo>
                  <a:pt x="10642981" y="4809323"/>
                  <a:pt x="10659318" y="4797882"/>
                  <a:pt x="10673512" y="4785859"/>
                </a:cubicBezTo>
                <a:close/>
                <a:moveTo>
                  <a:pt x="9682912" y="4785859"/>
                </a:moveTo>
                <a:lnTo>
                  <a:pt x="9682876" y="4957023"/>
                </a:lnTo>
                <a:cubicBezTo>
                  <a:pt x="9673637" y="4929730"/>
                  <a:pt x="9658148" y="4906606"/>
                  <a:pt x="9636408" y="4887649"/>
                </a:cubicBezTo>
                <a:cubicBezTo>
                  <a:pt x="9614670" y="4868693"/>
                  <a:pt x="9593696" y="4856095"/>
                  <a:pt x="9573488" y="4849855"/>
                </a:cubicBezTo>
                <a:cubicBezTo>
                  <a:pt x="9595169" y="4840910"/>
                  <a:pt x="9615947" y="4830327"/>
                  <a:pt x="9635822" y="4818107"/>
                </a:cubicBezTo>
                <a:cubicBezTo>
                  <a:pt x="9655696" y="4805887"/>
                  <a:pt x="9671393" y="4795138"/>
                  <a:pt x="9682912" y="4785859"/>
                </a:cubicBezTo>
                <a:close/>
                <a:moveTo>
                  <a:pt x="6958762" y="4785859"/>
                </a:moveTo>
                <a:lnTo>
                  <a:pt x="6958762" y="4957023"/>
                </a:lnTo>
                <a:cubicBezTo>
                  <a:pt x="6949576" y="4928831"/>
                  <a:pt x="6934205" y="4905460"/>
                  <a:pt x="6912648" y="4886911"/>
                </a:cubicBezTo>
                <a:cubicBezTo>
                  <a:pt x="6891092" y="4868362"/>
                  <a:pt x="6870085" y="4855987"/>
                  <a:pt x="6849629" y="4849785"/>
                </a:cubicBezTo>
                <a:cubicBezTo>
                  <a:pt x="6871225" y="4840910"/>
                  <a:pt x="6891264" y="4831042"/>
                  <a:pt x="6909747" y="4820183"/>
                </a:cubicBezTo>
                <a:cubicBezTo>
                  <a:pt x="6928231" y="4809323"/>
                  <a:pt x="6944569" y="4797882"/>
                  <a:pt x="6958762" y="4785859"/>
                </a:cubicBezTo>
                <a:close/>
                <a:moveTo>
                  <a:pt x="9041314" y="4784394"/>
                </a:moveTo>
                <a:lnTo>
                  <a:pt x="9041279" y="4957023"/>
                </a:lnTo>
                <a:cubicBezTo>
                  <a:pt x="9033442" y="4934629"/>
                  <a:pt x="9018894" y="4913948"/>
                  <a:pt x="8997636" y="4894980"/>
                </a:cubicBezTo>
                <a:cubicBezTo>
                  <a:pt x="8976378" y="4876012"/>
                  <a:pt x="8951540" y="4861137"/>
                  <a:pt x="8923124" y="4850355"/>
                </a:cubicBezTo>
                <a:cubicBezTo>
                  <a:pt x="8944618" y="4842014"/>
                  <a:pt x="8965466" y="4832098"/>
                  <a:pt x="8985666" y="4820607"/>
                </a:cubicBezTo>
                <a:cubicBezTo>
                  <a:pt x="9005866" y="4809115"/>
                  <a:pt x="9024416" y="4797044"/>
                  <a:pt x="9041314" y="4784394"/>
                </a:cubicBezTo>
                <a:close/>
                <a:moveTo>
                  <a:pt x="5631364" y="4784394"/>
                </a:moveTo>
                <a:lnTo>
                  <a:pt x="5631329" y="4957023"/>
                </a:lnTo>
                <a:cubicBezTo>
                  <a:pt x="5623492" y="4934629"/>
                  <a:pt x="5608945" y="4913948"/>
                  <a:pt x="5587686" y="4894980"/>
                </a:cubicBezTo>
                <a:cubicBezTo>
                  <a:pt x="5566428" y="4876012"/>
                  <a:pt x="5541590" y="4861137"/>
                  <a:pt x="5513173" y="4850355"/>
                </a:cubicBezTo>
                <a:cubicBezTo>
                  <a:pt x="5534668" y="4842014"/>
                  <a:pt x="5555516" y="4832098"/>
                  <a:pt x="5575716" y="4820607"/>
                </a:cubicBezTo>
                <a:cubicBezTo>
                  <a:pt x="5595917" y="4809115"/>
                  <a:pt x="5614466" y="4797044"/>
                  <a:pt x="5631364" y="4784394"/>
                </a:cubicBezTo>
                <a:close/>
                <a:moveTo>
                  <a:pt x="7390512" y="4782673"/>
                </a:moveTo>
                <a:lnTo>
                  <a:pt x="7390512" y="4882341"/>
                </a:lnTo>
                <a:cubicBezTo>
                  <a:pt x="7381769" y="4868342"/>
                  <a:pt x="7369089" y="4856184"/>
                  <a:pt x="7352474" y="4845867"/>
                </a:cubicBezTo>
                <a:cubicBezTo>
                  <a:pt x="7335859" y="4835550"/>
                  <a:pt x="7318726" y="4829345"/>
                  <a:pt x="7301076" y="4827252"/>
                </a:cubicBezTo>
                <a:cubicBezTo>
                  <a:pt x="7317346" y="4823144"/>
                  <a:pt x="7333514" y="4817074"/>
                  <a:pt x="7349579" y="4809044"/>
                </a:cubicBezTo>
                <a:cubicBezTo>
                  <a:pt x="7365644" y="4801013"/>
                  <a:pt x="7379288" y="4792223"/>
                  <a:pt x="7390512" y="4782673"/>
                </a:cubicBezTo>
                <a:close/>
                <a:moveTo>
                  <a:pt x="10032471" y="4711236"/>
                </a:moveTo>
                <a:lnTo>
                  <a:pt x="10172854" y="4711236"/>
                </a:lnTo>
                <a:lnTo>
                  <a:pt x="10172854" y="4973080"/>
                </a:lnTo>
                <a:cubicBezTo>
                  <a:pt x="10170072" y="4960554"/>
                  <a:pt x="10163478" y="4949095"/>
                  <a:pt x="10153076" y="4938704"/>
                </a:cubicBezTo>
                <a:cubicBezTo>
                  <a:pt x="10142674" y="4928313"/>
                  <a:pt x="10131864" y="4919138"/>
                  <a:pt x="10120648" y="4911177"/>
                </a:cubicBezTo>
                <a:cubicBezTo>
                  <a:pt x="10109432" y="4903216"/>
                  <a:pt x="10097566" y="4896110"/>
                  <a:pt x="10085051" y="4889858"/>
                </a:cubicBezTo>
                <a:cubicBezTo>
                  <a:pt x="10072536" y="4883607"/>
                  <a:pt x="10060225" y="4879028"/>
                  <a:pt x="10048117" y="4876121"/>
                </a:cubicBezTo>
                <a:lnTo>
                  <a:pt x="10138774" y="4806462"/>
                </a:lnTo>
                <a:cubicBezTo>
                  <a:pt x="10127046" y="4789270"/>
                  <a:pt x="10116352" y="4775720"/>
                  <a:pt x="10106689" y="4765814"/>
                </a:cubicBezTo>
                <a:cubicBezTo>
                  <a:pt x="10097027" y="4755907"/>
                  <a:pt x="10087364" y="4746997"/>
                  <a:pt x="10077702" y="4739083"/>
                </a:cubicBezTo>
                <a:cubicBezTo>
                  <a:pt x="10068040" y="4731169"/>
                  <a:pt x="10057917" y="4723936"/>
                  <a:pt x="10047332" y="4717386"/>
                </a:cubicBezTo>
                <a:close/>
                <a:moveTo>
                  <a:pt x="8210558" y="4711236"/>
                </a:moveTo>
                <a:lnTo>
                  <a:pt x="8315728" y="4711236"/>
                </a:lnTo>
                <a:lnTo>
                  <a:pt x="8313453" y="4712590"/>
                </a:lnTo>
                <a:cubicBezTo>
                  <a:pt x="8312059" y="4713710"/>
                  <a:pt x="8310608" y="4715154"/>
                  <a:pt x="8309103" y="4716921"/>
                </a:cubicBezTo>
                <a:cubicBezTo>
                  <a:pt x="8303080" y="4723991"/>
                  <a:pt x="8297813" y="4731663"/>
                  <a:pt x="8293301" y="4739937"/>
                </a:cubicBezTo>
                <a:cubicBezTo>
                  <a:pt x="8288790" y="4748212"/>
                  <a:pt x="8284959" y="4757210"/>
                  <a:pt x="8281808" y="4766930"/>
                </a:cubicBezTo>
                <a:cubicBezTo>
                  <a:pt x="8278657" y="4776650"/>
                  <a:pt x="8277081" y="4786510"/>
                  <a:pt x="8277081" y="4796510"/>
                </a:cubicBezTo>
                <a:cubicBezTo>
                  <a:pt x="8277081" y="4815214"/>
                  <a:pt x="8280217" y="4831221"/>
                  <a:pt x="8286488" y="4844530"/>
                </a:cubicBezTo>
                <a:cubicBezTo>
                  <a:pt x="8292759" y="4857839"/>
                  <a:pt x="8300634" y="4868962"/>
                  <a:pt x="8310114" y="4877900"/>
                </a:cubicBezTo>
                <a:cubicBezTo>
                  <a:pt x="8319594" y="4886837"/>
                  <a:pt x="8330014" y="4893416"/>
                  <a:pt x="8341374" y="4897637"/>
                </a:cubicBezTo>
                <a:cubicBezTo>
                  <a:pt x="8352734" y="4901858"/>
                  <a:pt x="8363518" y="4903968"/>
                  <a:pt x="8373727" y="4903968"/>
                </a:cubicBezTo>
                <a:cubicBezTo>
                  <a:pt x="8380362" y="4903968"/>
                  <a:pt x="8387325" y="4903024"/>
                  <a:pt x="8394615" y="4901137"/>
                </a:cubicBezTo>
                <a:cubicBezTo>
                  <a:pt x="8401905" y="4899249"/>
                  <a:pt x="8408802" y="4896984"/>
                  <a:pt x="8415306" y="4894341"/>
                </a:cubicBezTo>
                <a:cubicBezTo>
                  <a:pt x="8421809" y="4891698"/>
                  <a:pt x="8428723" y="4888702"/>
                  <a:pt x="8436048" y="4885353"/>
                </a:cubicBezTo>
                <a:lnTo>
                  <a:pt x="8442054" y="4882301"/>
                </a:lnTo>
                <a:lnTo>
                  <a:pt x="8443298" y="4886905"/>
                </a:lnTo>
                <a:cubicBezTo>
                  <a:pt x="8444604" y="4890382"/>
                  <a:pt x="8445257" y="4894073"/>
                  <a:pt x="8445257" y="4897980"/>
                </a:cubicBezTo>
                <a:cubicBezTo>
                  <a:pt x="8445257" y="4903708"/>
                  <a:pt x="8444007" y="4909468"/>
                  <a:pt x="8441507" y="4915258"/>
                </a:cubicBezTo>
                <a:cubicBezTo>
                  <a:pt x="8439008" y="4921048"/>
                  <a:pt x="8435155" y="4926308"/>
                  <a:pt x="8429950" y="4931036"/>
                </a:cubicBezTo>
                <a:cubicBezTo>
                  <a:pt x="8424745" y="4935765"/>
                  <a:pt x="8418146" y="4939629"/>
                  <a:pt x="8410154" y="4942629"/>
                </a:cubicBezTo>
                <a:cubicBezTo>
                  <a:pt x="8402162" y="4945628"/>
                  <a:pt x="8392202" y="4947128"/>
                  <a:pt x="8380273" y="4947128"/>
                </a:cubicBezTo>
                <a:cubicBezTo>
                  <a:pt x="8361367" y="4947128"/>
                  <a:pt x="8343754" y="4941815"/>
                  <a:pt x="8327433" y="4931187"/>
                </a:cubicBezTo>
                <a:cubicBezTo>
                  <a:pt x="8311112" y="4920560"/>
                  <a:pt x="8296741" y="4905544"/>
                  <a:pt x="8284319" y="4886138"/>
                </a:cubicBezTo>
                <a:cubicBezTo>
                  <a:pt x="8271897" y="4866732"/>
                  <a:pt x="8262129" y="4843788"/>
                  <a:pt x="8255013" y="4817305"/>
                </a:cubicBezTo>
                <a:cubicBezTo>
                  <a:pt x="8247897" y="4790822"/>
                  <a:pt x="8244339" y="4760570"/>
                  <a:pt x="8244339" y="4726549"/>
                </a:cubicBezTo>
                <a:close/>
                <a:moveTo>
                  <a:pt x="7444090" y="4711236"/>
                </a:moveTo>
                <a:lnTo>
                  <a:pt x="7566874" y="4711236"/>
                </a:lnTo>
                <a:lnTo>
                  <a:pt x="7566874" y="4962348"/>
                </a:lnTo>
                <a:cubicBezTo>
                  <a:pt x="7560161" y="4943520"/>
                  <a:pt x="7550822" y="4929207"/>
                  <a:pt x="7538858" y="4919409"/>
                </a:cubicBezTo>
                <a:cubicBezTo>
                  <a:pt x="7526893" y="4909611"/>
                  <a:pt x="7515524" y="4904712"/>
                  <a:pt x="7504749" y="4904712"/>
                </a:cubicBezTo>
                <a:cubicBezTo>
                  <a:pt x="7493603" y="4904712"/>
                  <a:pt x="7482896" y="4907991"/>
                  <a:pt x="7472629" y="4914549"/>
                </a:cubicBezTo>
                <a:lnTo>
                  <a:pt x="7444090" y="4934190"/>
                </a:lnTo>
                <a:lnTo>
                  <a:pt x="7444090" y="4772999"/>
                </a:lnTo>
                <a:cubicBezTo>
                  <a:pt x="7452741" y="4773930"/>
                  <a:pt x="7461911" y="4775569"/>
                  <a:pt x="7471600" y="4777918"/>
                </a:cubicBezTo>
                <a:cubicBezTo>
                  <a:pt x="7481290" y="4780266"/>
                  <a:pt x="7488599" y="4782974"/>
                  <a:pt x="7493529" y="4786039"/>
                </a:cubicBezTo>
                <a:cubicBezTo>
                  <a:pt x="7498459" y="4789105"/>
                  <a:pt x="7501746" y="4792178"/>
                  <a:pt x="7503389" y="4795260"/>
                </a:cubicBezTo>
                <a:cubicBezTo>
                  <a:pt x="7505032" y="4798341"/>
                  <a:pt x="7505854" y="4801389"/>
                  <a:pt x="7505854" y="4804404"/>
                </a:cubicBezTo>
                <a:cubicBezTo>
                  <a:pt x="7505854" y="4808931"/>
                  <a:pt x="7506281" y="4811082"/>
                  <a:pt x="7507133" y="4810857"/>
                </a:cubicBezTo>
                <a:cubicBezTo>
                  <a:pt x="7508730" y="4810253"/>
                  <a:pt x="7507499" y="4809373"/>
                  <a:pt x="7503441" y="4808218"/>
                </a:cubicBezTo>
                <a:cubicBezTo>
                  <a:pt x="7499384" y="4807063"/>
                  <a:pt x="7495328" y="4806486"/>
                  <a:pt x="7491274" y="4806486"/>
                </a:cubicBezTo>
                <a:cubicBezTo>
                  <a:pt x="7480104" y="4806486"/>
                  <a:pt x="7470564" y="4809805"/>
                  <a:pt x="7462653" y="4816444"/>
                </a:cubicBezTo>
                <a:cubicBezTo>
                  <a:pt x="7454743" y="4823083"/>
                  <a:pt x="7450788" y="4832197"/>
                  <a:pt x="7450788" y="4843786"/>
                </a:cubicBezTo>
                <a:cubicBezTo>
                  <a:pt x="7450788" y="4846941"/>
                  <a:pt x="7451342" y="4851000"/>
                  <a:pt x="7452450" y="4855965"/>
                </a:cubicBezTo>
                <a:cubicBezTo>
                  <a:pt x="7453559" y="4860930"/>
                  <a:pt x="7455752" y="4865939"/>
                  <a:pt x="7459031" y="4870993"/>
                </a:cubicBezTo>
                <a:cubicBezTo>
                  <a:pt x="7462310" y="4876047"/>
                  <a:pt x="7466738" y="4880326"/>
                  <a:pt x="7472315" y="4883830"/>
                </a:cubicBezTo>
                <a:cubicBezTo>
                  <a:pt x="7477893" y="4887333"/>
                  <a:pt x="7484898" y="4889085"/>
                  <a:pt x="7493332" y="4889085"/>
                </a:cubicBezTo>
                <a:cubicBezTo>
                  <a:pt x="7499587" y="4889085"/>
                  <a:pt x="7506147" y="4887516"/>
                  <a:pt x="7513011" y="4884376"/>
                </a:cubicBezTo>
                <a:cubicBezTo>
                  <a:pt x="7519874" y="4881237"/>
                  <a:pt x="7526056" y="4876788"/>
                  <a:pt x="7531556" y="4871028"/>
                </a:cubicBezTo>
                <a:cubicBezTo>
                  <a:pt x="7537056" y="4865269"/>
                  <a:pt x="7541712" y="4858186"/>
                  <a:pt x="7545526" y="4849780"/>
                </a:cubicBezTo>
                <a:cubicBezTo>
                  <a:pt x="7549340" y="4841373"/>
                  <a:pt x="7551247" y="4831829"/>
                  <a:pt x="7551247" y="4821148"/>
                </a:cubicBezTo>
                <a:cubicBezTo>
                  <a:pt x="7551247" y="4793971"/>
                  <a:pt x="7541379" y="4771236"/>
                  <a:pt x="7521644" y="4752942"/>
                </a:cubicBezTo>
                <a:cubicBezTo>
                  <a:pt x="7501909" y="4734649"/>
                  <a:pt x="7476057" y="4722371"/>
                  <a:pt x="7444090" y="4716107"/>
                </a:cubicBezTo>
                <a:close/>
                <a:moveTo>
                  <a:pt x="4630188" y="4711236"/>
                </a:moveTo>
                <a:lnTo>
                  <a:pt x="4795992" y="4711236"/>
                </a:lnTo>
                <a:lnTo>
                  <a:pt x="4796053" y="4814045"/>
                </a:lnTo>
                <a:lnTo>
                  <a:pt x="4794968" y="4811892"/>
                </a:lnTo>
                <a:cubicBezTo>
                  <a:pt x="4788597" y="4803932"/>
                  <a:pt x="4782086" y="4796880"/>
                  <a:pt x="4775435" y="4790737"/>
                </a:cubicBezTo>
                <a:cubicBezTo>
                  <a:pt x="4768784" y="4784594"/>
                  <a:pt x="4761509" y="4778985"/>
                  <a:pt x="4753611" y="4773912"/>
                </a:cubicBezTo>
                <a:cubicBezTo>
                  <a:pt x="4745712" y="4768839"/>
                  <a:pt x="4737817" y="4766302"/>
                  <a:pt x="4729926" y="4766302"/>
                </a:cubicBezTo>
                <a:cubicBezTo>
                  <a:pt x="4723074" y="4766302"/>
                  <a:pt x="4717462" y="4767757"/>
                  <a:pt x="4713090" y="4770668"/>
                </a:cubicBezTo>
                <a:cubicBezTo>
                  <a:pt x="4708718" y="4773579"/>
                  <a:pt x="4704427" y="4776608"/>
                  <a:pt x="4700218" y="4779755"/>
                </a:cubicBezTo>
                <a:lnTo>
                  <a:pt x="4698231" y="4781586"/>
                </a:lnTo>
                <a:lnTo>
                  <a:pt x="4693719" y="4763036"/>
                </a:lnTo>
                <a:cubicBezTo>
                  <a:pt x="4690052" y="4754584"/>
                  <a:pt x="4684812" y="4746284"/>
                  <a:pt x="4677999" y="4738135"/>
                </a:cubicBezTo>
                <a:cubicBezTo>
                  <a:pt x="4664372" y="4721838"/>
                  <a:pt x="4648435" y="4712871"/>
                  <a:pt x="4630188" y="4711236"/>
                </a:cubicBezTo>
                <a:close/>
                <a:moveTo>
                  <a:pt x="5368705" y="4661378"/>
                </a:moveTo>
                <a:lnTo>
                  <a:pt x="5396227" y="4711236"/>
                </a:lnTo>
                <a:lnTo>
                  <a:pt x="5631364" y="4711236"/>
                </a:lnTo>
                <a:lnTo>
                  <a:pt x="5631364" y="4719828"/>
                </a:lnTo>
                <a:lnTo>
                  <a:pt x="5413214" y="4841739"/>
                </a:lnTo>
                <a:lnTo>
                  <a:pt x="5458235" y="4902026"/>
                </a:lnTo>
                <a:cubicBezTo>
                  <a:pt x="5503131" y="4908941"/>
                  <a:pt x="5542026" y="4925091"/>
                  <a:pt x="5574920" y="4950477"/>
                </a:cubicBezTo>
                <a:cubicBezTo>
                  <a:pt x="5607813" y="4975863"/>
                  <a:pt x="5632724" y="5015399"/>
                  <a:pt x="5649653" y="5069086"/>
                </a:cubicBezTo>
                <a:lnTo>
                  <a:pt x="5685686" y="5092236"/>
                </a:lnTo>
                <a:lnTo>
                  <a:pt x="5685686" y="4711236"/>
                </a:lnTo>
                <a:lnTo>
                  <a:pt x="5739115" y="4711236"/>
                </a:lnTo>
                <a:lnTo>
                  <a:pt x="5749160" y="4711236"/>
                </a:lnTo>
                <a:lnTo>
                  <a:pt x="5973520" y="4711236"/>
                </a:lnTo>
                <a:lnTo>
                  <a:pt x="5973520" y="4719084"/>
                </a:lnTo>
                <a:lnTo>
                  <a:pt x="5752452" y="4841704"/>
                </a:lnTo>
                <a:lnTo>
                  <a:pt x="5797519" y="4902038"/>
                </a:lnTo>
                <a:cubicBezTo>
                  <a:pt x="5819634" y="4905131"/>
                  <a:pt x="5840516" y="4910702"/>
                  <a:pt x="5860166" y="4918752"/>
                </a:cubicBezTo>
                <a:cubicBezTo>
                  <a:pt x="5879816" y="4926802"/>
                  <a:pt x="5897833" y="4937497"/>
                  <a:pt x="5914215" y="4950837"/>
                </a:cubicBezTo>
                <a:cubicBezTo>
                  <a:pt x="5930598" y="4964178"/>
                  <a:pt x="5945400" y="4980646"/>
                  <a:pt x="5958620" y="5000241"/>
                </a:cubicBezTo>
                <a:cubicBezTo>
                  <a:pt x="5971840" y="5019837"/>
                  <a:pt x="5982469" y="5043208"/>
                  <a:pt x="5990507" y="5070353"/>
                </a:cubicBezTo>
                <a:lnTo>
                  <a:pt x="6027842" y="5090003"/>
                </a:lnTo>
                <a:lnTo>
                  <a:pt x="6027842" y="4711236"/>
                </a:lnTo>
                <a:lnTo>
                  <a:pt x="6072572" y="4711236"/>
                </a:lnTo>
                <a:lnTo>
                  <a:pt x="6090583" y="4711236"/>
                </a:lnTo>
                <a:lnTo>
                  <a:pt x="6311360" y="4711236"/>
                </a:lnTo>
                <a:lnTo>
                  <a:pt x="6311360" y="4905642"/>
                </a:lnTo>
                <a:cubicBezTo>
                  <a:pt x="6311546" y="4889791"/>
                  <a:pt x="6305484" y="4875466"/>
                  <a:pt x="6293175" y="4862668"/>
                </a:cubicBezTo>
                <a:cubicBezTo>
                  <a:pt x="6280865" y="4849871"/>
                  <a:pt x="6268169" y="4839499"/>
                  <a:pt x="6255084" y="4831554"/>
                </a:cubicBezTo>
                <a:cubicBezTo>
                  <a:pt x="6241999" y="4823609"/>
                  <a:pt x="6229072" y="4817816"/>
                  <a:pt x="6216301" y="4814177"/>
                </a:cubicBezTo>
                <a:cubicBezTo>
                  <a:pt x="6203531" y="4810538"/>
                  <a:pt x="6191964" y="4808718"/>
                  <a:pt x="6181600" y="4808718"/>
                </a:cubicBezTo>
                <a:cubicBezTo>
                  <a:pt x="6168756" y="4808718"/>
                  <a:pt x="6156606" y="4810408"/>
                  <a:pt x="6145149" y="4813788"/>
                </a:cubicBezTo>
                <a:cubicBezTo>
                  <a:pt x="6133692" y="4817167"/>
                  <a:pt x="6123390" y="4822351"/>
                  <a:pt x="6114244" y="4829339"/>
                </a:cubicBezTo>
                <a:cubicBezTo>
                  <a:pt x="6105097" y="4836327"/>
                  <a:pt x="6097836" y="4845053"/>
                  <a:pt x="6092460" y="4855518"/>
                </a:cubicBezTo>
                <a:cubicBezTo>
                  <a:pt x="6087084" y="4865982"/>
                  <a:pt x="6084397" y="4877884"/>
                  <a:pt x="6084397" y="4891225"/>
                </a:cubicBezTo>
                <a:cubicBezTo>
                  <a:pt x="6084397" y="4900914"/>
                  <a:pt x="6086017" y="4910070"/>
                  <a:pt x="6089257" y="4918694"/>
                </a:cubicBezTo>
                <a:cubicBezTo>
                  <a:pt x="6092497" y="4927317"/>
                  <a:pt x="6097256" y="4935172"/>
                  <a:pt x="6103535" y="4942256"/>
                </a:cubicBezTo>
                <a:cubicBezTo>
                  <a:pt x="6109814" y="4949341"/>
                  <a:pt x="6117406" y="4954901"/>
                  <a:pt x="6126313" y="4958936"/>
                </a:cubicBezTo>
                <a:cubicBezTo>
                  <a:pt x="6135219" y="4962970"/>
                  <a:pt x="6145164" y="4964988"/>
                  <a:pt x="6156148" y="4964988"/>
                </a:cubicBezTo>
                <a:cubicBezTo>
                  <a:pt x="6163659" y="4964988"/>
                  <a:pt x="6171318" y="4963461"/>
                  <a:pt x="6179124" y="4960406"/>
                </a:cubicBezTo>
                <a:cubicBezTo>
                  <a:pt x="6186929" y="4957352"/>
                  <a:pt x="6194061" y="4953004"/>
                  <a:pt x="6200518" y="4947361"/>
                </a:cubicBezTo>
                <a:cubicBezTo>
                  <a:pt x="6206975" y="4941718"/>
                  <a:pt x="6212304" y="4934846"/>
                  <a:pt x="6216505" y="4926746"/>
                </a:cubicBezTo>
                <a:cubicBezTo>
                  <a:pt x="6220706" y="4918645"/>
                  <a:pt x="6222807" y="4909964"/>
                  <a:pt x="6222807" y="4900701"/>
                </a:cubicBezTo>
                <a:cubicBezTo>
                  <a:pt x="6222807" y="4895484"/>
                  <a:pt x="6222125" y="4890015"/>
                  <a:pt x="6220760" y="4884295"/>
                </a:cubicBezTo>
                <a:cubicBezTo>
                  <a:pt x="6219396" y="4878574"/>
                  <a:pt x="6217156" y="4875834"/>
                  <a:pt x="6214040" y="4876074"/>
                </a:cubicBezTo>
                <a:cubicBezTo>
                  <a:pt x="6222264" y="4877857"/>
                  <a:pt x="6233591" y="4884246"/>
                  <a:pt x="6248020" y="4895242"/>
                </a:cubicBezTo>
                <a:cubicBezTo>
                  <a:pt x="6262450" y="4906237"/>
                  <a:pt x="6275682" y="4920459"/>
                  <a:pt x="6287716" y="4937908"/>
                </a:cubicBezTo>
                <a:cubicBezTo>
                  <a:pt x="6299750" y="4955356"/>
                  <a:pt x="6309428" y="4974937"/>
                  <a:pt x="6316749" y="4996648"/>
                </a:cubicBezTo>
                <a:cubicBezTo>
                  <a:pt x="6324070" y="5018360"/>
                  <a:pt x="6327731" y="5041584"/>
                  <a:pt x="6327731" y="5066319"/>
                </a:cubicBezTo>
                <a:lnTo>
                  <a:pt x="6365682" y="5090747"/>
                </a:lnTo>
                <a:lnTo>
                  <a:pt x="6365682" y="4711236"/>
                </a:lnTo>
                <a:lnTo>
                  <a:pt x="6426248" y="4711236"/>
                </a:lnTo>
                <a:lnTo>
                  <a:pt x="6396750" y="4661378"/>
                </a:lnTo>
                <a:lnTo>
                  <a:pt x="6057945" y="4661378"/>
                </a:lnTo>
                <a:lnTo>
                  <a:pt x="6045050" y="4661378"/>
                </a:lnTo>
                <a:lnTo>
                  <a:pt x="5716522" y="4661378"/>
                </a:lnTo>
                <a:lnTo>
                  <a:pt x="5711594" y="4661378"/>
                </a:lnTo>
                <a:close/>
                <a:moveTo>
                  <a:pt x="4883872" y="4661378"/>
                </a:moveTo>
                <a:lnTo>
                  <a:pt x="4911383" y="4711236"/>
                </a:lnTo>
                <a:lnTo>
                  <a:pt x="5081593" y="4711236"/>
                </a:lnTo>
                <a:lnTo>
                  <a:pt x="5081593" y="4782057"/>
                </a:lnTo>
                <a:cubicBezTo>
                  <a:pt x="5073686" y="4770461"/>
                  <a:pt x="5061234" y="4762083"/>
                  <a:pt x="5044235" y="4756925"/>
                </a:cubicBezTo>
                <a:cubicBezTo>
                  <a:pt x="5027236" y="4751766"/>
                  <a:pt x="5008148" y="4749187"/>
                  <a:pt x="4986971" y="4749187"/>
                </a:cubicBezTo>
                <a:cubicBezTo>
                  <a:pt x="4973189" y="4749187"/>
                  <a:pt x="4960957" y="4751995"/>
                  <a:pt x="4950275" y="4757611"/>
                </a:cubicBezTo>
                <a:cubicBezTo>
                  <a:pt x="4939594" y="4763227"/>
                  <a:pt x="4930649" y="4769914"/>
                  <a:pt x="4923440" y="4777673"/>
                </a:cubicBezTo>
                <a:cubicBezTo>
                  <a:pt x="4916231" y="4785433"/>
                  <a:pt x="4910898" y="4793448"/>
                  <a:pt x="4907441" y="4801719"/>
                </a:cubicBezTo>
                <a:cubicBezTo>
                  <a:pt x="4903984" y="4809989"/>
                  <a:pt x="4902255" y="4817361"/>
                  <a:pt x="4902255" y="4823833"/>
                </a:cubicBezTo>
                <a:cubicBezTo>
                  <a:pt x="4902255" y="4840181"/>
                  <a:pt x="4908309" y="4854151"/>
                  <a:pt x="4920417" y="4865744"/>
                </a:cubicBezTo>
                <a:cubicBezTo>
                  <a:pt x="4932524" y="4877336"/>
                  <a:pt x="4947400" y="4883132"/>
                  <a:pt x="4965042" y="4883132"/>
                </a:cubicBezTo>
                <a:cubicBezTo>
                  <a:pt x="4972693" y="4883132"/>
                  <a:pt x="4979828" y="4881543"/>
                  <a:pt x="4986448" y="4878365"/>
                </a:cubicBezTo>
                <a:cubicBezTo>
                  <a:pt x="4993067" y="4875187"/>
                  <a:pt x="4998859" y="4871247"/>
                  <a:pt x="5003824" y="4866546"/>
                </a:cubicBezTo>
                <a:cubicBezTo>
                  <a:pt x="5008789" y="4861845"/>
                  <a:pt x="5012698" y="4856347"/>
                  <a:pt x="5015550" y="4850053"/>
                </a:cubicBezTo>
                <a:cubicBezTo>
                  <a:pt x="5018403" y="4843759"/>
                  <a:pt x="5019829" y="4837209"/>
                  <a:pt x="5019829" y="4830403"/>
                </a:cubicBezTo>
                <a:cubicBezTo>
                  <a:pt x="5019829" y="4816636"/>
                  <a:pt x="5014005" y="4807117"/>
                  <a:pt x="5002353" y="4801846"/>
                </a:cubicBezTo>
                <a:cubicBezTo>
                  <a:pt x="5004826" y="4802474"/>
                  <a:pt x="5007206" y="4802788"/>
                  <a:pt x="5009493" y="4802788"/>
                </a:cubicBezTo>
                <a:cubicBezTo>
                  <a:pt x="5021011" y="4803711"/>
                  <a:pt x="5032534" y="4805900"/>
                  <a:pt x="5044060" y="4809358"/>
                </a:cubicBezTo>
                <a:cubicBezTo>
                  <a:pt x="5055587" y="4812815"/>
                  <a:pt x="5065179" y="4814183"/>
                  <a:pt x="5072838" y="4813462"/>
                </a:cubicBezTo>
                <a:lnTo>
                  <a:pt x="5072105" y="4813462"/>
                </a:lnTo>
                <a:lnTo>
                  <a:pt x="5081593" y="4832472"/>
                </a:lnTo>
                <a:lnTo>
                  <a:pt x="5081593" y="4908956"/>
                </a:lnTo>
                <a:lnTo>
                  <a:pt x="5139961" y="4957488"/>
                </a:lnTo>
                <a:cubicBezTo>
                  <a:pt x="5150643" y="4948163"/>
                  <a:pt x="5159430" y="4939447"/>
                  <a:pt x="5166320" y="4931339"/>
                </a:cubicBezTo>
                <a:cubicBezTo>
                  <a:pt x="5173211" y="4923230"/>
                  <a:pt x="5180106" y="4915188"/>
                  <a:pt x="5187005" y="4907212"/>
                </a:cubicBezTo>
                <a:cubicBezTo>
                  <a:pt x="5198958" y="4892825"/>
                  <a:pt x="5211170" y="4878908"/>
                  <a:pt x="5223642" y="4865459"/>
                </a:cubicBezTo>
                <a:cubicBezTo>
                  <a:pt x="5236115" y="4852010"/>
                  <a:pt x="5245757" y="4839639"/>
                  <a:pt x="5252571" y="4828345"/>
                </a:cubicBezTo>
                <a:cubicBezTo>
                  <a:pt x="5248734" y="4833399"/>
                  <a:pt x="5245943" y="4841883"/>
                  <a:pt x="5244199" y="4853797"/>
                </a:cubicBezTo>
                <a:cubicBezTo>
                  <a:pt x="5242456" y="4865711"/>
                  <a:pt x="5241583" y="4879070"/>
                  <a:pt x="5241583" y="4893876"/>
                </a:cubicBezTo>
                <a:cubicBezTo>
                  <a:pt x="5241583" y="4926827"/>
                  <a:pt x="5246155" y="4959312"/>
                  <a:pt x="5255297" y="4991329"/>
                </a:cubicBezTo>
                <a:cubicBezTo>
                  <a:pt x="5264440" y="5023346"/>
                  <a:pt x="5276558" y="5056478"/>
                  <a:pt x="5291650" y="5090724"/>
                </a:cubicBezTo>
                <a:lnTo>
                  <a:pt x="5333984" y="5105630"/>
                </a:lnTo>
                <a:cubicBezTo>
                  <a:pt x="5322559" y="5066842"/>
                  <a:pt x="5314472" y="5035222"/>
                  <a:pt x="5309724" y="5010770"/>
                </a:cubicBezTo>
                <a:cubicBezTo>
                  <a:pt x="5304976" y="4986318"/>
                  <a:pt x="5302603" y="4961472"/>
                  <a:pt x="5302603" y="4936234"/>
                </a:cubicBezTo>
                <a:cubicBezTo>
                  <a:pt x="5302603" y="4910537"/>
                  <a:pt x="5305790" y="4884826"/>
                  <a:pt x="5312166" y="4859099"/>
                </a:cubicBezTo>
                <a:cubicBezTo>
                  <a:pt x="5318541" y="4833372"/>
                  <a:pt x="5332380" y="4806590"/>
                  <a:pt x="5353681" y="4778755"/>
                </a:cubicBezTo>
                <a:lnTo>
                  <a:pt x="5273290" y="4735455"/>
                </a:lnTo>
                <a:cubicBezTo>
                  <a:pt x="5244098" y="4751036"/>
                  <a:pt x="5217685" y="4770424"/>
                  <a:pt x="5194051" y="4793620"/>
                </a:cubicBezTo>
                <a:cubicBezTo>
                  <a:pt x="5170417" y="4816816"/>
                  <a:pt x="5150791" y="4841449"/>
                  <a:pt x="5135171" y="4867517"/>
                </a:cubicBezTo>
                <a:lnTo>
                  <a:pt x="5135171" y="4711236"/>
                </a:lnTo>
                <a:lnTo>
                  <a:pt x="5394912" y="4711236"/>
                </a:lnTo>
                <a:lnTo>
                  <a:pt x="5363088" y="4661378"/>
                </a:lnTo>
                <a:close/>
                <a:moveTo>
                  <a:pt x="4493499" y="4661378"/>
                </a:moveTo>
                <a:lnTo>
                  <a:pt x="4521008" y="4711236"/>
                </a:lnTo>
                <a:lnTo>
                  <a:pt x="4529427" y="4711236"/>
                </a:lnTo>
                <a:lnTo>
                  <a:pt x="4533822" y="4728258"/>
                </a:lnTo>
                <a:cubicBezTo>
                  <a:pt x="4544395" y="4735110"/>
                  <a:pt x="4554462" y="4739926"/>
                  <a:pt x="4564023" y="4742705"/>
                </a:cubicBezTo>
                <a:cubicBezTo>
                  <a:pt x="4573585" y="4745484"/>
                  <a:pt x="4583361" y="4747873"/>
                  <a:pt x="4593353" y="4749873"/>
                </a:cubicBezTo>
                <a:cubicBezTo>
                  <a:pt x="4601329" y="4751973"/>
                  <a:pt x="4609751" y="4754384"/>
                  <a:pt x="4618619" y="4757105"/>
                </a:cubicBezTo>
                <a:cubicBezTo>
                  <a:pt x="4627487" y="4759826"/>
                  <a:pt x="4635027" y="4763335"/>
                  <a:pt x="4641239" y="4767633"/>
                </a:cubicBezTo>
                <a:cubicBezTo>
                  <a:pt x="4647452" y="4771932"/>
                  <a:pt x="4652349" y="4777567"/>
                  <a:pt x="4655930" y="4784539"/>
                </a:cubicBezTo>
                <a:cubicBezTo>
                  <a:pt x="4659512" y="4791512"/>
                  <a:pt x="4661302" y="4800951"/>
                  <a:pt x="4661302" y="4812857"/>
                </a:cubicBezTo>
                <a:cubicBezTo>
                  <a:pt x="4661302" y="4816059"/>
                  <a:pt x="4658083" y="4822149"/>
                  <a:pt x="4651646" y="4831130"/>
                </a:cubicBezTo>
                <a:cubicBezTo>
                  <a:pt x="4645208" y="4840110"/>
                  <a:pt x="4637693" y="4849245"/>
                  <a:pt x="4629101" y="4858535"/>
                </a:cubicBezTo>
                <a:cubicBezTo>
                  <a:pt x="4620508" y="4867825"/>
                  <a:pt x="4612356" y="4875776"/>
                  <a:pt x="4604643" y="4882388"/>
                </a:cubicBezTo>
                <a:cubicBezTo>
                  <a:pt x="4596930" y="4889000"/>
                  <a:pt x="4592275" y="4892306"/>
                  <a:pt x="4590679" y="4892306"/>
                </a:cubicBezTo>
                <a:cubicBezTo>
                  <a:pt x="4590989" y="4892306"/>
                  <a:pt x="4589256" y="4890934"/>
                  <a:pt x="4585481" y="4888190"/>
                </a:cubicBezTo>
                <a:cubicBezTo>
                  <a:pt x="4581706" y="4885446"/>
                  <a:pt x="4578338" y="4877334"/>
                  <a:pt x="4575377" y="4863854"/>
                </a:cubicBezTo>
                <a:lnTo>
                  <a:pt x="4532159" y="4865808"/>
                </a:lnTo>
                <a:cubicBezTo>
                  <a:pt x="4532717" y="4879171"/>
                  <a:pt x="4535578" y="4891147"/>
                  <a:pt x="4540740" y="4901736"/>
                </a:cubicBezTo>
                <a:cubicBezTo>
                  <a:pt x="4545902" y="4912324"/>
                  <a:pt x="4552176" y="4922325"/>
                  <a:pt x="4559558" y="4931740"/>
                </a:cubicBezTo>
                <a:cubicBezTo>
                  <a:pt x="4566942" y="4941154"/>
                  <a:pt x="4574972" y="4949388"/>
                  <a:pt x="4583650" y="4956442"/>
                </a:cubicBezTo>
                <a:cubicBezTo>
                  <a:pt x="4592328" y="4963495"/>
                  <a:pt x="4601236" y="4967022"/>
                  <a:pt x="4610375" y="4967022"/>
                </a:cubicBezTo>
                <a:cubicBezTo>
                  <a:pt x="4616809" y="4967022"/>
                  <a:pt x="4623543" y="4964912"/>
                  <a:pt x="4630577" y="4960691"/>
                </a:cubicBezTo>
                <a:cubicBezTo>
                  <a:pt x="4637612" y="4956471"/>
                  <a:pt x="4644518" y="4951347"/>
                  <a:pt x="4651297" y="4945320"/>
                </a:cubicBezTo>
                <a:cubicBezTo>
                  <a:pt x="4658076" y="4939293"/>
                  <a:pt x="4664994" y="4932503"/>
                  <a:pt x="4672052" y="4924949"/>
                </a:cubicBezTo>
                <a:cubicBezTo>
                  <a:pt x="4679109" y="4917396"/>
                  <a:pt x="4686491" y="4909499"/>
                  <a:pt x="4694196" y="4901259"/>
                </a:cubicBezTo>
                <a:cubicBezTo>
                  <a:pt x="4707567" y="4886430"/>
                  <a:pt x="4719992" y="4873377"/>
                  <a:pt x="4731472" y="4862099"/>
                </a:cubicBezTo>
                <a:cubicBezTo>
                  <a:pt x="4742952" y="4850820"/>
                  <a:pt x="4751649" y="4845181"/>
                  <a:pt x="4757564" y="4845181"/>
                </a:cubicBezTo>
                <a:cubicBezTo>
                  <a:pt x="4760858" y="4845181"/>
                  <a:pt x="4764736" y="4847214"/>
                  <a:pt x="4769197" y="4851279"/>
                </a:cubicBezTo>
                <a:cubicBezTo>
                  <a:pt x="4773658" y="4855345"/>
                  <a:pt x="4777939" y="4860463"/>
                  <a:pt x="4782039" y="4866633"/>
                </a:cubicBezTo>
                <a:cubicBezTo>
                  <a:pt x="4786140" y="4872803"/>
                  <a:pt x="4789490" y="4878929"/>
                  <a:pt x="4792091" y="4885010"/>
                </a:cubicBezTo>
                <a:cubicBezTo>
                  <a:pt x="4794691" y="4891091"/>
                  <a:pt x="4795992" y="4895523"/>
                  <a:pt x="4795992" y="4898306"/>
                </a:cubicBezTo>
                <a:lnTo>
                  <a:pt x="4795992" y="5095341"/>
                </a:lnTo>
                <a:lnTo>
                  <a:pt x="4794503" y="5095189"/>
                </a:lnTo>
                <a:cubicBezTo>
                  <a:pt x="4792372" y="5094825"/>
                  <a:pt x="4788849" y="5094489"/>
                  <a:pt x="4783934" y="5094183"/>
                </a:cubicBezTo>
                <a:cubicBezTo>
                  <a:pt x="4779020" y="5093877"/>
                  <a:pt x="4775063" y="5093724"/>
                  <a:pt x="4772063" y="5093724"/>
                </a:cubicBezTo>
                <a:cubicBezTo>
                  <a:pt x="4756630" y="5093724"/>
                  <a:pt x="4742676" y="5095925"/>
                  <a:pt x="4730199" y="5100328"/>
                </a:cubicBezTo>
                <a:cubicBezTo>
                  <a:pt x="4717723" y="5104731"/>
                  <a:pt x="4706906" y="5110192"/>
                  <a:pt x="4697748" y="5116711"/>
                </a:cubicBezTo>
                <a:cubicBezTo>
                  <a:pt x="4688589" y="5123230"/>
                  <a:pt x="4681514" y="5130908"/>
                  <a:pt x="4676522" y="5139744"/>
                </a:cubicBezTo>
                <a:cubicBezTo>
                  <a:pt x="4671531" y="5148581"/>
                  <a:pt x="4669034" y="5157286"/>
                  <a:pt x="4669034" y="5165859"/>
                </a:cubicBezTo>
                <a:cubicBezTo>
                  <a:pt x="4669034" y="5179006"/>
                  <a:pt x="4671817" y="5189875"/>
                  <a:pt x="4677383" y="5198468"/>
                </a:cubicBezTo>
                <a:cubicBezTo>
                  <a:pt x="4682948" y="5207060"/>
                  <a:pt x="4689764" y="5214032"/>
                  <a:pt x="4697829" y="5219385"/>
                </a:cubicBezTo>
                <a:cubicBezTo>
                  <a:pt x="4705895" y="5224737"/>
                  <a:pt x="4714216" y="5228448"/>
                  <a:pt x="4722793" y="5230518"/>
                </a:cubicBezTo>
                <a:cubicBezTo>
                  <a:pt x="4731370" y="5232588"/>
                  <a:pt x="4739522" y="5233622"/>
                  <a:pt x="4747250" y="5233622"/>
                </a:cubicBezTo>
                <a:lnTo>
                  <a:pt x="4749692" y="5233622"/>
                </a:lnTo>
                <a:cubicBezTo>
                  <a:pt x="4764629" y="5232568"/>
                  <a:pt x="4777708" y="5229373"/>
                  <a:pt x="4788929" y="5224036"/>
                </a:cubicBezTo>
                <a:cubicBezTo>
                  <a:pt x="4800148" y="5218699"/>
                  <a:pt x="4809437" y="5212223"/>
                  <a:pt x="4816793" y="5204607"/>
                </a:cubicBezTo>
                <a:cubicBezTo>
                  <a:pt x="4824149" y="5196991"/>
                  <a:pt x="4830046" y="5188749"/>
                  <a:pt x="4834484" y="5179881"/>
                </a:cubicBezTo>
                <a:cubicBezTo>
                  <a:pt x="4838921" y="5171014"/>
                  <a:pt x="4841349" y="5164123"/>
                  <a:pt x="4841768" y="5159208"/>
                </a:cubicBezTo>
                <a:cubicBezTo>
                  <a:pt x="4846574" y="5165262"/>
                  <a:pt x="4857155" y="5173979"/>
                  <a:pt x="4873510" y="5185358"/>
                </a:cubicBezTo>
                <a:cubicBezTo>
                  <a:pt x="4889866" y="5196737"/>
                  <a:pt x="4916178" y="5213321"/>
                  <a:pt x="4952447" y="5235111"/>
                </a:cubicBezTo>
                <a:lnTo>
                  <a:pt x="4952447" y="5215996"/>
                </a:lnTo>
                <a:cubicBezTo>
                  <a:pt x="4952447" y="5209089"/>
                  <a:pt x="4951564" y="5203287"/>
                  <a:pt x="4949796" y="5198590"/>
                </a:cubicBezTo>
                <a:cubicBezTo>
                  <a:pt x="4948029" y="5193892"/>
                  <a:pt x="4944762" y="5188102"/>
                  <a:pt x="4939995" y="5181219"/>
                </a:cubicBezTo>
                <a:cubicBezTo>
                  <a:pt x="4920577" y="5159747"/>
                  <a:pt x="4902898" y="5143984"/>
                  <a:pt x="4886957" y="5133931"/>
                </a:cubicBezTo>
                <a:cubicBezTo>
                  <a:pt x="4871017" y="5123877"/>
                  <a:pt x="4858554" y="5116703"/>
                  <a:pt x="4849570" y="5112409"/>
                </a:cubicBezTo>
                <a:lnTo>
                  <a:pt x="4849570" y="4711236"/>
                </a:lnTo>
                <a:lnTo>
                  <a:pt x="4910124" y="4711236"/>
                </a:lnTo>
                <a:lnTo>
                  <a:pt x="4879091" y="4661378"/>
                </a:lnTo>
                <a:close/>
                <a:moveTo>
                  <a:pt x="8062471" y="4589941"/>
                </a:moveTo>
                <a:lnTo>
                  <a:pt x="8062471" y="4677625"/>
                </a:lnTo>
                <a:lnTo>
                  <a:pt x="8055616" y="4672167"/>
                </a:lnTo>
                <a:cubicBezTo>
                  <a:pt x="8051566" y="4669056"/>
                  <a:pt x="8046767" y="4665459"/>
                  <a:pt x="8041217" y="4661378"/>
                </a:cubicBezTo>
                <a:lnTo>
                  <a:pt x="7991520" y="4661378"/>
                </a:lnTo>
                <a:lnTo>
                  <a:pt x="7965442" y="4661378"/>
                </a:lnTo>
                <a:lnTo>
                  <a:pt x="7645543" y="4661378"/>
                </a:lnTo>
                <a:lnTo>
                  <a:pt x="7645169" y="4661378"/>
                </a:lnTo>
                <a:lnTo>
                  <a:pt x="7178932" y="4661378"/>
                </a:lnTo>
                <a:lnTo>
                  <a:pt x="7189446" y="4680432"/>
                </a:lnTo>
                <a:lnTo>
                  <a:pt x="7177586" y="4661378"/>
                </a:lnTo>
                <a:lnTo>
                  <a:pt x="6712893" y="4661378"/>
                </a:lnTo>
                <a:lnTo>
                  <a:pt x="6740403" y="4711236"/>
                </a:lnTo>
                <a:lnTo>
                  <a:pt x="6958762" y="4711236"/>
                </a:lnTo>
                <a:lnTo>
                  <a:pt x="6958762" y="4719968"/>
                </a:lnTo>
                <a:lnTo>
                  <a:pt x="6752286" y="4841018"/>
                </a:lnTo>
                <a:lnTo>
                  <a:pt x="6794411" y="4900596"/>
                </a:lnTo>
                <a:cubicBezTo>
                  <a:pt x="6835812" y="4906022"/>
                  <a:pt x="6871990" y="4921988"/>
                  <a:pt x="6902946" y="4948494"/>
                </a:cubicBezTo>
                <a:cubicBezTo>
                  <a:pt x="6933901" y="4975001"/>
                  <a:pt x="6957917" y="5015605"/>
                  <a:pt x="6974993" y="5070307"/>
                </a:cubicBezTo>
                <a:lnTo>
                  <a:pt x="7013026" y="5090003"/>
                </a:lnTo>
                <a:lnTo>
                  <a:pt x="7013084" y="4779425"/>
                </a:lnTo>
                <a:lnTo>
                  <a:pt x="7023707" y="4780172"/>
                </a:lnTo>
                <a:cubicBezTo>
                  <a:pt x="7029572" y="4780985"/>
                  <a:pt x="7035517" y="4782204"/>
                  <a:pt x="7041542" y="4783830"/>
                </a:cubicBezTo>
                <a:cubicBezTo>
                  <a:pt x="7053591" y="4787082"/>
                  <a:pt x="7064352" y="4791535"/>
                  <a:pt x="7073825" y="4797190"/>
                </a:cubicBezTo>
                <a:cubicBezTo>
                  <a:pt x="7083297" y="4802844"/>
                  <a:pt x="7090797" y="4809296"/>
                  <a:pt x="7096323" y="4816543"/>
                </a:cubicBezTo>
                <a:cubicBezTo>
                  <a:pt x="7101850" y="4823791"/>
                  <a:pt x="7104613" y="4831193"/>
                  <a:pt x="7104613" y="4838751"/>
                </a:cubicBezTo>
                <a:cubicBezTo>
                  <a:pt x="7104613" y="4845309"/>
                  <a:pt x="7104152" y="4850134"/>
                  <a:pt x="7103230" y="4853227"/>
                </a:cubicBezTo>
                <a:cubicBezTo>
                  <a:pt x="7103648" y="4852111"/>
                  <a:pt x="7101193" y="4850615"/>
                  <a:pt x="7095864" y="4848739"/>
                </a:cubicBezTo>
                <a:cubicBezTo>
                  <a:pt x="7090535" y="4846863"/>
                  <a:pt x="7085471" y="4845925"/>
                  <a:pt x="7080673" y="4845925"/>
                </a:cubicBezTo>
                <a:cubicBezTo>
                  <a:pt x="7072131" y="4845925"/>
                  <a:pt x="7064509" y="4847824"/>
                  <a:pt x="7057808" y="4851622"/>
                </a:cubicBezTo>
                <a:cubicBezTo>
                  <a:pt x="7051107" y="4855421"/>
                  <a:pt x="7045656" y="4860132"/>
                  <a:pt x="7041455" y="4865755"/>
                </a:cubicBezTo>
                <a:cubicBezTo>
                  <a:pt x="7037253" y="4871379"/>
                  <a:pt x="7034203" y="4877185"/>
                  <a:pt x="7032304" y="4883173"/>
                </a:cubicBezTo>
                <a:cubicBezTo>
                  <a:pt x="7030405" y="4889161"/>
                  <a:pt x="7029455" y="4894841"/>
                  <a:pt x="7029455" y="4900212"/>
                </a:cubicBezTo>
                <a:cubicBezTo>
                  <a:pt x="7029455" y="4916382"/>
                  <a:pt x="7035104" y="4928864"/>
                  <a:pt x="7046402" y="4937658"/>
                </a:cubicBezTo>
                <a:cubicBezTo>
                  <a:pt x="7057700" y="4946452"/>
                  <a:pt x="7069356" y="4950849"/>
                  <a:pt x="7081371" y="4950849"/>
                </a:cubicBezTo>
                <a:cubicBezTo>
                  <a:pt x="7093975" y="4950849"/>
                  <a:pt x="7104908" y="4947336"/>
                  <a:pt x="7114171" y="4940309"/>
                </a:cubicBezTo>
                <a:cubicBezTo>
                  <a:pt x="7123434" y="4933282"/>
                  <a:pt x="7130897" y="4924868"/>
                  <a:pt x="7136559" y="4915066"/>
                </a:cubicBezTo>
                <a:cubicBezTo>
                  <a:pt x="7142222" y="4905265"/>
                  <a:pt x="7146498" y="4894967"/>
                  <a:pt x="7149390" y="4884173"/>
                </a:cubicBezTo>
                <a:cubicBezTo>
                  <a:pt x="7152281" y="4873379"/>
                  <a:pt x="7153727" y="4863660"/>
                  <a:pt x="7153727" y="4855018"/>
                </a:cubicBezTo>
                <a:cubicBezTo>
                  <a:pt x="7153727" y="4840088"/>
                  <a:pt x="7150636" y="4825004"/>
                  <a:pt x="7144454" y="4809765"/>
                </a:cubicBezTo>
                <a:cubicBezTo>
                  <a:pt x="7138272" y="4794525"/>
                  <a:pt x="7128943" y="4780396"/>
                  <a:pt x="7116467" y="4767378"/>
                </a:cubicBezTo>
                <a:cubicBezTo>
                  <a:pt x="7103991" y="4754359"/>
                  <a:pt x="7088537" y="4742976"/>
                  <a:pt x="7070104" y="4733229"/>
                </a:cubicBezTo>
                <a:cubicBezTo>
                  <a:pt x="7051671" y="4723481"/>
                  <a:pt x="7032664" y="4716968"/>
                  <a:pt x="7013084" y="4713689"/>
                </a:cubicBezTo>
                <a:lnTo>
                  <a:pt x="7013084" y="4711236"/>
                </a:lnTo>
                <a:lnTo>
                  <a:pt x="7206442" y="4711236"/>
                </a:lnTo>
                <a:lnTo>
                  <a:pt x="7208619" y="4711236"/>
                </a:lnTo>
                <a:lnTo>
                  <a:pt x="7390512" y="4711236"/>
                </a:lnTo>
                <a:lnTo>
                  <a:pt x="7390512" y="4721247"/>
                </a:lnTo>
                <a:lnTo>
                  <a:pt x="7205919" y="4819694"/>
                </a:lnTo>
                <a:lnTo>
                  <a:pt x="7252788" y="4883527"/>
                </a:lnTo>
                <a:cubicBezTo>
                  <a:pt x="7261834" y="4881993"/>
                  <a:pt x="7268818" y="4881000"/>
                  <a:pt x="7273740" y="4880551"/>
                </a:cubicBezTo>
                <a:cubicBezTo>
                  <a:pt x="7278662" y="4880101"/>
                  <a:pt x="7283344" y="4879877"/>
                  <a:pt x="7287786" y="4879877"/>
                </a:cubicBezTo>
                <a:cubicBezTo>
                  <a:pt x="7316149" y="4879877"/>
                  <a:pt x="7340967" y="4887859"/>
                  <a:pt x="7362241" y="4903823"/>
                </a:cubicBezTo>
                <a:cubicBezTo>
                  <a:pt x="7383515" y="4919787"/>
                  <a:pt x="7399523" y="4939404"/>
                  <a:pt x="7410267" y="4962674"/>
                </a:cubicBezTo>
                <a:cubicBezTo>
                  <a:pt x="7405523" y="4966480"/>
                  <a:pt x="7399959" y="4971328"/>
                  <a:pt x="7393576" y="4977219"/>
                </a:cubicBezTo>
                <a:cubicBezTo>
                  <a:pt x="7387193" y="4983111"/>
                  <a:pt x="7381329" y="4988147"/>
                  <a:pt x="7375984" y="4992329"/>
                </a:cubicBezTo>
                <a:cubicBezTo>
                  <a:pt x="7370639" y="4996511"/>
                  <a:pt x="7366179" y="4999697"/>
                  <a:pt x="7362601" y="5001887"/>
                </a:cubicBezTo>
                <a:cubicBezTo>
                  <a:pt x="7359024" y="5004076"/>
                  <a:pt x="7356460" y="5005171"/>
                  <a:pt x="7354910" y="5005171"/>
                </a:cubicBezTo>
                <a:cubicBezTo>
                  <a:pt x="7351127" y="5005171"/>
                  <a:pt x="7347284" y="5002925"/>
                  <a:pt x="7343381" y="4998433"/>
                </a:cubicBezTo>
                <a:cubicBezTo>
                  <a:pt x="7339478" y="4993941"/>
                  <a:pt x="7334806" y="4987742"/>
                  <a:pt x="7329365" y="4979836"/>
                </a:cubicBezTo>
                <a:lnTo>
                  <a:pt x="7315075" y="4963581"/>
                </a:lnTo>
                <a:lnTo>
                  <a:pt x="7280345" y="4979940"/>
                </a:lnTo>
                <a:cubicBezTo>
                  <a:pt x="7285709" y="4996342"/>
                  <a:pt x="7291619" y="5009652"/>
                  <a:pt x="7298076" y="5019868"/>
                </a:cubicBezTo>
                <a:cubicBezTo>
                  <a:pt x="7304533" y="5030084"/>
                  <a:pt x="7311432" y="5039148"/>
                  <a:pt x="7318772" y="5047058"/>
                </a:cubicBezTo>
                <a:cubicBezTo>
                  <a:pt x="7326113" y="5054969"/>
                  <a:pt x="7333597" y="5061251"/>
                  <a:pt x="7341225" y="5065906"/>
                </a:cubicBezTo>
                <a:cubicBezTo>
                  <a:pt x="7348852" y="5070561"/>
                  <a:pt x="7356088" y="5072888"/>
                  <a:pt x="7362933" y="5072888"/>
                </a:cubicBezTo>
                <a:cubicBezTo>
                  <a:pt x="7370312" y="5072888"/>
                  <a:pt x="7378048" y="5070731"/>
                  <a:pt x="7386140" y="5066417"/>
                </a:cubicBezTo>
                <a:cubicBezTo>
                  <a:pt x="7394233" y="5062104"/>
                  <a:pt x="7402343" y="5056908"/>
                  <a:pt x="7410470" y="5050831"/>
                </a:cubicBezTo>
                <a:cubicBezTo>
                  <a:pt x="7418598" y="5044754"/>
                  <a:pt x="7426682" y="5038194"/>
                  <a:pt x="7434725" y="5031152"/>
                </a:cubicBezTo>
                <a:cubicBezTo>
                  <a:pt x="7442767" y="5024110"/>
                  <a:pt x="7450330" y="5017058"/>
                  <a:pt x="7457415" y="5009997"/>
                </a:cubicBezTo>
                <a:cubicBezTo>
                  <a:pt x="7470484" y="4997493"/>
                  <a:pt x="7481941" y="4986990"/>
                  <a:pt x="7491785" y="4978487"/>
                </a:cubicBezTo>
                <a:cubicBezTo>
                  <a:pt x="7501630" y="4969983"/>
                  <a:pt x="7508893" y="4965732"/>
                  <a:pt x="7513575" y="4965732"/>
                </a:cubicBezTo>
                <a:cubicBezTo>
                  <a:pt x="7515846" y="4965732"/>
                  <a:pt x="7519355" y="4967373"/>
                  <a:pt x="7524103" y="4970656"/>
                </a:cubicBezTo>
                <a:cubicBezTo>
                  <a:pt x="7528851" y="4973939"/>
                  <a:pt x="7534087" y="4978423"/>
                  <a:pt x="7539811" y="4984109"/>
                </a:cubicBezTo>
                <a:cubicBezTo>
                  <a:pt x="7545536" y="4989794"/>
                  <a:pt x="7550745" y="4995858"/>
                  <a:pt x="7555438" y="5002299"/>
                </a:cubicBezTo>
                <a:cubicBezTo>
                  <a:pt x="7560132" y="5008741"/>
                  <a:pt x="7563944" y="5014454"/>
                  <a:pt x="7566874" y="5019438"/>
                </a:cubicBezTo>
                <a:lnTo>
                  <a:pt x="7566874" y="5086004"/>
                </a:lnTo>
                <a:lnTo>
                  <a:pt x="7620452" y="5124234"/>
                </a:lnTo>
                <a:lnTo>
                  <a:pt x="7620452" y="4711236"/>
                </a:lnTo>
                <a:lnTo>
                  <a:pt x="7672690" y="4711236"/>
                </a:lnTo>
                <a:lnTo>
                  <a:pt x="7677355" y="4711236"/>
                </a:lnTo>
                <a:lnTo>
                  <a:pt x="7907095" y="4711236"/>
                </a:lnTo>
                <a:lnTo>
                  <a:pt x="7907095" y="4719084"/>
                </a:lnTo>
                <a:lnTo>
                  <a:pt x="7686027" y="4841704"/>
                </a:lnTo>
                <a:lnTo>
                  <a:pt x="7731094" y="4902038"/>
                </a:lnTo>
                <a:cubicBezTo>
                  <a:pt x="7753209" y="4905131"/>
                  <a:pt x="7774091" y="4910702"/>
                  <a:pt x="7793741" y="4918752"/>
                </a:cubicBezTo>
                <a:cubicBezTo>
                  <a:pt x="7813391" y="4926802"/>
                  <a:pt x="7831407" y="4937497"/>
                  <a:pt x="7847790" y="4950837"/>
                </a:cubicBezTo>
                <a:cubicBezTo>
                  <a:pt x="7864173" y="4964178"/>
                  <a:pt x="7878974" y="4980646"/>
                  <a:pt x="7892194" y="5000241"/>
                </a:cubicBezTo>
                <a:cubicBezTo>
                  <a:pt x="7905415" y="5019837"/>
                  <a:pt x="7916044" y="5043208"/>
                  <a:pt x="7924082" y="5070353"/>
                </a:cubicBezTo>
                <a:lnTo>
                  <a:pt x="7961417" y="5090003"/>
                </a:lnTo>
                <a:lnTo>
                  <a:pt x="7961417" y="4711236"/>
                </a:lnTo>
                <a:lnTo>
                  <a:pt x="7996882" y="4711236"/>
                </a:lnTo>
                <a:lnTo>
                  <a:pt x="8024157" y="4711236"/>
                </a:lnTo>
                <a:lnTo>
                  <a:pt x="8031055" y="4711236"/>
                </a:lnTo>
                <a:cubicBezTo>
                  <a:pt x="8032496" y="4711856"/>
                  <a:pt x="8035012" y="4714276"/>
                  <a:pt x="8038601" y="4718497"/>
                </a:cubicBezTo>
                <a:cubicBezTo>
                  <a:pt x="8042190" y="4722718"/>
                  <a:pt x="8045866" y="4727653"/>
                  <a:pt x="8049629" y="4733304"/>
                </a:cubicBezTo>
                <a:cubicBezTo>
                  <a:pt x="8053392" y="4738955"/>
                  <a:pt x="8056474" y="4744398"/>
                  <a:pt x="8058873" y="4749634"/>
                </a:cubicBezTo>
                <a:cubicBezTo>
                  <a:pt x="8061272" y="4754871"/>
                  <a:pt x="8062471" y="4758566"/>
                  <a:pt x="8062471" y="4760721"/>
                </a:cubicBezTo>
                <a:lnTo>
                  <a:pt x="8062471" y="5051703"/>
                </a:lnTo>
                <a:lnTo>
                  <a:pt x="8116049" y="5090747"/>
                </a:lnTo>
                <a:lnTo>
                  <a:pt x="8116049" y="4711236"/>
                </a:lnTo>
                <a:lnTo>
                  <a:pt x="8187145" y="4711236"/>
                </a:lnTo>
                <a:lnTo>
                  <a:pt x="8197765" y="4711236"/>
                </a:lnTo>
                <a:lnTo>
                  <a:pt x="8204083" y="4711236"/>
                </a:lnTo>
                <a:lnTo>
                  <a:pt x="8202042" y="4721207"/>
                </a:lnTo>
                <a:cubicBezTo>
                  <a:pt x="8201467" y="4724704"/>
                  <a:pt x="8201179" y="4727479"/>
                  <a:pt x="8201179" y="4729531"/>
                </a:cubicBezTo>
                <a:cubicBezTo>
                  <a:pt x="8201179" y="4733635"/>
                  <a:pt x="8201179" y="4737393"/>
                  <a:pt x="8201179" y="4740804"/>
                </a:cubicBezTo>
                <a:cubicBezTo>
                  <a:pt x="8201179" y="4774716"/>
                  <a:pt x="8204898" y="4807759"/>
                  <a:pt x="8212335" y="4839931"/>
                </a:cubicBezTo>
                <a:cubicBezTo>
                  <a:pt x="8219773" y="4872104"/>
                  <a:pt x="8231140" y="4901096"/>
                  <a:pt x="8246438" y="4926909"/>
                </a:cubicBezTo>
                <a:cubicBezTo>
                  <a:pt x="8261735" y="4952721"/>
                  <a:pt x="8281002" y="4973706"/>
                  <a:pt x="8304237" y="4989864"/>
                </a:cubicBezTo>
                <a:cubicBezTo>
                  <a:pt x="8327472" y="5006022"/>
                  <a:pt x="8355007" y="5014101"/>
                  <a:pt x="8386842" y="5014101"/>
                </a:cubicBezTo>
                <a:cubicBezTo>
                  <a:pt x="8404228" y="5014101"/>
                  <a:pt x="8419662" y="5010931"/>
                  <a:pt x="8433142" y="5004590"/>
                </a:cubicBezTo>
                <a:cubicBezTo>
                  <a:pt x="8446621" y="4998249"/>
                  <a:pt x="8457979" y="4989938"/>
                  <a:pt x="8467215" y="4979655"/>
                </a:cubicBezTo>
                <a:cubicBezTo>
                  <a:pt x="8476451" y="4969373"/>
                  <a:pt x="8483286" y="4957585"/>
                  <a:pt x="8487720" y="4944291"/>
                </a:cubicBezTo>
                <a:cubicBezTo>
                  <a:pt x="8492153" y="4930997"/>
                  <a:pt x="8494370" y="4917235"/>
                  <a:pt x="8494370" y="4903003"/>
                </a:cubicBezTo>
                <a:cubicBezTo>
                  <a:pt x="8494370" y="4884051"/>
                  <a:pt x="8489938" y="4866114"/>
                  <a:pt x="8481075" y="4849192"/>
                </a:cubicBezTo>
                <a:cubicBezTo>
                  <a:pt x="8472211" y="4832271"/>
                  <a:pt x="8455280" y="4815861"/>
                  <a:pt x="8430281" y="4799963"/>
                </a:cubicBezTo>
                <a:cubicBezTo>
                  <a:pt x="8415181" y="4815605"/>
                  <a:pt x="8401144" y="4827176"/>
                  <a:pt x="8388168" y="4834676"/>
                </a:cubicBezTo>
                <a:cubicBezTo>
                  <a:pt x="8375192" y="4842175"/>
                  <a:pt x="8363778" y="4845925"/>
                  <a:pt x="8353926" y="4845925"/>
                </a:cubicBezTo>
                <a:cubicBezTo>
                  <a:pt x="8347445" y="4845925"/>
                  <a:pt x="8342195" y="4844003"/>
                  <a:pt x="8338177" y="4840158"/>
                </a:cubicBezTo>
                <a:cubicBezTo>
                  <a:pt x="8334157" y="4836313"/>
                  <a:pt x="8332148" y="4830004"/>
                  <a:pt x="8332148" y="4821229"/>
                </a:cubicBezTo>
                <a:cubicBezTo>
                  <a:pt x="8332148" y="4815524"/>
                  <a:pt x="8333572" y="4808842"/>
                  <a:pt x="8336421" y="4801184"/>
                </a:cubicBezTo>
                <a:cubicBezTo>
                  <a:pt x="8339269" y="4793525"/>
                  <a:pt x="8343498" y="4785487"/>
                  <a:pt x="8349106" y="4777069"/>
                </a:cubicBezTo>
                <a:cubicBezTo>
                  <a:pt x="8354714" y="4768651"/>
                  <a:pt x="8361293" y="4760314"/>
                  <a:pt x="8368843" y="4752059"/>
                </a:cubicBezTo>
                <a:cubicBezTo>
                  <a:pt x="8376393" y="4743803"/>
                  <a:pt x="8382207" y="4736990"/>
                  <a:pt x="8386284" y="4731618"/>
                </a:cubicBezTo>
                <a:cubicBezTo>
                  <a:pt x="8397834" y="4756423"/>
                  <a:pt x="8415920" y="4777582"/>
                  <a:pt x="8440542" y="4795097"/>
                </a:cubicBezTo>
                <a:cubicBezTo>
                  <a:pt x="8465164" y="4812611"/>
                  <a:pt x="8493673" y="4821369"/>
                  <a:pt x="8526066" y="4821369"/>
                </a:cubicBezTo>
                <a:lnTo>
                  <a:pt x="8531752" y="4821369"/>
                </a:lnTo>
                <a:cubicBezTo>
                  <a:pt x="8527604" y="4824492"/>
                  <a:pt x="8523971" y="4829893"/>
                  <a:pt x="8520852" y="4837571"/>
                </a:cubicBezTo>
                <a:cubicBezTo>
                  <a:pt x="8517731" y="4845249"/>
                  <a:pt x="8515010" y="4853095"/>
                  <a:pt x="8512689" y="4861110"/>
                </a:cubicBezTo>
                <a:cubicBezTo>
                  <a:pt x="8510367" y="4869125"/>
                  <a:pt x="8508606" y="4876968"/>
                  <a:pt x="8507404" y="4884638"/>
                </a:cubicBezTo>
                <a:cubicBezTo>
                  <a:pt x="8506203" y="4892308"/>
                  <a:pt x="8505083" y="4901108"/>
                  <a:pt x="8504044" y="4911037"/>
                </a:cubicBezTo>
                <a:cubicBezTo>
                  <a:pt x="8504044" y="4938509"/>
                  <a:pt x="8506774" y="4965036"/>
                  <a:pt x="8512236" y="4990620"/>
                </a:cubicBezTo>
                <a:cubicBezTo>
                  <a:pt x="8517696" y="5016203"/>
                  <a:pt x="8524810" y="5042929"/>
                  <a:pt x="8533578" y="5070795"/>
                </a:cubicBezTo>
                <a:lnTo>
                  <a:pt x="8574377" y="5088515"/>
                </a:lnTo>
                <a:lnTo>
                  <a:pt x="8572772" y="5067691"/>
                </a:lnTo>
                <a:cubicBezTo>
                  <a:pt x="8568904" y="5053149"/>
                  <a:pt x="8565164" y="5037210"/>
                  <a:pt x="8561552" y="5019874"/>
                </a:cubicBezTo>
                <a:cubicBezTo>
                  <a:pt x="8557940" y="5002538"/>
                  <a:pt x="8556134" y="4982033"/>
                  <a:pt x="8556134" y="4958360"/>
                </a:cubicBezTo>
                <a:cubicBezTo>
                  <a:pt x="8556134" y="4930858"/>
                  <a:pt x="8560888" y="4905846"/>
                  <a:pt x="8570395" y="4883324"/>
                </a:cubicBezTo>
                <a:cubicBezTo>
                  <a:pt x="8579902" y="4860802"/>
                  <a:pt x="8596066" y="4839232"/>
                  <a:pt x="8618886" y="4818613"/>
                </a:cubicBezTo>
                <a:lnTo>
                  <a:pt x="8567470" y="4745675"/>
                </a:lnTo>
                <a:cubicBezTo>
                  <a:pt x="8534395" y="4752977"/>
                  <a:pt x="8513048" y="4756628"/>
                  <a:pt x="8503428" y="4756628"/>
                </a:cubicBezTo>
                <a:cubicBezTo>
                  <a:pt x="8483251" y="4756628"/>
                  <a:pt x="8465666" y="4751508"/>
                  <a:pt x="8450675" y="4741269"/>
                </a:cubicBezTo>
                <a:lnTo>
                  <a:pt x="8419986" y="4711236"/>
                </a:lnTo>
                <a:lnTo>
                  <a:pt x="8625532" y="4711236"/>
                </a:lnTo>
                <a:lnTo>
                  <a:pt x="8657523" y="4711236"/>
                </a:lnTo>
                <a:lnTo>
                  <a:pt x="8659704" y="4711236"/>
                </a:lnTo>
                <a:cubicBezTo>
                  <a:pt x="8661146" y="4711856"/>
                  <a:pt x="8663662" y="4714276"/>
                  <a:pt x="8667250" y="4718497"/>
                </a:cubicBezTo>
                <a:cubicBezTo>
                  <a:pt x="8670840" y="4722718"/>
                  <a:pt x="8674516" y="4727653"/>
                  <a:pt x="8678279" y="4733304"/>
                </a:cubicBezTo>
                <a:cubicBezTo>
                  <a:pt x="8682042" y="4738955"/>
                  <a:pt x="8685124" y="4744398"/>
                  <a:pt x="8687522" y="4749634"/>
                </a:cubicBezTo>
                <a:cubicBezTo>
                  <a:pt x="8689922" y="4754871"/>
                  <a:pt x="8691121" y="4758566"/>
                  <a:pt x="8691121" y="4760721"/>
                </a:cubicBezTo>
                <a:lnTo>
                  <a:pt x="8691121" y="5051703"/>
                </a:lnTo>
                <a:lnTo>
                  <a:pt x="8744700" y="5090747"/>
                </a:lnTo>
                <a:lnTo>
                  <a:pt x="8744700" y="4711236"/>
                </a:lnTo>
                <a:lnTo>
                  <a:pt x="8806177" y="4711236"/>
                </a:lnTo>
                <a:lnTo>
                  <a:pt x="8826415" y="4711236"/>
                </a:lnTo>
                <a:lnTo>
                  <a:pt x="9041314" y="4711236"/>
                </a:lnTo>
                <a:lnTo>
                  <a:pt x="9041314" y="4719828"/>
                </a:lnTo>
                <a:lnTo>
                  <a:pt x="8823164" y="4841739"/>
                </a:lnTo>
                <a:lnTo>
                  <a:pt x="8868185" y="4902026"/>
                </a:lnTo>
                <a:cubicBezTo>
                  <a:pt x="8913081" y="4908941"/>
                  <a:pt x="8951976" y="4925091"/>
                  <a:pt x="8984870" y="4950477"/>
                </a:cubicBezTo>
                <a:cubicBezTo>
                  <a:pt x="9017763" y="4975863"/>
                  <a:pt x="9042674" y="5015399"/>
                  <a:pt x="9059604" y="5069086"/>
                </a:cubicBezTo>
                <a:lnTo>
                  <a:pt x="9095636" y="5092236"/>
                </a:lnTo>
                <a:lnTo>
                  <a:pt x="9095636" y="4711236"/>
                </a:lnTo>
                <a:lnTo>
                  <a:pt x="9159109" y="4711236"/>
                </a:lnTo>
                <a:lnTo>
                  <a:pt x="9126472" y="4661378"/>
                </a:lnTo>
                <a:lnTo>
                  <a:pt x="8794603" y="4661378"/>
                </a:lnTo>
                <a:lnTo>
                  <a:pt x="8778656" y="4661378"/>
                </a:lnTo>
                <a:lnTo>
                  <a:pt x="8741944" y="4661378"/>
                </a:lnTo>
                <a:lnTo>
                  <a:pt x="8739990" y="4655134"/>
                </a:lnTo>
                <a:cubicBezTo>
                  <a:pt x="8737680" y="4645871"/>
                  <a:pt x="8733725" y="4634589"/>
                  <a:pt x="8728124" y="4621288"/>
                </a:cubicBezTo>
                <a:cubicBezTo>
                  <a:pt x="8722524" y="4607986"/>
                  <a:pt x="8710190" y="4597537"/>
                  <a:pt x="8691121" y="4589941"/>
                </a:cubicBezTo>
                <a:lnTo>
                  <a:pt x="8691121" y="4677625"/>
                </a:lnTo>
                <a:lnTo>
                  <a:pt x="8684266" y="4672167"/>
                </a:lnTo>
                <a:cubicBezTo>
                  <a:pt x="8680216" y="4669056"/>
                  <a:pt x="8675416" y="4665459"/>
                  <a:pt x="8669866" y="4661378"/>
                </a:cubicBezTo>
                <a:lnTo>
                  <a:pt x="8628025" y="4661378"/>
                </a:lnTo>
                <a:lnTo>
                  <a:pt x="8594092" y="4661378"/>
                </a:lnTo>
                <a:lnTo>
                  <a:pt x="8165953" y="4661378"/>
                </a:lnTo>
                <a:lnTo>
                  <a:pt x="8159623" y="4661378"/>
                </a:lnTo>
                <a:lnTo>
                  <a:pt x="8113294" y="4661378"/>
                </a:lnTo>
                <a:lnTo>
                  <a:pt x="8111340" y="4655134"/>
                </a:lnTo>
                <a:cubicBezTo>
                  <a:pt x="8109030" y="4645871"/>
                  <a:pt x="8105075" y="4634589"/>
                  <a:pt x="8099475" y="4621288"/>
                </a:cubicBezTo>
                <a:cubicBezTo>
                  <a:pt x="8093874" y="4607986"/>
                  <a:pt x="8081540" y="4597537"/>
                  <a:pt x="8062471" y="4589941"/>
                </a:cubicBezTo>
                <a:close/>
                <a:moveTo>
                  <a:pt x="11092244" y="4504365"/>
                </a:moveTo>
                <a:cubicBezTo>
                  <a:pt x="11088260" y="4519441"/>
                  <a:pt x="11085663" y="4530718"/>
                  <a:pt x="11084454" y="4538194"/>
                </a:cubicBezTo>
                <a:cubicBezTo>
                  <a:pt x="11083244" y="4545670"/>
                  <a:pt x="11082640" y="4551990"/>
                  <a:pt x="11082640" y="4557152"/>
                </a:cubicBezTo>
                <a:cubicBezTo>
                  <a:pt x="11082640" y="4571702"/>
                  <a:pt x="11085673" y="4584677"/>
                  <a:pt x="11091738" y="4596080"/>
                </a:cubicBezTo>
                <a:cubicBezTo>
                  <a:pt x="11097804" y="4607482"/>
                  <a:pt x="11105749" y="4616916"/>
                  <a:pt x="11115574" y="4624381"/>
                </a:cubicBezTo>
                <a:cubicBezTo>
                  <a:pt x="11125399" y="4631845"/>
                  <a:pt x="11136124" y="4637521"/>
                  <a:pt x="11147746" y="4641409"/>
                </a:cubicBezTo>
                <a:cubicBezTo>
                  <a:pt x="11159370" y="4645296"/>
                  <a:pt x="11170999" y="4647240"/>
                  <a:pt x="11182634" y="4647240"/>
                </a:cubicBezTo>
                <a:cubicBezTo>
                  <a:pt x="11188734" y="4647240"/>
                  <a:pt x="11196172" y="4646984"/>
                  <a:pt x="11204946" y="4646472"/>
                </a:cubicBezTo>
                <a:cubicBezTo>
                  <a:pt x="11213722" y="4645961"/>
                  <a:pt x="11222833" y="4645224"/>
                  <a:pt x="11232282" y="4644263"/>
                </a:cubicBezTo>
                <a:cubicBezTo>
                  <a:pt x="11242871" y="4643255"/>
                  <a:pt x="11252628" y="4642517"/>
                  <a:pt x="11261554" y="4642048"/>
                </a:cubicBezTo>
                <a:cubicBezTo>
                  <a:pt x="11270480" y="4641579"/>
                  <a:pt x="11277977" y="4641345"/>
                  <a:pt x="11284046" y="4641345"/>
                </a:cubicBezTo>
                <a:cubicBezTo>
                  <a:pt x="11289278" y="4641345"/>
                  <a:pt x="11294888" y="4641691"/>
                  <a:pt x="11300876" y="4642385"/>
                </a:cubicBezTo>
                <a:cubicBezTo>
                  <a:pt x="11306864" y="4643079"/>
                  <a:pt x="11312159" y="4644259"/>
                  <a:pt x="11316760" y="4645926"/>
                </a:cubicBezTo>
                <a:cubicBezTo>
                  <a:pt x="11321360" y="4647592"/>
                  <a:pt x="11324817" y="4649660"/>
                  <a:pt x="11327131" y="4652129"/>
                </a:cubicBezTo>
                <a:cubicBezTo>
                  <a:pt x="11329444" y="4654598"/>
                  <a:pt x="11330602" y="4657739"/>
                  <a:pt x="11330602" y="4661553"/>
                </a:cubicBezTo>
                <a:cubicBezTo>
                  <a:pt x="11330602" y="4661064"/>
                  <a:pt x="11329854" y="4661006"/>
                  <a:pt x="11328358" y="4661378"/>
                </a:cubicBezTo>
                <a:lnTo>
                  <a:pt x="11071078" y="4661378"/>
                </a:lnTo>
                <a:lnTo>
                  <a:pt x="11055642" y="4661378"/>
                </a:lnTo>
                <a:lnTo>
                  <a:pt x="11018418" y="4661378"/>
                </a:lnTo>
                <a:lnTo>
                  <a:pt x="11016465" y="4655134"/>
                </a:lnTo>
                <a:cubicBezTo>
                  <a:pt x="11014155" y="4645871"/>
                  <a:pt x="11010200" y="4634589"/>
                  <a:pt x="11004600" y="4621288"/>
                </a:cubicBezTo>
                <a:cubicBezTo>
                  <a:pt x="10998999" y="4607986"/>
                  <a:pt x="10986664" y="4597537"/>
                  <a:pt x="10967596" y="4589941"/>
                </a:cubicBezTo>
                <a:lnTo>
                  <a:pt x="10967596" y="4677625"/>
                </a:lnTo>
                <a:lnTo>
                  <a:pt x="10960740" y="4672167"/>
                </a:lnTo>
                <a:cubicBezTo>
                  <a:pt x="10956692" y="4669056"/>
                  <a:pt x="10951892" y="4665459"/>
                  <a:pt x="10946342" y="4661378"/>
                </a:cubicBezTo>
                <a:lnTo>
                  <a:pt x="10892336" y="4661378"/>
                </a:lnTo>
                <a:lnTo>
                  <a:pt x="10870567" y="4661378"/>
                </a:lnTo>
                <a:lnTo>
                  <a:pt x="10432903" y="4661378"/>
                </a:lnTo>
                <a:lnTo>
                  <a:pt x="10427643" y="4661378"/>
                </a:lnTo>
                <a:lnTo>
                  <a:pt x="10380244" y="4661378"/>
                </a:lnTo>
                <a:lnTo>
                  <a:pt x="10378290" y="4655134"/>
                </a:lnTo>
                <a:cubicBezTo>
                  <a:pt x="10375980" y="4645871"/>
                  <a:pt x="10372025" y="4634589"/>
                  <a:pt x="10366424" y="4621288"/>
                </a:cubicBezTo>
                <a:cubicBezTo>
                  <a:pt x="10360824" y="4607986"/>
                  <a:pt x="10348490" y="4597537"/>
                  <a:pt x="10329421" y="4589941"/>
                </a:cubicBezTo>
                <a:lnTo>
                  <a:pt x="10329421" y="4677625"/>
                </a:lnTo>
                <a:lnTo>
                  <a:pt x="10322566" y="4672167"/>
                </a:lnTo>
                <a:cubicBezTo>
                  <a:pt x="10318516" y="4669056"/>
                  <a:pt x="10313716" y="4665459"/>
                  <a:pt x="10308166" y="4661378"/>
                </a:cubicBezTo>
                <a:lnTo>
                  <a:pt x="10256628" y="4661378"/>
                </a:lnTo>
                <a:lnTo>
                  <a:pt x="10232392" y="4661378"/>
                </a:lnTo>
                <a:lnTo>
                  <a:pt x="9894445" y="4661378"/>
                </a:lnTo>
                <a:lnTo>
                  <a:pt x="9893429" y="4661378"/>
                </a:lnTo>
                <a:lnTo>
                  <a:pt x="9437043" y="4661378"/>
                </a:lnTo>
                <a:lnTo>
                  <a:pt x="9464552" y="4711236"/>
                </a:lnTo>
                <a:lnTo>
                  <a:pt x="9682912" y="4711236"/>
                </a:lnTo>
                <a:lnTo>
                  <a:pt x="9682912" y="4720003"/>
                </a:lnTo>
                <a:lnTo>
                  <a:pt x="9476436" y="4841158"/>
                </a:lnTo>
                <a:lnTo>
                  <a:pt x="9517689" y="4900794"/>
                </a:lnTo>
                <a:cubicBezTo>
                  <a:pt x="9536029" y="4902887"/>
                  <a:pt x="9553110" y="4907480"/>
                  <a:pt x="9568930" y="4914572"/>
                </a:cubicBezTo>
                <a:cubicBezTo>
                  <a:pt x="9584751" y="4921665"/>
                  <a:pt x="9599636" y="4930563"/>
                  <a:pt x="9613584" y="4941268"/>
                </a:cubicBezTo>
                <a:cubicBezTo>
                  <a:pt x="9627534" y="4951973"/>
                  <a:pt x="9640466" y="4964846"/>
                  <a:pt x="9652384" y="4979888"/>
                </a:cubicBezTo>
                <a:cubicBezTo>
                  <a:pt x="9664302" y="4994930"/>
                  <a:pt x="9674478" y="5010667"/>
                  <a:pt x="9682912" y="5027100"/>
                </a:cubicBezTo>
                <a:lnTo>
                  <a:pt x="9682912" y="5095243"/>
                </a:lnTo>
                <a:lnTo>
                  <a:pt x="9678679" y="5094693"/>
                </a:lnTo>
                <a:cubicBezTo>
                  <a:pt x="9676896" y="5094518"/>
                  <a:pt x="9674754" y="5094352"/>
                  <a:pt x="9672250" y="5094195"/>
                </a:cubicBezTo>
                <a:cubicBezTo>
                  <a:pt x="9667242" y="5093881"/>
                  <a:pt x="9663037" y="5093724"/>
                  <a:pt x="9659634" y="5093724"/>
                </a:cubicBezTo>
                <a:cubicBezTo>
                  <a:pt x="9644286" y="5093724"/>
                  <a:pt x="9630204" y="5095935"/>
                  <a:pt x="9617386" y="5100357"/>
                </a:cubicBezTo>
                <a:cubicBezTo>
                  <a:pt x="9604570" y="5104779"/>
                  <a:pt x="9593554" y="5110390"/>
                  <a:pt x="9584342" y="5117188"/>
                </a:cubicBezTo>
                <a:cubicBezTo>
                  <a:pt x="9575130" y="5123986"/>
                  <a:pt x="9568046" y="5131625"/>
                  <a:pt x="9563093" y="5140105"/>
                </a:cubicBezTo>
                <a:cubicBezTo>
                  <a:pt x="9558140" y="5148585"/>
                  <a:pt x="9555664" y="5157170"/>
                  <a:pt x="9555664" y="5165859"/>
                </a:cubicBezTo>
                <a:cubicBezTo>
                  <a:pt x="9555664" y="5179006"/>
                  <a:pt x="9558450" y="5189875"/>
                  <a:pt x="9564024" y="5198468"/>
                </a:cubicBezTo>
                <a:cubicBezTo>
                  <a:pt x="9569597" y="5207060"/>
                  <a:pt x="9576414" y="5214027"/>
                  <a:pt x="9584476" y="5219367"/>
                </a:cubicBezTo>
                <a:cubicBezTo>
                  <a:pt x="9592538" y="5224708"/>
                  <a:pt x="9601012" y="5228419"/>
                  <a:pt x="9609898" y="5230501"/>
                </a:cubicBezTo>
                <a:cubicBezTo>
                  <a:pt x="9618786" y="5232582"/>
                  <a:pt x="9627054" y="5233622"/>
                  <a:pt x="9634705" y="5233622"/>
                </a:cubicBezTo>
                <a:lnTo>
                  <a:pt x="9638135" y="5233622"/>
                </a:lnTo>
                <a:cubicBezTo>
                  <a:pt x="9653406" y="5232576"/>
                  <a:pt x="9666659" y="5229382"/>
                  <a:pt x="9677894" y="5224042"/>
                </a:cubicBezTo>
                <a:cubicBezTo>
                  <a:pt x="9689130" y="5218701"/>
                  <a:pt x="9698448" y="5212203"/>
                  <a:pt x="9705846" y="5204549"/>
                </a:cubicBezTo>
                <a:cubicBezTo>
                  <a:pt x="9713245" y="5196894"/>
                  <a:pt x="9719053" y="5188458"/>
                  <a:pt x="9723270" y="5179242"/>
                </a:cubicBezTo>
                <a:cubicBezTo>
                  <a:pt x="9727486" y="5170025"/>
                  <a:pt x="9729715" y="5163103"/>
                  <a:pt x="9729955" y="5158476"/>
                </a:cubicBezTo>
                <a:cubicBezTo>
                  <a:pt x="9734614" y="5164452"/>
                  <a:pt x="9745439" y="5173473"/>
                  <a:pt x="9762430" y="5185538"/>
                </a:cubicBezTo>
                <a:cubicBezTo>
                  <a:pt x="9779422" y="5197603"/>
                  <a:pt x="9805020" y="5214127"/>
                  <a:pt x="9839228" y="5235111"/>
                </a:cubicBezTo>
                <a:lnTo>
                  <a:pt x="9839181" y="5215996"/>
                </a:lnTo>
                <a:cubicBezTo>
                  <a:pt x="9839181" y="5209624"/>
                  <a:pt x="9838472" y="5204023"/>
                  <a:pt x="9837053" y="5199194"/>
                </a:cubicBezTo>
                <a:cubicBezTo>
                  <a:pt x="9835634" y="5194365"/>
                  <a:pt x="9832042" y="5188187"/>
                  <a:pt x="9826275" y="5180661"/>
                </a:cubicBezTo>
                <a:cubicBezTo>
                  <a:pt x="9807400" y="5159755"/>
                  <a:pt x="9789958" y="5144161"/>
                  <a:pt x="9773946" y="5133878"/>
                </a:cubicBezTo>
                <a:cubicBezTo>
                  <a:pt x="9757936" y="5123596"/>
                  <a:pt x="9745698" y="5116428"/>
                  <a:pt x="9737234" y="5112374"/>
                </a:cubicBezTo>
                <a:lnTo>
                  <a:pt x="9737234" y="4779425"/>
                </a:lnTo>
                <a:lnTo>
                  <a:pt x="9747857" y="4780172"/>
                </a:lnTo>
                <a:cubicBezTo>
                  <a:pt x="9753722" y="4780985"/>
                  <a:pt x="9759666" y="4782204"/>
                  <a:pt x="9765692" y="4783830"/>
                </a:cubicBezTo>
                <a:cubicBezTo>
                  <a:pt x="9777741" y="4787082"/>
                  <a:pt x="9788502" y="4791535"/>
                  <a:pt x="9797974" y="4797190"/>
                </a:cubicBezTo>
                <a:cubicBezTo>
                  <a:pt x="9807447" y="4802844"/>
                  <a:pt x="9814946" y="4809296"/>
                  <a:pt x="9820473" y="4816543"/>
                </a:cubicBezTo>
                <a:cubicBezTo>
                  <a:pt x="9826000" y="4823791"/>
                  <a:pt x="9828763" y="4831193"/>
                  <a:pt x="9828763" y="4838751"/>
                </a:cubicBezTo>
                <a:cubicBezTo>
                  <a:pt x="9828763" y="4845309"/>
                  <a:pt x="9828302" y="4850134"/>
                  <a:pt x="9827380" y="4853227"/>
                </a:cubicBezTo>
                <a:cubicBezTo>
                  <a:pt x="9827790" y="4852111"/>
                  <a:pt x="9825333" y="4850615"/>
                  <a:pt x="9820008" y="4848739"/>
                </a:cubicBezTo>
                <a:cubicBezTo>
                  <a:pt x="9814682" y="4846863"/>
                  <a:pt x="9809621" y="4845925"/>
                  <a:pt x="9804822" y="4845925"/>
                </a:cubicBezTo>
                <a:cubicBezTo>
                  <a:pt x="9796273" y="4845925"/>
                  <a:pt x="9788648" y="4847824"/>
                  <a:pt x="9781946" y="4851622"/>
                </a:cubicBezTo>
                <a:cubicBezTo>
                  <a:pt x="9775246" y="4855421"/>
                  <a:pt x="9769823" y="4860093"/>
                  <a:pt x="9765680" y="4865639"/>
                </a:cubicBezTo>
                <a:cubicBezTo>
                  <a:pt x="9761537" y="4871185"/>
                  <a:pt x="9758364" y="4876991"/>
                  <a:pt x="9756163" y="4883057"/>
                </a:cubicBezTo>
                <a:cubicBezTo>
                  <a:pt x="9753962" y="4889122"/>
                  <a:pt x="9752860" y="4894841"/>
                  <a:pt x="9752860" y="4900212"/>
                </a:cubicBezTo>
                <a:cubicBezTo>
                  <a:pt x="9752860" y="4916359"/>
                  <a:pt x="9758661" y="4928835"/>
                  <a:pt x="9770261" y="4937640"/>
                </a:cubicBezTo>
                <a:cubicBezTo>
                  <a:pt x="9781862" y="4946446"/>
                  <a:pt x="9793614" y="4950849"/>
                  <a:pt x="9805520" y="4950849"/>
                </a:cubicBezTo>
                <a:cubicBezTo>
                  <a:pt x="9818116" y="4950849"/>
                  <a:pt x="9829046" y="4947336"/>
                  <a:pt x="9838309" y="4940309"/>
                </a:cubicBezTo>
                <a:cubicBezTo>
                  <a:pt x="9847572" y="4933282"/>
                  <a:pt x="9855037" y="4924868"/>
                  <a:pt x="9860703" y="4915066"/>
                </a:cubicBezTo>
                <a:cubicBezTo>
                  <a:pt x="9866370" y="4905265"/>
                  <a:pt x="9870648" y="4894967"/>
                  <a:pt x="9873540" y="4884173"/>
                </a:cubicBezTo>
                <a:cubicBezTo>
                  <a:pt x="9876431" y="4873379"/>
                  <a:pt x="9877876" y="4863660"/>
                  <a:pt x="9877876" y="4855018"/>
                </a:cubicBezTo>
                <a:cubicBezTo>
                  <a:pt x="9877876" y="4840088"/>
                  <a:pt x="9874786" y="4825004"/>
                  <a:pt x="9868604" y="4809765"/>
                </a:cubicBezTo>
                <a:cubicBezTo>
                  <a:pt x="9862422" y="4794525"/>
                  <a:pt x="9853093" y="4780396"/>
                  <a:pt x="9840617" y="4767378"/>
                </a:cubicBezTo>
                <a:cubicBezTo>
                  <a:pt x="9828141" y="4754359"/>
                  <a:pt x="9812686" y="4742976"/>
                  <a:pt x="9794254" y="4733229"/>
                </a:cubicBezTo>
                <a:cubicBezTo>
                  <a:pt x="9775821" y="4723481"/>
                  <a:pt x="9756814" y="4716968"/>
                  <a:pt x="9737234" y="4713689"/>
                </a:cubicBezTo>
                <a:lnTo>
                  <a:pt x="9737234" y="4711236"/>
                </a:lnTo>
                <a:lnTo>
                  <a:pt x="9920950" y="4711236"/>
                </a:lnTo>
                <a:lnTo>
                  <a:pt x="9925478" y="4711236"/>
                </a:lnTo>
                <a:lnTo>
                  <a:pt x="9930950" y="4711236"/>
                </a:lnTo>
                <a:lnTo>
                  <a:pt x="9940275" y="4733223"/>
                </a:lnTo>
                <a:cubicBezTo>
                  <a:pt x="9948088" y="4737788"/>
                  <a:pt x="9957747" y="4741505"/>
                  <a:pt x="9969250" y="4744373"/>
                </a:cubicBezTo>
                <a:cubicBezTo>
                  <a:pt x="9982490" y="4747427"/>
                  <a:pt x="9998200" y="4752142"/>
                  <a:pt x="10016380" y="4758518"/>
                </a:cubicBezTo>
                <a:cubicBezTo>
                  <a:pt x="10034562" y="4764893"/>
                  <a:pt x="10050974" y="4773774"/>
                  <a:pt x="10065616" y="4785161"/>
                </a:cubicBezTo>
                <a:lnTo>
                  <a:pt x="9956169" y="4872098"/>
                </a:lnTo>
                <a:lnTo>
                  <a:pt x="10000830" y="4930920"/>
                </a:lnTo>
                <a:lnTo>
                  <a:pt x="10010306" y="4930920"/>
                </a:lnTo>
                <a:cubicBezTo>
                  <a:pt x="10012306" y="4930920"/>
                  <a:pt x="10013666" y="4930798"/>
                  <a:pt x="10014386" y="4930554"/>
                </a:cubicBezTo>
                <a:cubicBezTo>
                  <a:pt x="10015108" y="4930309"/>
                  <a:pt x="10015453" y="4930187"/>
                  <a:pt x="10015422" y="4930187"/>
                </a:cubicBezTo>
                <a:cubicBezTo>
                  <a:pt x="10026034" y="4930187"/>
                  <a:pt x="10037366" y="4932079"/>
                  <a:pt x="10049420" y="4935861"/>
                </a:cubicBezTo>
                <a:cubicBezTo>
                  <a:pt x="10061474" y="4939644"/>
                  <a:pt x="10072920" y="4944247"/>
                  <a:pt x="10083760" y="4949669"/>
                </a:cubicBezTo>
                <a:cubicBezTo>
                  <a:pt x="10094601" y="4955091"/>
                  <a:pt x="10103920" y="4960670"/>
                  <a:pt x="10111718" y="4966406"/>
                </a:cubicBezTo>
                <a:cubicBezTo>
                  <a:pt x="10119516" y="4972142"/>
                  <a:pt x="10125318" y="4977150"/>
                  <a:pt x="10129124" y="4981428"/>
                </a:cubicBezTo>
                <a:cubicBezTo>
                  <a:pt x="10143340" y="4993753"/>
                  <a:pt x="10154105" y="5005342"/>
                  <a:pt x="10161418" y="5016194"/>
                </a:cubicBezTo>
                <a:cubicBezTo>
                  <a:pt x="10168732" y="5027046"/>
                  <a:pt x="10174962" y="5037158"/>
                  <a:pt x="10180109" y="5046529"/>
                </a:cubicBezTo>
                <a:cubicBezTo>
                  <a:pt x="10182481" y="5051730"/>
                  <a:pt x="10187390" y="5057482"/>
                  <a:pt x="10194835" y="5063784"/>
                </a:cubicBezTo>
                <a:cubicBezTo>
                  <a:pt x="10202280" y="5070086"/>
                  <a:pt x="10206003" y="5072749"/>
                  <a:pt x="10206003" y="5071772"/>
                </a:cubicBezTo>
                <a:lnTo>
                  <a:pt x="10226432" y="5090747"/>
                </a:lnTo>
                <a:lnTo>
                  <a:pt x="10226432" y="4711236"/>
                </a:lnTo>
                <a:lnTo>
                  <a:pt x="10263832" y="4711236"/>
                </a:lnTo>
                <a:lnTo>
                  <a:pt x="10288452" y="4711236"/>
                </a:lnTo>
                <a:lnTo>
                  <a:pt x="10298004" y="4711236"/>
                </a:lnTo>
                <a:cubicBezTo>
                  <a:pt x="10299446" y="4711856"/>
                  <a:pt x="10301962" y="4714276"/>
                  <a:pt x="10305550" y="4718497"/>
                </a:cubicBezTo>
                <a:cubicBezTo>
                  <a:pt x="10309140" y="4722718"/>
                  <a:pt x="10312816" y="4727653"/>
                  <a:pt x="10316578" y="4733304"/>
                </a:cubicBezTo>
                <a:cubicBezTo>
                  <a:pt x="10320342" y="4738955"/>
                  <a:pt x="10323424" y="4744398"/>
                  <a:pt x="10325822" y="4749634"/>
                </a:cubicBezTo>
                <a:cubicBezTo>
                  <a:pt x="10328222" y="4754871"/>
                  <a:pt x="10329421" y="4758566"/>
                  <a:pt x="10329421" y="4760721"/>
                </a:cubicBezTo>
                <a:lnTo>
                  <a:pt x="10329421" y="5051703"/>
                </a:lnTo>
                <a:lnTo>
                  <a:pt x="10382999" y="5090747"/>
                </a:lnTo>
                <a:lnTo>
                  <a:pt x="10382999" y="4711236"/>
                </a:lnTo>
                <a:lnTo>
                  <a:pt x="10455152" y="4711236"/>
                </a:lnTo>
                <a:lnTo>
                  <a:pt x="10464715" y="4711236"/>
                </a:lnTo>
                <a:lnTo>
                  <a:pt x="10673512" y="4711236"/>
                </a:lnTo>
                <a:lnTo>
                  <a:pt x="10673512" y="4719968"/>
                </a:lnTo>
                <a:lnTo>
                  <a:pt x="10467036" y="4841018"/>
                </a:lnTo>
                <a:lnTo>
                  <a:pt x="10509161" y="4900596"/>
                </a:lnTo>
                <a:cubicBezTo>
                  <a:pt x="10550562" y="4906022"/>
                  <a:pt x="10586740" y="4921988"/>
                  <a:pt x="10617695" y="4948494"/>
                </a:cubicBezTo>
                <a:cubicBezTo>
                  <a:pt x="10648651" y="4975001"/>
                  <a:pt x="10672667" y="5015605"/>
                  <a:pt x="10689743" y="5070307"/>
                </a:cubicBezTo>
                <a:lnTo>
                  <a:pt x="10727776" y="5090003"/>
                </a:lnTo>
                <a:lnTo>
                  <a:pt x="10727834" y="4779425"/>
                </a:lnTo>
                <a:lnTo>
                  <a:pt x="10738457" y="4780172"/>
                </a:lnTo>
                <a:cubicBezTo>
                  <a:pt x="10744322" y="4780985"/>
                  <a:pt x="10750266" y="4782204"/>
                  <a:pt x="10756292" y="4783830"/>
                </a:cubicBezTo>
                <a:cubicBezTo>
                  <a:pt x="10768341" y="4787082"/>
                  <a:pt x="10779102" y="4791535"/>
                  <a:pt x="10788574" y="4797190"/>
                </a:cubicBezTo>
                <a:cubicBezTo>
                  <a:pt x="10798047" y="4802844"/>
                  <a:pt x="10805546" y="4809296"/>
                  <a:pt x="10811073" y="4816543"/>
                </a:cubicBezTo>
                <a:cubicBezTo>
                  <a:pt x="10816600" y="4823791"/>
                  <a:pt x="10819363" y="4831193"/>
                  <a:pt x="10819363" y="4838751"/>
                </a:cubicBezTo>
                <a:cubicBezTo>
                  <a:pt x="10819363" y="4845309"/>
                  <a:pt x="10818902" y="4850134"/>
                  <a:pt x="10817980" y="4853227"/>
                </a:cubicBezTo>
                <a:cubicBezTo>
                  <a:pt x="10818398" y="4852111"/>
                  <a:pt x="10815943" y="4850615"/>
                  <a:pt x="10810614" y="4848739"/>
                </a:cubicBezTo>
                <a:cubicBezTo>
                  <a:pt x="10805285" y="4846863"/>
                  <a:pt x="10800221" y="4845925"/>
                  <a:pt x="10795422" y="4845925"/>
                </a:cubicBezTo>
                <a:cubicBezTo>
                  <a:pt x="10786880" y="4845925"/>
                  <a:pt x="10779259" y="4847824"/>
                  <a:pt x="10772558" y="4851622"/>
                </a:cubicBezTo>
                <a:cubicBezTo>
                  <a:pt x="10765857" y="4855421"/>
                  <a:pt x="10760406" y="4860132"/>
                  <a:pt x="10756204" y="4865755"/>
                </a:cubicBezTo>
                <a:cubicBezTo>
                  <a:pt x="10752003" y="4871379"/>
                  <a:pt x="10748953" y="4877185"/>
                  <a:pt x="10747054" y="4883173"/>
                </a:cubicBezTo>
                <a:cubicBezTo>
                  <a:pt x="10745155" y="4889161"/>
                  <a:pt x="10744205" y="4894841"/>
                  <a:pt x="10744205" y="4900212"/>
                </a:cubicBezTo>
                <a:cubicBezTo>
                  <a:pt x="10744205" y="4916382"/>
                  <a:pt x="10749854" y="4928864"/>
                  <a:pt x="10761152" y="4937658"/>
                </a:cubicBezTo>
                <a:cubicBezTo>
                  <a:pt x="10772450" y="4946452"/>
                  <a:pt x="10784106" y="4950849"/>
                  <a:pt x="10796120" y="4950849"/>
                </a:cubicBezTo>
                <a:cubicBezTo>
                  <a:pt x="10808724" y="4950849"/>
                  <a:pt x="10819658" y="4947336"/>
                  <a:pt x="10828920" y="4940309"/>
                </a:cubicBezTo>
                <a:cubicBezTo>
                  <a:pt x="10838184" y="4933282"/>
                  <a:pt x="10845646" y="4924868"/>
                  <a:pt x="10851309" y="4915066"/>
                </a:cubicBezTo>
                <a:cubicBezTo>
                  <a:pt x="10856971" y="4905265"/>
                  <a:pt x="10861248" y="4894967"/>
                  <a:pt x="10864140" y="4884173"/>
                </a:cubicBezTo>
                <a:cubicBezTo>
                  <a:pt x="10867031" y="4873379"/>
                  <a:pt x="10868476" y="4863660"/>
                  <a:pt x="10868476" y="4855018"/>
                </a:cubicBezTo>
                <a:cubicBezTo>
                  <a:pt x="10868476" y="4840088"/>
                  <a:pt x="10865386" y="4825004"/>
                  <a:pt x="10859204" y="4809765"/>
                </a:cubicBezTo>
                <a:cubicBezTo>
                  <a:pt x="10853022" y="4794525"/>
                  <a:pt x="10843693" y="4780396"/>
                  <a:pt x="10831217" y="4767378"/>
                </a:cubicBezTo>
                <a:cubicBezTo>
                  <a:pt x="10818741" y="4754359"/>
                  <a:pt x="10803286" y="4742976"/>
                  <a:pt x="10784854" y="4733229"/>
                </a:cubicBezTo>
                <a:cubicBezTo>
                  <a:pt x="10766421" y="4723481"/>
                  <a:pt x="10747414" y="4716968"/>
                  <a:pt x="10727834" y="4713689"/>
                </a:cubicBezTo>
                <a:lnTo>
                  <a:pt x="10727834" y="4711236"/>
                </a:lnTo>
                <a:lnTo>
                  <a:pt x="10902007" y="4711236"/>
                </a:lnTo>
                <a:lnTo>
                  <a:pt x="10923368" y="4711236"/>
                </a:lnTo>
                <a:lnTo>
                  <a:pt x="10936179" y="4711236"/>
                </a:lnTo>
                <a:cubicBezTo>
                  <a:pt x="10937621" y="4711856"/>
                  <a:pt x="10940136" y="4714276"/>
                  <a:pt x="10943725" y="4718497"/>
                </a:cubicBezTo>
                <a:cubicBezTo>
                  <a:pt x="10947314" y="4722718"/>
                  <a:pt x="10950990" y="4727653"/>
                  <a:pt x="10954754" y="4733304"/>
                </a:cubicBezTo>
                <a:cubicBezTo>
                  <a:pt x="10958518" y="4738955"/>
                  <a:pt x="10961598" y="4744398"/>
                  <a:pt x="10963997" y="4749634"/>
                </a:cubicBezTo>
                <a:cubicBezTo>
                  <a:pt x="10966396" y="4754871"/>
                  <a:pt x="10967596" y="4758566"/>
                  <a:pt x="10967596" y="4760721"/>
                </a:cubicBezTo>
                <a:lnTo>
                  <a:pt x="10967596" y="5051703"/>
                </a:lnTo>
                <a:lnTo>
                  <a:pt x="11021174" y="5090747"/>
                </a:lnTo>
                <a:lnTo>
                  <a:pt x="11021174" y="4711236"/>
                </a:lnTo>
                <a:lnTo>
                  <a:pt x="11083163" y="4711236"/>
                </a:lnTo>
                <a:lnTo>
                  <a:pt x="11102890" y="4711236"/>
                </a:lnTo>
                <a:lnTo>
                  <a:pt x="11114638" y="4711236"/>
                </a:lnTo>
                <a:lnTo>
                  <a:pt x="11114638" y="4963453"/>
                </a:lnTo>
                <a:cubicBezTo>
                  <a:pt x="11114638" y="4974452"/>
                  <a:pt x="11117060" y="4984671"/>
                  <a:pt x="11121905" y="4994108"/>
                </a:cubicBezTo>
                <a:cubicBezTo>
                  <a:pt x="11126750" y="5003545"/>
                  <a:pt x="11132694" y="5011791"/>
                  <a:pt x="11139736" y="5018845"/>
                </a:cubicBezTo>
                <a:cubicBezTo>
                  <a:pt x="11146778" y="5025899"/>
                  <a:pt x="11154609" y="5031584"/>
                  <a:pt x="11163228" y="5035902"/>
                </a:cubicBezTo>
                <a:cubicBezTo>
                  <a:pt x="11171848" y="5040219"/>
                  <a:pt x="11180212" y="5042378"/>
                  <a:pt x="11188320" y="5042378"/>
                </a:cubicBezTo>
                <a:cubicBezTo>
                  <a:pt x="11196776" y="5042378"/>
                  <a:pt x="11210491" y="5038584"/>
                  <a:pt x="11229462" y="5030995"/>
                </a:cubicBezTo>
                <a:cubicBezTo>
                  <a:pt x="11248434" y="5023407"/>
                  <a:pt x="11267826" y="5012334"/>
                  <a:pt x="11287639" y="4997776"/>
                </a:cubicBezTo>
                <a:cubicBezTo>
                  <a:pt x="11307452" y="4983219"/>
                  <a:pt x="11325120" y="4965373"/>
                  <a:pt x="11340642" y="4944239"/>
                </a:cubicBezTo>
                <a:cubicBezTo>
                  <a:pt x="11356164" y="4923105"/>
                  <a:pt x="11363925" y="4898953"/>
                  <a:pt x="11363925" y="4871784"/>
                </a:cubicBezTo>
                <a:cubicBezTo>
                  <a:pt x="11363925" y="4860413"/>
                  <a:pt x="11362082" y="4849605"/>
                  <a:pt x="11358396" y="4839362"/>
                </a:cubicBezTo>
                <a:cubicBezTo>
                  <a:pt x="11354710" y="4829118"/>
                  <a:pt x="11349636" y="4820101"/>
                  <a:pt x="11343170" y="4812311"/>
                </a:cubicBezTo>
                <a:cubicBezTo>
                  <a:pt x="11336706" y="4804521"/>
                  <a:pt x="11329108" y="4798378"/>
                  <a:pt x="11320376" y="4793882"/>
                </a:cubicBezTo>
                <a:cubicBezTo>
                  <a:pt x="11311644" y="4789386"/>
                  <a:pt x="11302507" y="4787138"/>
                  <a:pt x="11292964" y="4787138"/>
                </a:cubicBezTo>
                <a:cubicBezTo>
                  <a:pt x="11274121" y="4787138"/>
                  <a:pt x="11259532" y="4793023"/>
                  <a:pt x="11249200" y="4804794"/>
                </a:cubicBezTo>
                <a:cubicBezTo>
                  <a:pt x="11238867" y="4816565"/>
                  <a:pt x="11233700" y="4829515"/>
                  <a:pt x="11233700" y="4843646"/>
                </a:cubicBezTo>
                <a:cubicBezTo>
                  <a:pt x="11233700" y="4855669"/>
                  <a:pt x="11237816" y="4867240"/>
                  <a:pt x="11246048" y="4878359"/>
                </a:cubicBezTo>
                <a:cubicBezTo>
                  <a:pt x="11254280" y="4889479"/>
                  <a:pt x="11266505" y="4895038"/>
                  <a:pt x="11282721" y="4895038"/>
                </a:cubicBezTo>
                <a:lnTo>
                  <a:pt x="11292434" y="4894675"/>
                </a:lnTo>
                <a:lnTo>
                  <a:pt x="11287810" y="4908975"/>
                </a:lnTo>
                <a:cubicBezTo>
                  <a:pt x="11285158" y="4914418"/>
                  <a:pt x="11281512" y="4920169"/>
                  <a:pt x="11276872" y="4926228"/>
                </a:cubicBezTo>
                <a:cubicBezTo>
                  <a:pt x="11267594" y="4938348"/>
                  <a:pt x="11257203" y="4948841"/>
                  <a:pt x="11245700" y="4957709"/>
                </a:cubicBezTo>
                <a:cubicBezTo>
                  <a:pt x="11234197" y="4966577"/>
                  <a:pt x="11223446" y="4973231"/>
                  <a:pt x="11213446" y="4977673"/>
                </a:cubicBezTo>
                <a:cubicBezTo>
                  <a:pt x="11203446" y="4982114"/>
                  <a:pt x="11197246" y="4984335"/>
                  <a:pt x="11194842" y="4984335"/>
                </a:cubicBezTo>
                <a:cubicBezTo>
                  <a:pt x="11192726" y="4984335"/>
                  <a:pt x="11190380" y="4983901"/>
                  <a:pt x="11187802" y="4983033"/>
                </a:cubicBezTo>
                <a:cubicBezTo>
                  <a:pt x="11185225" y="4982165"/>
                  <a:pt x="11182704" y="4980680"/>
                  <a:pt x="11180238" y="4978580"/>
                </a:cubicBezTo>
                <a:cubicBezTo>
                  <a:pt x="11177774" y="4976479"/>
                  <a:pt x="11175650" y="4974171"/>
                  <a:pt x="11173867" y="4971656"/>
                </a:cubicBezTo>
                <a:cubicBezTo>
                  <a:pt x="11172084" y="4969140"/>
                  <a:pt x="11171192" y="4966371"/>
                  <a:pt x="11171192" y="4963348"/>
                </a:cubicBezTo>
                <a:lnTo>
                  <a:pt x="11171192" y="4711236"/>
                </a:lnTo>
                <a:lnTo>
                  <a:pt x="11397307" y="4711236"/>
                </a:lnTo>
                <a:lnTo>
                  <a:pt x="11428014" y="4711236"/>
                </a:lnTo>
                <a:lnTo>
                  <a:pt x="11431479" y="4711236"/>
                </a:lnTo>
                <a:cubicBezTo>
                  <a:pt x="11432921" y="4711856"/>
                  <a:pt x="11435436" y="4714276"/>
                  <a:pt x="11439025" y="4718497"/>
                </a:cubicBezTo>
                <a:cubicBezTo>
                  <a:pt x="11442614" y="4722718"/>
                  <a:pt x="11446290" y="4727653"/>
                  <a:pt x="11450054" y="4733304"/>
                </a:cubicBezTo>
                <a:cubicBezTo>
                  <a:pt x="11453818" y="4738955"/>
                  <a:pt x="11456898" y="4744398"/>
                  <a:pt x="11459297" y="4749634"/>
                </a:cubicBezTo>
                <a:cubicBezTo>
                  <a:pt x="11461696" y="4754871"/>
                  <a:pt x="11462896" y="4758566"/>
                  <a:pt x="11462896" y="4760721"/>
                </a:cubicBezTo>
                <a:lnTo>
                  <a:pt x="11462896" y="5051703"/>
                </a:lnTo>
                <a:lnTo>
                  <a:pt x="11516474" y="5090747"/>
                </a:lnTo>
                <a:lnTo>
                  <a:pt x="11516474" y="4711236"/>
                </a:lnTo>
                <a:lnTo>
                  <a:pt x="11598190" y="4711236"/>
                </a:lnTo>
                <a:lnTo>
                  <a:pt x="11566378" y="4661378"/>
                </a:lnTo>
                <a:lnTo>
                  <a:pt x="11513718" y="4661378"/>
                </a:lnTo>
                <a:lnTo>
                  <a:pt x="11511765" y="4655134"/>
                </a:lnTo>
                <a:cubicBezTo>
                  <a:pt x="11509455" y="4645871"/>
                  <a:pt x="11505500" y="4634589"/>
                  <a:pt x="11499900" y="4621288"/>
                </a:cubicBezTo>
                <a:cubicBezTo>
                  <a:pt x="11494299" y="4607986"/>
                  <a:pt x="11481964" y="4597537"/>
                  <a:pt x="11462896" y="4589941"/>
                </a:cubicBezTo>
                <a:lnTo>
                  <a:pt x="11462896" y="4677625"/>
                </a:lnTo>
                <a:lnTo>
                  <a:pt x="11456040" y="4672167"/>
                </a:lnTo>
                <a:cubicBezTo>
                  <a:pt x="11451992" y="4669056"/>
                  <a:pt x="11447192" y="4665459"/>
                  <a:pt x="11441642" y="4661378"/>
                </a:cubicBezTo>
                <a:lnTo>
                  <a:pt x="11399434" y="4661378"/>
                </a:lnTo>
                <a:lnTo>
                  <a:pt x="11372842" y="4661378"/>
                </a:lnTo>
                <a:lnTo>
                  <a:pt x="11373052" y="4660529"/>
                </a:lnTo>
                <a:cubicBezTo>
                  <a:pt x="11373526" y="4656274"/>
                  <a:pt x="11374092" y="4650522"/>
                  <a:pt x="11374750" y="4643275"/>
                </a:cubicBezTo>
                <a:lnTo>
                  <a:pt x="11374622" y="4642379"/>
                </a:lnTo>
                <a:cubicBezTo>
                  <a:pt x="11370794" y="4626822"/>
                  <a:pt x="11361579" y="4612953"/>
                  <a:pt x="11346978" y="4600771"/>
                </a:cubicBezTo>
                <a:cubicBezTo>
                  <a:pt x="11332379" y="4588590"/>
                  <a:pt x="11309968" y="4582499"/>
                  <a:pt x="11279744" y="4582499"/>
                </a:cubicBezTo>
                <a:cubicBezTo>
                  <a:pt x="11272078" y="4582499"/>
                  <a:pt x="11263516" y="4582767"/>
                  <a:pt x="11254060" y="4583302"/>
                </a:cubicBezTo>
                <a:cubicBezTo>
                  <a:pt x="11244604" y="4583836"/>
                  <a:pt x="11235433" y="4584371"/>
                  <a:pt x="11226550" y="4584906"/>
                </a:cubicBezTo>
                <a:cubicBezTo>
                  <a:pt x="11210412" y="4586278"/>
                  <a:pt x="11194335" y="4586964"/>
                  <a:pt x="11178320" y="4586964"/>
                </a:cubicBezTo>
                <a:cubicBezTo>
                  <a:pt x="11161368" y="4586964"/>
                  <a:pt x="11148500" y="4584373"/>
                  <a:pt x="11139718" y="4579191"/>
                </a:cubicBezTo>
                <a:cubicBezTo>
                  <a:pt x="11130936" y="4574010"/>
                  <a:pt x="11126544" y="4565923"/>
                  <a:pt x="11126544" y="4554931"/>
                </a:cubicBezTo>
                <a:cubicBezTo>
                  <a:pt x="11126544" y="4547901"/>
                  <a:pt x="11128490" y="4537607"/>
                  <a:pt x="11132381" y="4524049"/>
                </a:cubicBezTo>
                <a:close/>
                <a:moveTo>
                  <a:pt x="10999564" y="3538643"/>
                </a:moveTo>
                <a:cubicBezTo>
                  <a:pt x="10964800" y="3538643"/>
                  <a:pt x="10936022" y="3571907"/>
                  <a:pt x="10913228" y="3638434"/>
                </a:cubicBezTo>
                <a:cubicBezTo>
                  <a:pt x="10890434" y="3704962"/>
                  <a:pt x="10879078" y="3787268"/>
                  <a:pt x="10879160" y="3885353"/>
                </a:cubicBezTo>
                <a:cubicBezTo>
                  <a:pt x="10879243" y="3984012"/>
                  <a:pt x="10890684" y="4066462"/>
                  <a:pt x="10913484" y="4132703"/>
                </a:cubicBezTo>
                <a:cubicBezTo>
                  <a:pt x="10936283" y="4198943"/>
                  <a:pt x="10965170" y="4232064"/>
                  <a:pt x="11000144" y="4232064"/>
                </a:cubicBezTo>
                <a:cubicBezTo>
                  <a:pt x="11033366" y="4232064"/>
                  <a:pt x="11062063" y="4198857"/>
                  <a:pt x="11086238" y="4132445"/>
                </a:cubicBezTo>
                <a:cubicBezTo>
                  <a:pt x="11110412" y="4066032"/>
                  <a:pt x="11122459" y="3983668"/>
                  <a:pt x="11122377" y="3885353"/>
                </a:cubicBezTo>
                <a:cubicBezTo>
                  <a:pt x="11122295" y="3787612"/>
                  <a:pt x="11110054" y="3705392"/>
                  <a:pt x="11085654" y="3638692"/>
                </a:cubicBezTo>
                <a:cubicBezTo>
                  <a:pt x="11061254" y="3571993"/>
                  <a:pt x="11032558" y="3538643"/>
                  <a:pt x="10999564" y="3538643"/>
                </a:cubicBezTo>
                <a:close/>
                <a:moveTo>
                  <a:pt x="6576478" y="2418457"/>
                </a:moveTo>
                <a:cubicBezTo>
                  <a:pt x="6590574" y="2418457"/>
                  <a:pt x="6597632" y="2430697"/>
                  <a:pt x="6597653" y="2455175"/>
                </a:cubicBezTo>
                <a:cubicBezTo>
                  <a:pt x="6597669" y="2474207"/>
                  <a:pt x="6592357" y="2511842"/>
                  <a:pt x="6581718" y="2568079"/>
                </a:cubicBezTo>
                <a:cubicBezTo>
                  <a:pt x="6571078" y="2624316"/>
                  <a:pt x="6552191" y="2693423"/>
                  <a:pt x="6525058" y="2775400"/>
                </a:cubicBezTo>
                <a:cubicBezTo>
                  <a:pt x="6525013" y="2775554"/>
                  <a:pt x="6524968" y="2775708"/>
                  <a:pt x="6524924" y="2775862"/>
                </a:cubicBezTo>
                <a:cubicBezTo>
                  <a:pt x="6524998" y="2766106"/>
                  <a:pt x="6525073" y="2756350"/>
                  <a:pt x="6525148" y="2746593"/>
                </a:cubicBezTo>
                <a:cubicBezTo>
                  <a:pt x="6525132" y="2726816"/>
                  <a:pt x="6523130" y="2690270"/>
                  <a:pt x="6519142" y="2636957"/>
                </a:cubicBezTo>
                <a:cubicBezTo>
                  <a:pt x="6515154" y="2583643"/>
                  <a:pt x="6509922" y="2544891"/>
                  <a:pt x="6503444" y="2520699"/>
                </a:cubicBezTo>
                <a:cubicBezTo>
                  <a:pt x="6505443" y="2519294"/>
                  <a:pt x="6507442" y="2517890"/>
                  <a:pt x="6509441" y="2516486"/>
                </a:cubicBezTo>
                <a:cubicBezTo>
                  <a:pt x="6546284" y="2451133"/>
                  <a:pt x="6568630" y="2418457"/>
                  <a:pt x="6576478" y="2418457"/>
                </a:cubicBezTo>
                <a:close/>
                <a:moveTo>
                  <a:pt x="4969241" y="2202623"/>
                </a:moveTo>
                <a:cubicBezTo>
                  <a:pt x="4969598" y="2629992"/>
                  <a:pt x="4969955" y="3057360"/>
                  <a:pt x="4970312" y="3484728"/>
                </a:cubicBezTo>
                <a:cubicBezTo>
                  <a:pt x="4938734" y="3263964"/>
                  <a:pt x="4895622" y="3087184"/>
                  <a:pt x="4840974" y="2954388"/>
                </a:cubicBezTo>
                <a:cubicBezTo>
                  <a:pt x="4786326" y="2821591"/>
                  <a:pt x="4732045" y="2729338"/>
                  <a:pt x="4678132" y="2677630"/>
                </a:cubicBezTo>
                <a:cubicBezTo>
                  <a:pt x="4775168" y="2519294"/>
                  <a:pt x="4872205" y="2360959"/>
                  <a:pt x="4969241" y="2202623"/>
                </a:cubicBezTo>
                <a:close/>
                <a:moveTo>
                  <a:pt x="11291022" y="2181040"/>
                </a:moveTo>
                <a:cubicBezTo>
                  <a:pt x="11291349" y="2606603"/>
                  <a:pt x="11291676" y="3032165"/>
                  <a:pt x="11292002" y="3457727"/>
                </a:cubicBezTo>
                <a:cubicBezTo>
                  <a:pt x="11272606" y="3292111"/>
                  <a:pt x="11236728" y="3139164"/>
                  <a:pt x="11184370" y="2998887"/>
                </a:cubicBezTo>
                <a:cubicBezTo>
                  <a:pt x="11132010" y="2858609"/>
                  <a:pt x="11070882" y="2748600"/>
                  <a:pt x="11000982" y="2668859"/>
                </a:cubicBezTo>
                <a:cubicBezTo>
                  <a:pt x="11053753" y="2607176"/>
                  <a:pt x="11104924" y="2533841"/>
                  <a:pt x="11154494" y="2448855"/>
                </a:cubicBezTo>
                <a:cubicBezTo>
                  <a:pt x="11204065" y="2363868"/>
                  <a:pt x="11249574" y="2274597"/>
                  <a:pt x="11291022" y="2181040"/>
                </a:cubicBezTo>
                <a:close/>
                <a:moveTo>
                  <a:pt x="6280079" y="2169322"/>
                </a:moveTo>
                <a:cubicBezTo>
                  <a:pt x="6280079" y="2170010"/>
                  <a:pt x="6280080" y="2170699"/>
                  <a:pt x="6280080" y="2171388"/>
                </a:cubicBezTo>
                <a:cubicBezTo>
                  <a:pt x="6280087" y="2178912"/>
                  <a:pt x="6280092" y="2185368"/>
                  <a:pt x="6280097" y="2190757"/>
                </a:cubicBezTo>
                <a:cubicBezTo>
                  <a:pt x="6280123" y="2222802"/>
                  <a:pt x="6280457" y="2251981"/>
                  <a:pt x="6281098" y="2278294"/>
                </a:cubicBezTo>
                <a:cubicBezTo>
                  <a:pt x="6281258" y="2284873"/>
                  <a:pt x="6281434" y="2290261"/>
                  <a:pt x="6281625" y="2294460"/>
                </a:cubicBezTo>
                <a:cubicBezTo>
                  <a:pt x="6281822" y="2297326"/>
                  <a:pt x="6282018" y="2300192"/>
                  <a:pt x="6282215" y="2303059"/>
                </a:cubicBezTo>
                <a:cubicBezTo>
                  <a:pt x="6280226" y="2306821"/>
                  <a:pt x="6278238" y="2310583"/>
                  <a:pt x="6276249" y="2314345"/>
                </a:cubicBezTo>
                <a:cubicBezTo>
                  <a:pt x="6274888" y="2321124"/>
                  <a:pt x="6274669" y="2329945"/>
                  <a:pt x="6275593" y="2340809"/>
                </a:cubicBezTo>
                <a:cubicBezTo>
                  <a:pt x="6275591" y="2339003"/>
                  <a:pt x="6275590" y="2337197"/>
                  <a:pt x="6275588" y="2335391"/>
                </a:cubicBezTo>
                <a:cubicBezTo>
                  <a:pt x="6245470" y="2356258"/>
                  <a:pt x="6225125" y="2372267"/>
                  <a:pt x="6214553" y="2383417"/>
                </a:cubicBezTo>
                <a:cubicBezTo>
                  <a:pt x="6209267" y="2388992"/>
                  <a:pt x="6203911" y="2393173"/>
                  <a:pt x="6198487" y="2395960"/>
                </a:cubicBezTo>
                <a:cubicBezTo>
                  <a:pt x="6194318" y="2397018"/>
                  <a:pt x="6190148" y="2398076"/>
                  <a:pt x="6185978" y="2399134"/>
                </a:cubicBezTo>
                <a:cubicBezTo>
                  <a:pt x="6185936" y="2348020"/>
                  <a:pt x="6185893" y="2296905"/>
                  <a:pt x="6185850" y="2245790"/>
                </a:cubicBezTo>
                <a:cubicBezTo>
                  <a:pt x="6191698" y="2245790"/>
                  <a:pt x="6197546" y="2245790"/>
                  <a:pt x="6203394" y="2245790"/>
                </a:cubicBezTo>
                <a:cubicBezTo>
                  <a:pt x="6230396" y="2245790"/>
                  <a:pt x="6251856" y="2230618"/>
                  <a:pt x="6267775" y="2200275"/>
                </a:cubicBezTo>
                <a:cubicBezTo>
                  <a:pt x="6271876" y="2189957"/>
                  <a:pt x="6275977" y="2179640"/>
                  <a:pt x="6280079" y="2169322"/>
                </a:cubicBezTo>
                <a:close/>
                <a:moveTo>
                  <a:pt x="5962880" y="1996714"/>
                </a:moveTo>
                <a:cubicBezTo>
                  <a:pt x="5970384" y="2016896"/>
                  <a:pt x="5977889" y="2037077"/>
                  <a:pt x="5985393" y="2057258"/>
                </a:cubicBezTo>
                <a:cubicBezTo>
                  <a:pt x="6006026" y="2105670"/>
                  <a:pt x="6027153" y="2142603"/>
                  <a:pt x="6048776" y="2168056"/>
                </a:cubicBezTo>
                <a:cubicBezTo>
                  <a:pt x="6048851" y="2256080"/>
                  <a:pt x="6048923" y="2344105"/>
                  <a:pt x="6048997" y="2432130"/>
                </a:cubicBezTo>
                <a:cubicBezTo>
                  <a:pt x="6049091" y="2543973"/>
                  <a:pt x="6062217" y="2642259"/>
                  <a:pt x="6088374" y="2726988"/>
                </a:cubicBezTo>
                <a:cubicBezTo>
                  <a:pt x="6114532" y="2811716"/>
                  <a:pt x="6148260" y="2854081"/>
                  <a:pt x="6189558" y="2854081"/>
                </a:cubicBezTo>
                <a:cubicBezTo>
                  <a:pt x="6224741" y="2854081"/>
                  <a:pt x="6261758" y="2831050"/>
                  <a:pt x="6300608" y="2784988"/>
                </a:cubicBezTo>
                <a:cubicBezTo>
                  <a:pt x="6339458" y="2738926"/>
                  <a:pt x="6368780" y="2682818"/>
                  <a:pt x="6388573" y="2616663"/>
                </a:cubicBezTo>
                <a:cubicBezTo>
                  <a:pt x="6389996" y="2631568"/>
                  <a:pt x="6391763" y="2648522"/>
                  <a:pt x="6393874" y="2667526"/>
                </a:cubicBezTo>
                <a:cubicBezTo>
                  <a:pt x="6395985" y="2686530"/>
                  <a:pt x="6397048" y="2705204"/>
                  <a:pt x="6397063" y="2723548"/>
                </a:cubicBezTo>
                <a:cubicBezTo>
                  <a:pt x="6397099" y="2766027"/>
                  <a:pt x="6393145" y="2805253"/>
                  <a:pt x="6385204" y="2841225"/>
                </a:cubicBezTo>
                <a:cubicBezTo>
                  <a:pt x="6377262" y="2877197"/>
                  <a:pt x="6366948" y="2907423"/>
                  <a:pt x="6354263" y="2931901"/>
                </a:cubicBezTo>
                <a:cubicBezTo>
                  <a:pt x="6341577" y="2956379"/>
                  <a:pt x="6326150" y="2975254"/>
                  <a:pt x="6307979" y="2988525"/>
                </a:cubicBezTo>
                <a:cubicBezTo>
                  <a:pt x="6289807" y="3001797"/>
                  <a:pt x="6271293" y="3008432"/>
                  <a:pt x="6252434" y="3008432"/>
                </a:cubicBezTo>
                <a:cubicBezTo>
                  <a:pt x="6222870" y="3008432"/>
                  <a:pt x="6193391" y="2996164"/>
                  <a:pt x="6163997" y="2971628"/>
                </a:cubicBezTo>
                <a:cubicBezTo>
                  <a:pt x="6134603" y="2947092"/>
                  <a:pt x="6106846" y="2897262"/>
                  <a:pt x="6080724" y="2822135"/>
                </a:cubicBezTo>
                <a:cubicBezTo>
                  <a:pt x="6054603" y="2747009"/>
                  <a:pt x="6030528" y="2636613"/>
                  <a:pt x="6008501" y="2490947"/>
                </a:cubicBezTo>
                <a:cubicBezTo>
                  <a:pt x="5991979" y="2381697"/>
                  <a:pt x="5978007" y="2238863"/>
                  <a:pt x="5966584" y="2062444"/>
                </a:cubicBezTo>
                <a:cubicBezTo>
                  <a:pt x="5965349" y="2040534"/>
                  <a:pt x="5964114" y="2018624"/>
                  <a:pt x="5962880" y="1996714"/>
                </a:cubicBezTo>
                <a:close/>
                <a:moveTo>
                  <a:pt x="7948058" y="1739054"/>
                </a:moveTo>
                <a:cubicBezTo>
                  <a:pt x="8010863" y="1739054"/>
                  <a:pt x="8065160" y="1782163"/>
                  <a:pt x="8110949" y="1868382"/>
                </a:cubicBezTo>
                <a:cubicBezTo>
                  <a:pt x="8064274" y="2009921"/>
                  <a:pt x="8017598" y="2151460"/>
                  <a:pt x="7970922" y="2292999"/>
                </a:cubicBezTo>
                <a:cubicBezTo>
                  <a:pt x="7963555" y="2207640"/>
                  <a:pt x="7945785" y="2136168"/>
                  <a:pt x="7917611" y="2078583"/>
                </a:cubicBezTo>
                <a:cubicBezTo>
                  <a:pt x="7889437" y="2020999"/>
                  <a:pt x="7859606" y="1992207"/>
                  <a:pt x="7828119" y="1992207"/>
                </a:cubicBezTo>
                <a:cubicBezTo>
                  <a:pt x="7809680" y="1992207"/>
                  <a:pt x="7790838" y="2000921"/>
                  <a:pt x="7771594" y="2018348"/>
                </a:cubicBezTo>
                <a:cubicBezTo>
                  <a:pt x="7767434" y="2023665"/>
                  <a:pt x="7763275" y="2028983"/>
                  <a:pt x="7759116" y="2034301"/>
                </a:cubicBezTo>
                <a:cubicBezTo>
                  <a:pt x="7762656" y="2021690"/>
                  <a:pt x="7766196" y="2009079"/>
                  <a:pt x="7769735" y="1996469"/>
                </a:cubicBezTo>
                <a:cubicBezTo>
                  <a:pt x="7790657" y="1928892"/>
                  <a:pt x="7814211" y="1872811"/>
                  <a:pt x="7840397" y="1828225"/>
                </a:cubicBezTo>
                <a:cubicBezTo>
                  <a:pt x="7875312" y="1768777"/>
                  <a:pt x="7911199" y="1739054"/>
                  <a:pt x="7948058" y="1739054"/>
                </a:cubicBezTo>
                <a:close/>
                <a:moveTo>
                  <a:pt x="6258506" y="1690040"/>
                </a:moveTo>
                <a:cubicBezTo>
                  <a:pt x="6264830" y="1690040"/>
                  <a:pt x="6269341" y="1692075"/>
                  <a:pt x="6272040" y="1696145"/>
                </a:cubicBezTo>
                <a:cubicBezTo>
                  <a:pt x="6274739" y="1700215"/>
                  <a:pt x="6276091" y="1705030"/>
                  <a:pt x="6276095" y="1710591"/>
                </a:cubicBezTo>
                <a:cubicBezTo>
                  <a:pt x="6276111" y="1729795"/>
                  <a:pt x="6265863" y="1757799"/>
                  <a:pt x="6245349" y="1794603"/>
                </a:cubicBezTo>
                <a:cubicBezTo>
                  <a:pt x="6224835" y="1831407"/>
                  <a:pt x="6204292" y="1849808"/>
                  <a:pt x="6183720" y="1849808"/>
                </a:cubicBezTo>
                <a:cubicBezTo>
                  <a:pt x="6184448" y="1809164"/>
                  <a:pt x="6193122" y="1772375"/>
                  <a:pt x="6209744" y="1739441"/>
                </a:cubicBezTo>
                <a:cubicBezTo>
                  <a:pt x="6226365" y="1706506"/>
                  <a:pt x="6242619" y="1690040"/>
                  <a:pt x="6258506" y="1690040"/>
                </a:cubicBezTo>
                <a:close/>
                <a:moveTo>
                  <a:pt x="8783128" y="1639994"/>
                </a:moveTo>
                <a:cubicBezTo>
                  <a:pt x="8919108" y="1639994"/>
                  <a:pt x="9055089" y="1639994"/>
                  <a:pt x="9191070" y="1639994"/>
                </a:cubicBezTo>
                <a:cubicBezTo>
                  <a:pt x="9191344" y="1889752"/>
                  <a:pt x="9191619" y="2139510"/>
                  <a:pt x="9191894" y="2389269"/>
                </a:cubicBezTo>
                <a:cubicBezTo>
                  <a:pt x="9191344" y="2386759"/>
                  <a:pt x="9190795" y="2384249"/>
                  <a:pt x="9190246" y="2381740"/>
                </a:cubicBezTo>
                <a:cubicBezTo>
                  <a:pt x="9174968" y="2324643"/>
                  <a:pt x="9159110" y="2273336"/>
                  <a:pt x="9142672" y="2227819"/>
                </a:cubicBezTo>
                <a:cubicBezTo>
                  <a:pt x="9126232" y="2182301"/>
                  <a:pt x="9108287" y="2140826"/>
                  <a:pt x="9088836" y="2103392"/>
                </a:cubicBezTo>
                <a:cubicBezTo>
                  <a:pt x="9069384" y="2065957"/>
                  <a:pt x="9049962" y="2047240"/>
                  <a:pt x="9030570" y="2047240"/>
                </a:cubicBezTo>
                <a:cubicBezTo>
                  <a:pt x="9010912" y="2047240"/>
                  <a:pt x="8994095" y="2062976"/>
                  <a:pt x="8980120" y="2094449"/>
                </a:cubicBezTo>
                <a:cubicBezTo>
                  <a:pt x="8971586" y="2116458"/>
                  <a:pt x="8963053" y="2138468"/>
                  <a:pt x="8954519" y="2160477"/>
                </a:cubicBezTo>
                <a:cubicBezTo>
                  <a:pt x="8950612" y="2111893"/>
                  <a:pt x="8946705" y="2063309"/>
                  <a:pt x="8942798" y="2014726"/>
                </a:cubicBezTo>
                <a:cubicBezTo>
                  <a:pt x="8933585" y="1951717"/>
                  <a:pt x="8920356" y="1890309"/>
                  <a:pt x="8903110" y="1830504"/>
                </a:cubicBezTo>
                <a:cubicBezTo>
                  <a:pt x="8868616" y="1710892"/>
                  <a:pt x="8828623" y="1647389"/>
                  <a:pt x="8783128" y="1639994"/>
                </a:cubicBezTo>
                <a:close/>
                <a:moveTo>
                  <a:pt x="4324792" y="1271270"/>
                </a:moveTo>
                <a:cubicBezTo>
                  <a:pt x="4347438" y="1394178"/>
                  <a:pt x="4370085" y="1517086"/>
                  <a:pt x="4392732" y="1639994"/>
                </a:cubicBezTo>
                <a:cubicBezTo>
                  <a:pt x="4584745" y="1639994"/>
                  <a:pt x="4776758" y="1639994"/>
                  <a:pt x="4968771" y="1639994"/>
                </a:cubicBezTo>
                <a:cubicBezTo>
                  <a:pt x="4968787" y="1659341"/>
                  <a:pt x="4968805" y="1678689"/>
                  <a:pt x="4968821" y="1698037"/>
                </a:cubicBezTo>
                <a:cubicBezTo>
                  <a:pt x="4787984" y="2000319"/>
                  <a:pt x="4607148" y="2302601"/>
                  <a:pt x="4426311" y="2604883"/>
                </a:cubicBezTo>
                <a:cubicBezTo>
                  <a:pt x="4463352" y="2753616"/>
                  <a:pt x="4500393" y="2902349"/>
                  <a:pt x="4537434" y="3051082"/>
                </a:cubicBezTo>
                <a:cubicBezTo>
                  <a:pt x="4591800" y="3073956"/>
                  <a:pt x="4643153" y="3115159"/>
                  <a:pt x="4691492" y="3174693"/>
                </a:cubicBezTo>
                <a:cubicBezTo>
                  <a:pt x="4739829" y="3234226"/>
                  <a:pt x="4784170" y="3313322"/>
                  <a:pt x="4824512" y="3411981"/>
                </a:cubicBezTo>
                <a:cubicBezTo>
                  <a:pt x="4864854" y="3510640"/>
                  <a:pt x="4901330" y="3632430"/>
                  <a:pt x="4933939" y="3777351"/>
                </a:cubicBezTo>
                <a:cubicBezTo>
                  <a:pt x="4966548" y="3922271"/>
                  <a:pt x="4992813" y="4095111"/>
                  <a:pt x="5012734" y="4295868"/>
                </a:cubicBezTo>
                <a:cubicBezTo>
                  <a:pt x="5043358" y="4344308"/>
                  <a:pt x="5073981" y="4392749"/>
                  <a:pt x="5104605" y="4441190"/>
                </a:cubicBezTo>
                <a:cubicBezTo>
                  <a:pt x="5103825" y="3507458"/>
                  <a:pt x="5103047" y="2573726"/>
                  <a:pt x="5102266" y="1639994"/>
                </a:cubicBezTo>
                <a:cubicBezTo>
                  <a:pt x="5147121" y="1639994"/>
                  <a:pt x="5191976" y="1639994"/>
                  <a:pt x="5236831" y="1639994"/>
                </a:cubicBezTo>
                <a:cubicBezTo>
                  <a:pt x="5243370" y="1639994"/>
                  <a:pt x="5249909" y="1639994"/>
                  <a:pt x="5256448" y="1639994"/>
                </a:cubicBezTo>
                <a:cubicBezTo>
                  <a:pt x="5347174" y="1639994"/>
                  <a:pt x="5437897" y="1639994"/>
                  <a:pt x="5528622" y="1639994"/>
                </a:cubicBezTo>
                <a:cubicBezTo>
                  <a:pt x="5469786" y="1738997"/>
                  <a:pt x="5420704" y="1912667"/>
                  <a:pt x="5381375" y="2161004"/>
                </a:cubicBezTo>
                <a:cubicBezTo>
                  <a:pt x="5342047" y="2409342"/>
                  <a:pt x="5323715" y="2703484"/>
                  <a:pt x="5326379" y="3043430"/>
                </a:cubicBezTo>
                <a:cubicBezTo>
                  <a:pt x="5327810" y="3274111"/>
                  <a:pt x="5338782" y="3472704"/>
                  <a:pt x="5359293" y="3639209"/>
                </a:cubicBezTo>
                <a:cubicBezTo>
                  <a:pt x="5379805" y="3805713"/>
                  <a:pt x="5405613" y="3944930"/>
                  <a:pt x="5436719" y="4056860"/>
                </a:cubicBezTo>
                <a:cubicBezTo>
                  <a:pt x="5467823" y="4168789"/>
                  <a:pt x="5502915" y="4252572"/>
                  <a:pt x="5541993" y="4308207"/>
                </a:cubicBezTo>
                <a:cubicBezTo>
                  <a:pt x="5581070" y="4363842"/>
                  <a:pt x="5620068" y="4391660"/>
                  <a:pt x="5658986" y="4391660"/>
                </a:cubicBezTo>
                <a:cubicBezTo>
                  <a:pt x="5688015" y="4391660"/>
                  <a:pt x="5713221" y="4379292"/>
                  <a:pt x="5734601" y="4354556"/>
                </a:cubicBezTo>
                <a:cubicBezTo>
                  <a:pt x="5755982" y="4329819"/>
                  <a:pt x="5773194" y="4296885"/>
                  <a:pt x="5786237" y="4255753"/>
                </a:cubicBezTo>
                <a:cubicBezTo>
                  <a:pt x="5799280" y="4214622"/>
                  <a:pt x="5808938" y="4169979"/>
                  <a:pt x="5815213" y="4121825"/>
                </a:cubicBezTo>
                <a:cubicBezTo>
                  <a:pt x="5821487" y="4073671"/>
                  <a:pt x="5824606" y="4026978"/>
                  <a:pt x="5824568" y="3981748"/>
                </a:cubicBezTo>
                <a:cubicBezTo>
                  <a:pt x="5824526" y="3932046"/>
                  <a:pt x="5820680" y="3882372"/>
                  <a:pt x="5813028" y="3832728"/>
                </a:cubicBezTo>
                <a:cubicBezTo>
                  <a:pt x="5805377" y="3783083"/>
                  <a:pt x="5795311" y="3739630"/>
                  <a:pt x="5782832" y="3702368"/>
                </a:cubicBezTo>
                <a:cubicBezTo>
                  <a:pt x="5770352" y="3665106"/>
                  <a:pt x="5755217" y="3635840"/>
                  <a:pt x="5737427" y="3614572"/>
                </a:cubicBezTo>
                <a:cubicBezTo>
                  <a:pt x="5719638" y="3593304"/>
                  <a:pt x="5702426" y="3582670"/>
                  <a:pt x="5685797" y="3582670"/>
                </a:cubicBezTo>
                <a:cubicBezTo>
                  <a:pt x="5649171" y="3587658"/>
                  <a:pt x="5622580" y="3624719"/>
                  <a:pt x="5606027" y="3693855"/>
                </a:cubicBezTo>
                <a:cubicBezTo>
                  <a:pt x="5589474" y="3762990"/>
                  <a:pt x="5581238" y="3844623"/>
                  <a:pt x="5581316" y="3938753"/>
                </a:cubicBezTo>
                <a:cubicBezTo>
                  <a:pt x="5581848" y="3963642"/>
                  <a:pt x="5582380" y="3988532"/>
                  <a:pt x="5582913" y="4013421"/>
                </a:cubicBezTo>
                <a:cubicBezTo>
                  <a:pt x="5581117" y="4005923"/>
                  <a:pt x="5579322" y="3998425"/>
                  <a:pt x="5577527" y="3990927"/>
                </a:cubicBezTo>
                <a:cubicBezTo>
                  <a:pt x="5570911" y="3964514"/>
                  <a:pt x="5562568" y="3933307"/>
                  <a:pt x="5552493" y="3897306"/>
                </a:cubicBezTo>
                <a:cubicBezTo>
                  <a:pt x="5532346" y="3825304"/>
                  <a:pt x="5515436" y="3746179"/>
                  <a:pt x="5501763" y="3659932"/>
                </a:cubicBezTo>
                <a:cubicBezTo>
                  <a:pt x="5488090" y="3573684"/>
                  <a:pt x="5477416" y="3485144"/>
                  <a:pt x="5469739" y="3394310"/>
                </a:cubicBezTo>
                <a:cubicBezTo>
                  <a:pt x="5462063" y="3303477"/>
                  <a:pt x="5458193" y="3220282"/>
                  <a:pt x="5458130" y="3144725"/>
                </a:cubicBezTo>
                <a:cubicBezTo>
                  <a:pt x="5458040" y="3036779"/>
                  <a:pt x="5460499" y="2941575"/>
                  <a:pt x="5465507" y="2859111"/>
                </a:cubicBezTo>
                <a:cubicBezTo>
                  <a:pt x="5470514" y="2776647"/>
                  <a:pt x="5477127" y="2700059"/>
                  <a:pt x="5485345" y="2629347"/>
                </a:cubicBezTo>
                <a:cubicBezTo>
                  <a:pt x="5493562" y="2558635"/>
                  <a:pt x="5502848" y="2493913"/>
                  <a:pt x="5513199" y="2435182"/>
                </a:cubicBezTo>
                <a:cubicBezTo>
                  <a:pt x="5523550" y="2376451"/>
                  <a:pt x="5534948" y="2315327"/>
                  <a:pt x="5547391" y="2251810"/>
                </a:cubicBezTo>
                <a:cubicBezTo>
                  <a:pt x="5590611" y="2066703"/>
                  <a:pt x="5635839" y="1925221"/>
                  <a:pt x="5683075" y="1827365"/>
                </a:cubicBezTo>
                <a:cubicBezTo>
                  <a:pt x="5730310" y="1729509"/>
                  <a:pt x="5779804" y="1667052"/>
                  <a:pt x="5831556" y="1639994"/>
                </a:cubicBezTo>
                <a:cubicBezTo>
                  <a:pt x="5846176" y="1639994"/>
                  <a:pt x="5860797" y="1639994"/>
                  <a:pt x="5875417" y="1639994"/>
                </a:cubicBezTo>
                <a:cubicBezTo>
                  <a:pt x="5849893" y="1517086"/>
                  <a:pt x="5824370" y="1394178"/>
                  <a:pt x="5798847" y="1271270"/>
                </a:cubicBezTo>
                <a:cubicBezTo>
                  <a:pt x="5591209" y="1271270"/>
                  <a:pt x="5383572" y="1271270"/>
                  <a:pt x="5175935" y="1271270"/>
                </a:cubicBezTo>
                <a:cubicBezTo>
                  <a:pt x="5173005" y="1271270"/>
                  <a:pt x="5170076" y="1271270"/>
                  <a:pt x="5167147" y="1271270"/>
                </a:cubicBezTo>
                <a:cubicBezTo>
                  <a:pt x="4886362" y="1271270"/>
                  <a:pt x="4605577" y="1271270"/>
                  <a:pt x="4324792" y="1271270"/>
                </a:cubicBezTo>
                <a:close/>
                <a:moveTo>
                  <a:pt x="10461348" y="748453"/>
                </a:moveTo>
                <a:cubicBezTo>
                  <a:pt x="10461676" y="1140360"/>
                  <a:pt x="10462002" y="1532266"/>
                  <a:pt x="10462330" y="1924173"/>
                </a:cubicBezTo>
                <a:cubicBezTo>
                  <a:pt x="10455670" y="1882459"/>
                  <a:pt x="10449012" y="1840745"/>
                  <a:pt x="10442352" y="1799031"/>
                </a:cubicBezTo>
                <a:cubicBezTo>
                  <a:pt x="10421657" y="1708943"/>
                  <a:pt x="10398808" y="1629231"/>
                  <a:pt x="10373806" y="1559894"/>
                </a:cubicBezTo>
                <a:cubicBezTo>
                  <a:pt x="10348803" y="1490558"/>
                  <a:pt x="10320824" y="1432673"/>
                  <a:pt x="10289870" y="1386238"/>
                </a:cubicBezTo>
                <a:cubicBezTo>
                  <a:pt x="10258914" y="1339804"/>
                  <a:pt x="10230278" y="1332667"/>
                  <a:pt x="10203960" y="1364827"/>
                </a:cubicBezTo>
                <a:cubicBezTo>
                  <a:pt x="10203944" y="1346483"/>
                  <a:pt x="10203930" y="1328138"/>
                  <a:pt x="10203914" y="1309794"/>
                </a:cubicBezTo>
                <a:cubicBezTo>
                  <a:pt x="10193618" y="1309794"/>
                  <a:pt x="10183322" y="1309794"/>
                  <a:pt x="10173026" y="1309794"/>
                </a:cubicBezTo>
                <a:cubicBezTo>
                  <a:pt x="10163158" y="1309794"/>
                  <a:pt x="10148361" y="1313620"/>
                  <a:pt x="10128632" y="1321273"/>
                </a:cubicBezTo>
                <a:cubicBezTo>
                  <a:pt x="10108904" y="1328926"/>
                  <a:pt x="10086730" y="1345093"/>
                  <a:pt x="10062112" y="1369772"/>
                </a:cubicBezTo>
                <a:cubicBezTo>
                  <a:pt x="10037492" y="1394450"/>
                  <a:pt x="10011755" y="1432773"/>
                  <a:pt x="9984902" y="1484740"/>
                </a:cubicBezTo>
                <a:cubicBezTo>
                  <a:pt x="9958048" y="1536706"/>
                  <a:pt x="9932180" y="1627755"/>
                  <a:pt x="9907296" y="1757885"/>
                </a:cubicBezTo>
                <a:cubicBezTo>
                  <a:pt x="9892974" y="1784657"/>
                  <a:pt x="9882247" y="1831435"/>
                  <a:pt x="9875111" y="1898220"/>
                </a:cubicBezTo>
                <a:cubicBezTo>
                  <a:pt x="9867976" y="1965006"/>
                  <a:pt x="9864434" y="2028150"/>
                  <a:pt x="9864483" y="2087655"/>
                </a:cubicBezTo>
                <a:cubicBezTo>
                  <a:pt x="9864516" y="2128243"/>
                  <a:pt x="9866221" y="2173659"/>
                  <a:pt x="9869597" y="2223906"/>
                </a:cubicBezTo>
                <a:cubicBezTo>
                  <a:pt x="9872973" y="2274153"/>
                  <a:pt x="9879556" y="2321332"/>
                  <a:pt x="9889345" y="2365445"/>
                </a:cubicBezTo>
                <a:cubicBezTo>
                  <a:pt x="9899134" y="2409557"/>
                  <a:pt x="9912452" y="2446418"/>
                  <a:pt x="9929298" y="2476027"/>
                </a:cubicBezTo>
                <a:cubicBezTo>
                  <a:pt x="9946142" y="2505636"/>
                  <a:pt x="9968328" y="2520441"/>
                  <a:pt x="9995853" y="2520441"/>
                </a:cubicBezTo>
                <a:cubicBezTo>
                  <a:pt x="10011302" y="2520441"/>
                  <a:pt x="10027706" y="2506840"/>
                  <a:pt x="10045066" y="2479639"/>
                </a:cubicBezTo>
                <a:cubicBezTo>
                  <a:pt x="10062425" y="2452438"/>
                  <a:pt x="10080798" y="2425050"/>
                  <a:pt x="10100186" y="2397476"/>
                </a:cubicBezTo>
                <a:cubicBezTo>
                  <a:pt x="10120508" y="2371163"/>
                  <a:pt x="10135850" y="2350898"/>
                  <a:pt x="10146210" y="2336681"/>
                </a:cubicBezTo>
                <a:cubicBezTo>
                  <a:pt x="10156570" y="2322464"/>
                  <a:pt x="10161864" y="2315356"/>
                  <a:pt x="10162093" y="2315356"/>
                </a:cubicBezTo>
                <a:cubicBezTo>
                  <a:pt x="10174951" y="2315356"/>
                  <a:pt x="10181389" y="2325789"/>
                  <a:pt x="10181406" y="2346656"/>
                </a:cubicBezTo>
                <a:cubicBezTo>
                  <a:pt x="10181422" y="2365688"/>
                  <a:pt x="10176106" y="2403409"/>
                  <a:pt x="10165457" y="2459818"/>
                </a:cubicBezTo>
                <a:cubicBezTo>
                  <a:pt x="10154808" y="2516228"/>
                  <a:pt x="10141790" y="2580663"/>
                  <a:pt x="10126401" y="2653123"/>
                </a:cubicBezTo>
                <a:cubicBezTo>
                  <a:pt x="10095852" y="2727131"/>
                  <a:pt x="10072644" y="2783813"/>
                  <a:pt x="10056781" y="2823167"/>
                </a:cubicBezTo>
                <a:cubicBezTo>
                  <a:pt x="10040918" y="2862522"/>
                  <a:pt x="10027738" y="2894123"/>
                  <a:pt x="10017243" y="2917971"/>
                </a:cubicBezTo>
                <a:cubicBezTo>
                  <a:pt x="10010705" y="2935255"/>
                  <a:pt x="10004166" y="2952539"/>
                  <a:pt x="9997628" y="2969822"/>
                </a:cubicBezTo>
                <a:cubicBezTo>
                  <a:pt x="10041463" y="3122196"/>
                  <a:pt x="10085298" y="3274569"/>
                  <a:pt x="10129134" y="3426943"/>
                </a:cubicBezTo>
                <a:cubicBezTo>
                  <a:pt x="10198866" y="3215007"/>
                  <a:pt x="10247847" y="3023494"/>
                  <a:pt x="10276078" y="2852404"/>
                </a:cubicBezTo>
                <a:cubicBezTo>
                  <a:pt x="10304308" y="2681313"/>
                  <a:pt x="10318387" y="2552314"/>
                  <a:pt x="10318314" y="2465408"/>
                </a:cubicBezTo>
                <a:cubicBezTo>
                  <a:pt x="10318186" y="2310626"/>
                  <a:pt x="10301420" y="2188106"/>
                  <a:pt x="10268018" y="2097845"/>
                </a:cubicBezTo>
                <a:cubicBezTo>
                  <a:pt x="10234618" y="2007585"/>
                  <a:pt x="10179534" y="1962455"/>
                  <a:pt x="10102766" y="1962455"/>
                </a:cubicBezTo>
                <a:cubicBezTo>
                  <a:pt x="10077526" y="1962455"/>
                  <a:pt x="10061570" y="1971455"/>
                  <a:pt x="10054900" y="1989455"/>
                </a:cubicBezTo>
                <a:cubicBezTo>
                  <a:pt x="10068914" y="1935970"/>
                  <a:pt x="10088868" y="1886984"/>
                  <a:pt x="10114767" y="1842499"/>
                </a:cubicBezTo>
                <a:cubicBezTo>
                  <a:pt x="10140664" y="1798014"/>
                  <a:pt x="10168481" y="1775771"/>
                  <a:pt x="10198216" y="1775771"/>
                </a:cubicBezTo>
                <a:cubicBezTo>
                  <a:pt x="10215989" y="1775771"/>
                  <a:pt x="10235444" y="1788283"/>
                  <a:pt x="10256580" y="1813306"/>
                </a:cubicBezTo>
                <a:cubicBezTo>
                  <a:pt x="10277717" y="1838329"/>
                  <a:pt x="10297865" y="1871091"/>
                  <a:pt x="10317024" y="1911592"/>
                </a:cubicBezTo>
                <a:cubicBezTo>
                  <a:pt x="10336182" y="1952093"/>
                  <a:pt x="10353053" y="1995002"/>
                  <a:pt x="10367634" y="2040318"/>
                </a:cubicBezTo>
                <a:cubicBezTo>
                  <a:pt x="10382216" y="2085635"/>
                  <a:pt x="10392353" y="2128644"/>
                  <a:pt x="10398044" y="2169345"/>
                </a:cubicBezTo>
                <a:cubicBezTo>
                  <a:pt x="10421969" y="2258947"/>
                  <a:pt x="10438750" y="2343431"/>
                  <a:pt x="10448388" y="2422800"/>
                </a:cubicBezTo>
                <a:cubicBezTo>
                  <a:pt x="10458026" y="2502168"/>
                  <a:pt x="10462858" y="2557732"/>
                  <a:pt x="10462885" y="2589491"/>
                </a:cubicBezTo>
                <a:cubicBezTo>
                  <a:pt x="10463322" y="3112193"/>
                  <a:pt x="10463758" y="3634895"/>
                  <a:pt x="10464194" y="4157597"/>
                </a:cubicBezTo>
                <a:cubicBezTo>
                  <a:pt x="10508773" y="4253962"/>
                  <a:pt x="10553352" y="4350328"/>
                  <a:pt x="10597930" y="4446694"/>
                </a:cubicBezTo>
                <a:cubicBezTo>
                  <a:pt x="10597149" y="3511127"/>
                  <a:pt x="10596368" y="2575560"/>
                  <a:pt x="10595587" y="1639994"/>
                </a:cubicBezTo>
                <a:lnTo>
                  <a:pt x="10712732" y="1639994"/>
                </a:lnTo>
                <a:lnTo>
                  <a:pt x="10746198" y="1639994"/>
                </a:lnTo>
                <a:lnTo>
                  <a:pt x="11290572" y="1639994"/>
                </a:lnTo>
                <a:cubicBezTo>
                  <a:pt x="11290588" y="1661176"/>
                  <a:pt x="11290606" y="1682358"/>
                  <a:pt x="11290624" y="1703540"/>
                </a:cubicBezTo>
                <a:cubicBezTo>
                  <a:pt x="11112177" y="2004074"/>
                  <a:pt x="10933730" y="2304607"/>
                  <a:pt x="10755283" y="2605141"/>
                </a:cubicBezTo>
                <a:cubicBezTo>
                  <a:pt x="10792286" y="2753759"/>
                  <a:pt x="10829288" y="2902378"/>
                  <a:pt x="10866292" y="3050997"/>
                </a:cubicBezTo>
                <a:cubicBezTo>
                  <a:pt x="10976666" y="3102132"/>
                  <a:pt x="11072348" y="3221571"/>
                  <a:pt x="11153339" y="3409315"/>
                </a:cubicBezTo>
                <a:cubicBezTo>
                  <a:pt x="11234330" y="3597059"/>
                  <a:pt x="11295792" y="3889452"/>
                  <a:pt x="11337726" y="4286495"/>
                </a:cubicBezTo>
                <a:cubicBezTo>
                  <a:pt x="11367290" y="4343563"/>
                  <a:pt x="11396854" y="4400632"/>
                  <a:pt x="11426418" y="4457700"/>
                </a:cubicBezTo>
                <a:cubicBezTo>
                  <a:pt x="11425634" y="3518465"/>
                  <a:pt x="11424850" y="2579229"/>
                  <a:pt x="11424066" y="1639994"/>
                </a:cubicBezTo>
                <a:cubicBezTo>
                  <a:pt x="11476060" y="1639994"/>
                  <a:pt x="11528054" y="1639994"/>
                  <a:pt x="11580048" y="1639994"/>
                </a:cubicBezTo>
                <a:cubicBezTo>
                  <a:pt x="11553210" y="1517086"/>
                  <a:pt x="11526372" y="1394178"/>
                  <a:pt x="11499534" y="1271270"/>
                </a:cubicBezTo>
                <a:lnTo>
                  <a:pt x="10667684" y="1271270"/>
                </a:lnTo>
                <a:lnTo>
                  <a:pt x="10644791" y="1271270"/>
                </a:lnTo>
                <a:lnTo>
                  <a:pt x="10589468" y="1271270"/>
                </a:lnTo>
                <a:cubicBezTo>
                  <a:pt x="10589252" y="1267479"/>
                  <a:pt x="10589036" y="1263689"/>
                  <a:pt x="10588820" y="1259898"/>
                </a:cubicBezTo>
                <a:cubicBezTo>
                  <a:pt x="10588094" y="1252059"/>
                  <a:pt x="10587008" y="1242779"/>
                  <a:pt x="10585560" y="1232059"/>
                </a:cubicBezTo>
                <a:cubicBezTo>
                  <a:pt x="10579670" y="1158738"/>
                  <a:pt x="10570397" y="1072333"/>
                  <a:pt x="10557742" y="972843"/>
                </a:cubicBezTo>
                <a:cubicBezTo>
                  <a:pt x="10545087" y="873353"/>
                  <a:pt x="10512956" y="798557"/>
                  <a:pt x="10461348" y="748453"/>
                </a:cubicBezTo>
                <a:close/>
                <a:moveTo>
                  <a:pt x="8266592" y="742950"/>
                </a:moveTo>
                <a:cubicBezTo>
                  <a:pt x="8266937" y="1156933"/>
                  <a:pt x="8267283" y="1570915"/>
                  <a:pt x="8267628" y="1984898"/>
                </a:cubicBezTo>
                <a:cubicBezTo>
                  <a:pt x="8249359" y="1799848"/>
                  <a:pt x="8210072" y="1637400"/>
                  <a:pt x="8149771" y="1497552"/>
                </a:cubicBezTo>
                <a:cubicBezTo>
                  <a:pt x="8089469" y="1357704"/>
                  <a:pt x="8014525" y="1287780"/>
                  <a:pt x="7924938" y="1287780"/>
                </a:cubicBezTo>
                <a:cubicBezTo>
                  <a:pt x="7878115" y="1287780"/>
                  <a:pt x="7833698" y="1316157"/>
                  <a:pt x="7791685" y="1372910"/>
                </a:cubicBezTo>
                <a:cubicBezTo>
                  <a:pt x="7749672" y="1429663"/>
                  <a:pt x="7712317" y="1503643"/>
                  <a:pt x="7679620" y="1594849"/>
                </a:cubicBezTo>
                <a:cubicBezTo>
                  <a:pt x="7646922" y="1686055"/>
                  <a:pt x="7620813" y="1785990"/>
                  <a:pt x="7601293" y="1894652"/>
                </a:cubicBezTo>
                <a:cubicBezTo>
                  <a:pt x="7581773" y="2003314"/>
                  <a:pt x="7572058" y="2111188"/>
                  <a:pt x="7572147" y="2218274"/>
                </a:cubicBezTo>
                <a:cubicBezTo>
                  <a:pt x="7572208" y="2291422"/>
                  <a:pt x="7575755" y="2352245"/>
                  <a:pt x="7582786" y="2400743"/>
                </a:cubicBezTo>
                <a:cubicBezTo>
                  <a:pt x="7589817" y="2449242"/>
                  <a:pt x="7598812" y="2487779"/>
                  <a:pt x="7609770" y="2516356"/>
                </a:cubicBezTo>
                <a:cubicBezTo>
                  <a:pt x="7620728" y="2544934"/>
                  <a:pt x="7632574" y="2565614"/>
                  <a:pt x="7645310" y="2578398"/>
                </a:cubicBezTo>
                <a:cubicBezTo>
                  <a:pt x="7658045" y="2591182"/>
                  <a:pt x="7670937" y="2597574"/>
                  <a:pt x="7683985" y="2597574"/>
                </a:cubicBezTo>
                <a:cubicBezTo>
                  <a:pt x="7699168" y="2597574"/>
                  <a:pt x="7715287" y="2585349"/>
                  <a:pt x="7732344" y="2560899"/>
                </a:cubicBezTo>
                <a:cubicBezTo>
                  <a:pt x="7745137" y="2542562"/>
                  <a:pt x="7758805" y="2504143"/>
                  <a:pt x="7773348" y="2445643"/>
                </a:cubicBezTo>
                <a:cubicBezTo>
                  <a:pt x="7777946" y="2425436"/>
                  <a:pt x="7782545" y="2405229"/>
                  <a:pt x="7787143" y="2385022"/>
                </a:cubicBezTo>
                <a:cubicBezTo>
                  <a:pt x="7788540" y="2393431"/>
                  <a:pt x="7789937" y="2401839"/>
                  <a:pt x="7791335" y="2410248"/>
                </a:cubicBezTo>
                <a:cubicBezTo>
                  <a:pt x="7796780" y="2433901"/>
                  <a:pt x="7803704" y="2439116"/>
                  <a:pt x="7812108" y="2425895"/>
                </a:cubicBezTo>
                <a:cubicBezTo>
                  <a:pt x="7823314" y="2408268"/>
                  <a:pt x="7831944" y="2399454"/>
                  <a:pt x="7838002" y="2399454"/>
                </a:cubicBezTo>
                <a:cubicBezTo>
                  <a:pt x="7851813" y="2399454"/>
                  <a:pt x="7863584" y="2410217"/>
                  <a:pt x="7873317" y="2431743"/>
                </a:cubicBezTo>
                <a:cubicBezTo>
                  <a:pt x="7883050" y="2453269"/>
                  <a:pt x="7887928" y="2477876"/>
                  <a:pt x="7887951" y="2505565"/>
                </a:cubicBezTo>
                <a:cubicBezTo>
                  <a:pt x="7887955" y="2509692"/>
                  <a:pt x="7876873" y="2549190"/>
                  <a:pt x="7854705" y="2624058"/>
                </a:cubicBezTo>
                <a:cubicBezTo>
                  <a:pt x="7832537" y="2698927"/>
                  <a:pt x="7791171" y="2834016"/>
                  <a:pt x="7730606" y="3029327"/>
                </a:cubicBezTo>
                <a:cubicBezTo>
                  <a:pt x="7778740" y="3106088"/>
                  <a:pt x="7826874" y="3182848"/>
                  <a:pt x="7875008" y="3259608"/>
                </a:cubicBezTo>
                <a:cubicBezTo>
                  <a:pt x="7990384" y="2912496"/>
                  <a:pt x="8105759" y="2565385"/>
                  <a:pt x="8221134" y="2218274"/>
                </a:cubicBezTo>
                <a:cubicBezTo>
                  <a:pt x="8226256" y="2261211"/>
                  <a:pt x="8235358" y="2319297"/>
                  <a:pt x="8248439" y="2392531"/>
                </a:cubicBezTo>
                <a:cubicBezTo>
                  <a:pt x="8261520" y="2465766"/>
                  <a:pt x="8268085" y="2531419"/>
                  <a:pt x="8268133" y="2589491"/>
                </a:cubicBezTo>
                <a:cubicBezTo>
                  <a:pt x="8268568" y="3110530"/>
                  <a:pt x="8269003" y="3631570"/>
                  <a:pt x="8269438" y="4152609"/>
                </a:cubicBezTo>
                <a:cubicBezTo>
                  <a:pt x="8314018" y="4250637"/>
                  <a:pt x="8358598" y="4348666"/>
                  <a:pt x="8403178" y="4446694"/>
                </a:cubicBezTo>
                <a:cubicBezTo>
                  <a:pt x="8402397" y="3511127"/>
                  <a:pt x="8401616" y="2575560"/>
                  <a:pt x="8400835" y="1639994"/>
                </a:cubicBezTo>
                <a:cubicBezTo>
                  <a:pt x="8439584" y="1639994"/>
                  <a:pt x="8478332" y="1639994"/>
                  <a:pt x="8517081" y="1639994"/>
                </a:cubicBezTo>
                <a:cubicBezTo>
                  <a:pt x="8523396" y="1639994"/>
                  <a:pt x="8529711" y="1639994"/>
                  <a:pt x="8536026" y="1639994"/>
                </a:cubicBezTo>
                <a:cubicBezTo>
                  <a:pt x="8539699" y="1682358"/>
                  <a:pt x="8543373" y="1724722"/>
                  <a:pt x="8547046" y="1767086"/>
                </a:cubicBezTo>
                <a:cubicBezTo>
                  <a:pt x="8574252" y="1817132"/>
                  <a:pt x="8599159" y="1852302"/>
                  <a:pt x="8621768" y="1872595"/>
                </a:cubicBezTo>
                <a:cubicBezTo>
                  <a:pt x="8644377" y="1892889"/>
                  <a:pt x="8668260" y="1910603"/>
                  <a:pt x="8693418" y="1925737"/>
                </a:cubicBezTo>
                <a:cubicBezTo>
                  <a:pt x="8712346" y="1940757"/>
                  <a:pt x="8733186" y="1958470"/>
                  <a:pt x="8755938" y="1978879"/>
                </a:cubicBezTo>
                <a:cubicBezTo>
                  <a:pt x="8778690" y="1999287"/>
                  <a:pt x="8797703" y="2025370"/>
                  <a:pt x="8812978" y="2057129"/>
                </a:cubicBezTo>
                <a:cubicBezTo>
                  <a:pt x="8828254" y="2088888"/>
                  <a:pt x="8840312" y="2130550"/>
                  <a:pt x="8849156" y="2182115"/>
                </a:cubicBezTo>
                <a:cubicBezTo>
                  <a:pt x="8858000" y="2233680"/>
                  <a:pt x="8862458" y="2303489"/>
                  <a:pt x="8862532" y="2391543"/>
                </a:cubicBezTo>
                <a:cubicBezTo>
                  <a:pt x="8862552" y="2415219"/>
                  <a:pt x="8854680" y="2460263"/>
                  <a:pt x="8838914" y="2526675"/>
                </a:cubicBezTo>
                <a:cubicBezTo>
                  <a:pt x="8823150" y="2593088"/>
                  <a:pt x="8804781" y="2660504"/>
                  <a:pt x="8783808" y="2728923"/>
                </a:cubicBezTo>
                <a:cubicBezTo>
                  <a:pt x="8762835" y="2797342"/>
                  <a:pt x="8742564" y="2856144"/>
                  <a:pt x="8722994" y="2905330"/>
                </a:cubicBezTo>
                <a:cubicBezTo>
                  <a:pt x="8703424" y="2954516"/>
                  <a:pt x="8691649" y="2979109"/>
                  <a:pt x="8687668" y="2979109"/>
                </a:cubicBezTo>
                <a:cubicBezTo>
                  <a:pt x="8689630" y="2979109"/>
                  <a:pt x="8685897" y="2968805"/>
                  <a:pt x="8676470" y="2948196"/>
                </a:cubicBezTo>
                <a:cubicBezTo>
                  <a:pt x="8667042" y="2927587"/>
                  <a:pt x="8657944" y="2867753"/>
                  <a:pt x="8649176" y="2768693"/>
                </a:cubicBezTo>
                <a:cubicBezTo>
                  <a:pt x="8614024" y="2773594"/>
                  <a:pt x="8578874" y="2778496"/>
                  <a:pt x="8543724" y="2783397"/>
                </a:cubicBezTo>
                <a:cubicBezTo>
                  <a:pt x="8546454" y="2882744"/>
                  <a:pt x="8554186" y="2971470"/>
                  <a:pt x="8566918" y="3049578"/>
                </a:cubicBezTo>
                <a:cubicBezTo>
                  <a:pt x="8579651" y="3127685"/>
                  <a:pt x="8594785" y="3201479"/>
                  <a:pt x="8612320" y="3270958"/>
                </a:cubicBezTo>
                <a:cubicBezTo>
                  <a:pt x="8629856" y="3340438"/>
                  <a:pt x="8649641" y="3401261"/>
                  <a:pt x="8671677" y="3453428"/>
                </a:cubicBezTo>
                <a:cubicBezTo>
                  <a:pt x="8693712" y="3505595"/>
                  <a:pt x="8715931" y="3531678"/>
                  <a:pt x="8738332" y="3531678"/>
                </a:cubicBezTo>
                <a:cubicBezTo>
                  <a:pt x="8754467" y="3531678"/>
                  <a:pt x="8770702" y="3516286"/>
                  <a:pt x="8787040" y="3485502"/>
                </a:cubicBezTo>
                <a:cubicBezTo>
                  <a:pt x="8803378" y="3454718"/>
                  <a:pt x="8819937" y="3416825"/>
                  <a:pt x="8836720" y="3371824"/>
                </a:cubicBezTo>
                <a:cubicBezTo>
                  <a:pt x="8853502" y="3326823"/>
                  <a:pt x="8870542" y="3276390"/>
                  <a:pt x="8887840" y="3220525"/>
                </a:cubicBezTo>
                <a:cubicBezTo>
                  <a:pt x="8905138" y="3164660"/>
                  <a:pt x="8922706" y="3107950"/>
                  <a:pt x="8940544" y="3050395"/>
                </a:cubicBezTo>
                <a:cubicBezTo>
                  <a:pt x="8958250" y="2993068"/>
                  <a:pt x="8974900" y="2938207"/>
                  <a:pt x="8990496" y="2885811"/>
                </a:cubicBezTo>
                <a:cubicBezTo>
                  <a:pt x="9006092" y="2833414"/>
                  <a:pt x="9021007" y="2788270"/>
                  <a:pt x="9035243" y="2750377"/>
                </a:cubicBezTo>
                <a:cubicBezTo>
                  <a:pt x="9049479" y="2712484"/>
                  <a:pt x="9062060" y="2683047"/>
                  <a:pt x="9072986" y="2662066"/>
                </a:cubicBezTo>
                <a:cubicBezTo>
                  <a:pt x="9083912" y="2641084"/>
                  <a:pt x="9092671" y="2630594"/>
                  <a:pt x="9099262" y="2630594"/>
                </a:cubicBezTo>
                <a:cubicBezTo>
                  <a:pt x="9107358" y="2630594"/>
                  <a:pt x="9116894" y="2645599"/>
                  <a:pt x="9127873" y="2675609"/>
                </a:cubicBezTo>
                <a:cubicBezTo>
                  <a:pt x="9138850" y="2705620"/>
                  <a:pt x="9149340" y="2743140"/>
                  <a:pt x="9159340" y="2788170"/>
                </a:cubicBezTo>
                <a:cubicBezTo>
                  <a:pt x="9169340" y="2833199"/>
                  <a:pt x="9177316" y="2878358"/>
                  <a:pt x="9183269" y="2923646"/>
                </a:cubicBezTo>
                <a:cubicBezTo>
                  <a:pt x="9189222" y="2968934"/>
                  <a:pt x="9192206" y="3002012"/>
                  <a:pt x="9192224" y="3022878"/>
                </a:cubicBezTo>
                <a:cubicBezTo>
                  <a:pt x="9192540" y="3401232"/>
                  <a:pt x="9192856" y="3779586"/>
                  <a:pt x="9193172" y="4157941"/>
                </a:cubicBezTo>
                <a:cubicBezTo>
                  <a:pt x="9237750" y="4254192"/>
                  <a:pt x="9282329" y="4350442"/>
                  <a:pt x="9326908" y="4446694"/>
                </a:cubicBezTo>
                <a:cubicBezTo>
                  <a:pt x="9326126" y="3511127"/>
                  <a:pt x="9325346" y="2575560"/>
                  <a:pt x="9324564" y="1639994"/>
                </a:cubicBezTo>
                <a:cubicBezTo>
                  <a:pt x="9351300" y="1639994"/>
                  <a:pt x="9378034" y="1639994"/>
                  <a:pt x="9404770" y="1639994"/>
                </a:cubicBezTo>
                <a:cubicBezTo>
                  <a:pt x="9427638" y="1639994"/>
                  <a:pt x="9450506" y="1639994"/>
                  <a:pt x="9473374" y="1639994"/>
                </a:cubicBezTo>
                <a:cubicBezTo>
                  <a:pt x="9478499" y="1639994"/>
                  <a:pt x="9483623" y="1639994"/>
                  <a:pt x="9488747" y="1639994"/>
                </a:cubicBezTo>
                <a:cubicBezTo>
                  <a:pt x="9492294" y="1644579"/>
                  <a:pt x="9498490" y="1662480"/>
                  <a:pt x="9507336" y="1693694"/>
                </a:cubicBezTo>
                <a:cubicBezTo>
                  <a:pt x="9516182" y="1724909"/>
                  <a:pt x="9525246" y="1761411"/>
                  <a:pt x="9534529" y="1803202"/>
                </a:cubicBezTo>
                <a:cubicBezTo>
                  <a:pt x="9543812" y="1844993"/>
                  <a:pt x="9551418" y="1885250"/>
                  <a:pt x="9557346" y="1923974"/>
                </a:cubicBezTo>
                <a:cubicBezTo>
                  <a:pt x="9563274" y="1962698"/>
                  <a:pt x="9566244" y="1990029"/>
                  <a:pt x="9566258" y="2005965"/>
                </a:cubicBezTo>
                <a:cubicBezTo>
                  <a:pt x="9566856" y="2723290"/>
                  <a:pt x="9567456" y="3440615"/>
                  <a:pt x="9568054" y="4157941"/>
                </a:cubicBezTo>
                <a:cubicBezTo>
                  <a:pt x="9612023" y="4254192"/>
                  <a:pt x="9655992" y="4350442"/>
                  <a:pt x="9699962" y="4446694"/>
                </a:cubicBezTo>
                <a:cubicBezTo>
                  <a:pt x="9699180" y="3511127"/>
                  <a:pt x="9698400" y="2575560"/>
                  <a:pt x="9697618" y="1639994"/>
                </a:cubicBezTo>
                <a:cubicBezTo>
                  <a:pt x="9764556" y="1639994"/>
                  <a:pt x="9831494" y="1639994"/>
                  <a:pt x="9898432" y="1639994"/>
                </a:cubicBezTo>
                <a:cubicBezTo>
                  <a:pt x="9872270" y="1517086"/>
                  <a:pt x="9846109" y="1394178"/>
                  <a:pt x="9819948" y="1271270"/>
                </a:cubicBezTo>
                <a:cubicBezTo>
                  <a:pt x="9776812" y="1271270"/>
                  <a:pt x="9733675" y="1271270"/>
                  <a:pt x="9690538" y="1271270"/>
                </a:cubicBezTo>
                <a:cubicBezTo>
                  <a:pt x="9688926" y="1255878"/>
                  <a:pt x="9687313" y="1240486"/>
                  <a:pt x="9685700" y="1225094"/>
                </a:cubicBezTo>
                <a:cubicBezTo>
                  <a:pt x="9679966" y="1156589"/>
                  <a:pt x="9670176" y="1073150"/>
                  <a:pt x="9656332" y="974778"/>
                </a:cubicBezTo>
                <a:cubicBezTo>
                  <a:pt x="9642487" y="876406"/>
                  <a:pt x="9612111" y="799130"/>
                  <a:pt x="9565204" y="742950"/>
                </a:cubicBezTo>
                <a:cubicBezTo>
                  <a:pt x="9565384" y="959108"/>
                  <a:pt x="9565564" y="1175266"/>
                  <a:pt x="9565745" y="1391424"/>
                </a:cubicBezTo>
                <a:cubicBezTo>
                  <a:pt x="9560118" y="1377969"/>
                  <a:pt x="9554490" y="1364513"/>
                  <a:pt x="9548864" y="1351058"/>
                </a:cubicBezTo>
                <a:cubicBezTo>
                  <a:pt x="9538894" y="1328049"/>
                  <a:pt x="9527076" y="1301453"/>
                  <a:pt x="9513412" y="1271270"/>
                </a:cubicBezTo>
                <a:cubicBezTo>
                  <a:pt x="9474543" y="1271270"/>
                  <a:pt x="9435674" y="1271270"/>
                  <a:pt x="9396805" y="1271270"/>
                </a:cubicBezTo>
                <a:cubicBezTo>
                  <a:pt x="9373603" y="1271270"/>
                  <a:pt x="9350402" y="1271270"/>
                  <a:pt x="9327200" y="1271270"/>
                </a:cubicBezTo>
                <a:cubicBezTo>
                  <a:pt x="9042120" y="1271270"/>
                  <a:pt x="8757040" y="1271270"/>
                  <a:pt x="8471961" y="1271270"/>
                </a:cubicBezTo>
                <a:cubicBezTo>
                  <a:pt x="8463782" y="1271270"/>
                  <a:pt x="8455604" y="1271270"/>
                  <a:pt x="8447426" y="1271270"/>
                </a:cubicBezTo>
                <a:cubicBezTo>
                  <a:pt x="8429381" y="1271270"/>
                  <a:pt x="8411336" y="1271270"/>
                  <a:pt x="8393292" y="1271270"/>
                </a:cubicBezTo>
                <a:cubicBezTo>
                  <a:pt x="8388643" y="1227186"/>
                  <a:pt x="8383994" y="1183102"/>
                  <a:pt x="8379344" y="1139018"/>
                </a:cubicBezTo>
                <a:cubicBezTo>
                  <a:pt x="8374381" y="1093042"/>
                  <a:pt x="8368118" y="1046465"/>
                  <a:pt x="8360555" y="999285"/>
                </a:cubicBezTo>
                <a:cubicBezTo>
                  <a:pt x="8352991" y="952105"/>
                  <a:pt x="8344200" y="906531"/>
                  <a:pt x="8334182" y="862562"/>
                </a:cubicBezTo>
                <a:cubicBezTo>
                  <a:pt x="8324163" y="818592"/>
                  <a:pt x="8301633" y="778722"/>
                  <a:pt x="8266592" y="742950"/>
                </a:cubicBezTo>
                <a:close/>
                <a:moveTo>
                  <a:pt x="7265182" y="742950"/>
                </a:moveTo>
                <a:cubicBezTo>
                  <a:pt x="7265362" y="959108"/>
                  <a:pt x="7265543" y="1175266"/>
                  <a:pt x="7265723" y="1391424"/>
                </a:cubicBezTo>
                <a:cubicBezTo>
                  <a:pt x="7260096" y="1377969"/>
                  <a:pt x="7254469" y="1364513"/>
                  <a:pt x="7248842" y="1351058"/>
                </a:cubicBezTo>
                <a:cubicBezTo>
                  <a:pt x="7238872" y="1328049"/>
                  <a:pt x="7227055" y="1301453"/>
                  <a:pt x="7213391" y="1271270"/>
                </a:cubicBezTo>
                <a:cubicBezTo>
                  <a:pt x="7173255" y="1271270"/>
                  <a:pt x="7133119" y="1271270"/>
                  <a:pt x="7092984" y="1271270"/>
                </a:cubicBezTo>
                <a:cubicBezTo>
                  <a:pt x="7071049" y="1271270"/>
                  <a:pt x="7049113" y="1271270"/>
                  <a:pt x="7027178" y="1271270"/>
                </a:cubicBezTo>
                <a:cubicBezTo>
                  <a:pt x="7019416" y="1271270"/>
                  <a:pt x="7011655" y="1271270"/>
                  <a:pt x="7003893" y="1271270"/>
                </a:cubicBezTo>
                <a:cubicBezTo>
                  <a:pt x="7003711" y="1267752"/>
                  <a:pt x="7003529" y="1264233"/>
                  <a:pt x="7003348" y="1260715"/>
                </a:cubicBezTo>
                <a:cubicBezTo>
                  <a:pt x="7002622" y="1252388"/>
                  <a:pt x="7001535" y="1242808"/>
                  <a:pt x="7000088" y="1231973"/>
                </a:cubicBezTo>
                <a:cubicBezTo>
                  <a:pt x="6994043" y="1156302"/>
                  <a:pt x="6984461" y="1069424"/>
                  <a:pt x="6971339" y="971338"/>
                </a:cubicBezTo>
                <a:cubicBezTo>
                  <a:pt x="6958219" y="873253"/>
                  <a:pt x="6926416" y="798786"/>
                  <a:pt x="6875932" y="747938"/>
                </a:cubicBezTo>
                <a:cubicBezTo>
                  <a:pt x="6876289" y="1175810"/>
                  <a:pt x="6876647" y="1603682"/>
                  <a:pt x="6877004" y="2031553"/>
                </a:cubicBezTo>
                <a:cubicBezTo>
                  <a:pt x="6870397" y="1990033"/>
                  <a:pt x="6863791" y="1948512"/>
                  <a:pt x="6857184" y="1906991"/>
                </a:cubicBezTo>
                <a:cubicBezTo>
                  <a:pt x="6836555" y="1817046"/>
                  <a:pt x="6813758" y="1736474"/>
                  <a:pt x="6788792" y="1665275"/>
                </a:cubicBezTo>
                <a:cubicBezTo>
                  <a:pt x="6763827" y="1594075"/>
                  <a:pt x="6735866" y="1535201"/>
                  <a:pt x="6704910" y="1488652"/>
                </a:cubicBezTo>
                <a:cubicBezTo>
                  <a:pt x="6673955" y="1442103"/>
                  <a:pt x="6635998" y="1416564"/>
                  <a:pt x="6591039" y="1412035"/>
                </a:cubicBezTo>
                <a:cubicBezTo>
                  <a:pt x="6571837" y="1412035"/>
                  <a:pt x="6547976" y="1420634"/>
                  <a:pt x="6519456" y="1437832"/>
                </a:cubicBezTo>
                <a:cubicBezTo>
                  <a:pt x="6500361" y="1451361"/>
                  <a:pt x="6477716" y="1474091"/>
                  <a:pt x="6451522" y="1506022"/>
                </a:cubicBezTo>
                <a:cubicBezTo>
                  <a:pt x="6425328" y="1537953"/>
                  <a:pt x="6408692" y="1582151"/>
                  <a:pt x="6401615" y="1638618"/>
                </a:cubicBezTo>
                <a:cubicBezTo>
                  <a:pt x="6398739" y="1524596"/>
                  <a:pt x="6380732" y="1438534"/>
                  <a:pt x="6347596" y="1380434"/>
                </a:cubicBezTo>
                <a:cubicBezTo>
                  <a:pt x="6314460" y="1322334"/>
                  <a:pt x="6280471" y="1293284"/>
                  <a:pt x="6245631" y="1293284"/>
                </a:cubicBezTo>
                <a:cubicBezTo>
                  <a:pt x="6229134" y="1293284"/>
                  <a:pt x="6210291" y="1300277"/>
                  <a:pt x="6189101" y="1314265"/>
                </a:cubicBezTo>
                <a:cubicBezTo>
                  <a:pt x="6167911" y="1328253"/>
                  <a:pt x="6147451" y="1354093"/>
                  <a:pt x="6127719" y="1391785"/>
                </a:cubicBezTo>
                <a:cubicBezTo>
                  <a:pt x="6107987" y="1429477"/>
                  <a:pt x="6090522" y="1483220"/>
                  <a:pt x="6075321" y="1553015"/>
                </a:cubicBezTo>
                <a:cubicBezTo>
                  <a:pt x="6060122" y="1622810"/>
                  <a:pt x="6051286" y="1694511"/>
                  <a:pt x="6048814" y="1768118"/>
                </a:cubicBezTo>
                <a:cubicBezTo>
                  <a:pt x="6017606" y="1692619"/>
                  <a:pt x="5991908" y="1532392"/>
                  <a:pt x="5971721" y="1287436"/>
                </a:cubicBezTo>
                <a:cubicBezTo>
                  <a:pt x="5938641" y="1353562"/>
                  <a:pt x="5905561" y="1419688"/>
                  <a:pt x="5872480" y="1485814"/>
                </a:cubicBezTo>
                <a:cubicBezTo>
                  <a:pt x="5880152" y="1570428"/>
                  <a:pt x="5888824" y="1645540"/>
                  <a:pt x="5898499" y="1711150"/>
                </a:cubicBezTo>
                <a:cubicBezTo>
                  <a:pt x="5907172" y="1756929"/>
                  <a:pt x="5915845" y="1802709"/>
                  <a:pt x="5924517" y="1848488"/>
                </a:cubicBezTo>
                <a:cubicBezTo>
                  <a:pt x="5896500" y="1825051"/>
                  <a:pt x="5868482" y="1801615"/>
                  <a:pt x="5840466" y="1778179"/>
                </a:cubicBezTo>
                <a:cubicBezTo>
                  <a:pt x="5844328" y="2002096"/>
                  <a:pt x="5855527" y="2210764"/>
                  <a:pt x="5874061" y="2404183"/>
                </a:cubicBezTo>
                <a:cubicBezTo>
                  <a:pt x="5892596" y="2597602"/>
                  <a:pt x="5918511" y="2773795"/>
                  <a:pt x="5951808" y="2932761"/>
                </a:cubicBezTo>
                <a:cubicBezTo>
                  <a:pt x="5985104" y="3091727"/>
                  <a:pt x="6026452" y="3224481"/>
                  <a:pt x="6075849" y="3331022"/>
                </a:cubicBezTo>
                <a:cubicBezTo>
                  <a:pt x="6125246" y="3437563"/>
                  <a:pt x="6183051" y="3490833"/>
                  <a:pt x="6249265" y="3490833"/>
                </a:cubicBezTo>
                <a:cubicBezTo>
                  <a:pt x="6297821" y="3490833"/>
                  <a:pt x="6341028" y="3467645"/>
                  <a:pt x="6378887" y="3421268"/>
                </a:cubicBezTo>
                <a:cubicBezTo>
                  <a:pt x="6416746" y="3374891"/>
                  <a:pt x="6443225" y="3313523"/>
                  <a:pt x="6458325" y="3237164"/>
                </a:cubicBezTo>
                <a:cubicBezTo>
                  <a:pt x="6487474" y="3334304"/>
                  <a:pt x="6516624" y="3431443"/>
                  <a:pt x="6545774" y="3528583"/>
                </a:cubicBezTo>
                <a:cubicBezTo>
                  <a:pt x="6580079" y="3434396"/>
                  <a:pt x="6604273" y="3357550"/>
                  <a:pt x="6618358" y="3298044"/>
                </a:cubicBezTo>
                <a:cubicBezTo>
                  <a:pt x="6632442" y="3238540"/>
                  <a:pt x="6648079" y="3167312"/>
                  <a:pt x="6665268" y="3084361"/>
                </a:cubicBezTo>
                <a:cubicBezTo>
                  <a:pt x="6687620" y="2978937"/>
                  <a:pt x="6704132" y="2883460"/>
                  <a:pt x="6714804" y="2797929"/>
                </a:cubicBezTo>
                <a:cubicBezTo>
                  <a:pt x="6725476" y="2712399"/>
                  <a:pt x="6731432" y="2636584"/>
                  <a:pt x="6732672" y="2570487"/>
                </a:cubicBezTo>
                <a:cubicBezTo>
                  <a:pt x="6736195" y="2249459"/>
                  <a:pt x="6669297" y="2080977"/>
                  <a:pt x="6531980" y="2065040"/>
                </a:cubicBezTo>
                <a:cubicBezTo>
                  <a:pt x="6498222" y="2061142"/>
                  <a:pt x="6477828" y="2069827"/>
                  <a:pt x="6470798" y="2091095"/>
                </a:cubicBezTo>
                <a:cubicBezTo>
                  <a:pt x="6484727" y="2028552"/>
                  <a:pt x="6507276" y="1976414"/>
                  <a:pt x="6538443" y="1934680"/>
                </a:cubicBezTo>
                <a:cubicBezTo>
                  <a:pt x="6569610" y="1892946"/>
                  <a:pt x="6600522" y="1875490"/>
                  <a:pt x="6631177" y="1882312"/>
                </a:cubicBezTo>
                <a:cubicBezTo>
                  <a:pt x="6647927" y="1889535"/>
                  <a:pt x="6665010" y="1902147"/>
                  <a:pt x="6682426" y="1920148"/>
                </a:cubicBezTo>
                <a:cubicBezTo>
                  <a:pt x="6699842" y="1938148"/>
                  <a:pt x="6715746" y="1964117"/>
                  <a:pt x="6730137" y="1998054"/>
                </a:cubicBezTo>
                <a:cubicBezTo>
                  <a:pt x="6737146" y="2019208"/>
                  <a:pt x="6745326" y="2045449"/>
                  <a:pt x="6754676" y="2076778"/>
                </a:cubicBezTo>
                <a:cubicBezTo>
                  <a:pt x="6764027" y="2108107"/>
                  <a:pt x="6773009" y="2138303"/>
                  <a:pt x="6781625" y="2167368"/>
                </a:cubicBezTo>
                <a:cubicBezTo>
                  <a:pt x="6793013" y="2209102"/>
                  <a:pt x="6804210" y="2249803"/>
                  <a:pt x="6815215" y="2289473"/>
                </a:cubicBezTo>
                <a:cubicBezTo>
                  <a:pt x="6836564" y="2374832"/>
                  <a:pt x="6852285" y="2456107"/>
                  <a:pt x="6862379" y="2533296"/>
                </a:cubicBezTo>
                <a:cubicBezTo>
                  <a:pt x="6872472" y="2610486"/>
                  <a:pt x="6877532" y="2664904"/>
                  <a:pt x="6877559" y="2696548"/>
                </a:cubicBezTo>
                <a:cubicBezTo>
                  <a:pt x="6877965" y="3183421"/>
                  <a:pt x="6878372" y="3670294"/>
                  <a:pt x="6878778" y="4157167"/>
                </a:cubicBezTo>
                <a:cubicBezTo>
                  <a:pt x="6922738" y="4253389"/>
                  <a:pt x="6966697" y="4349611"/>
                  <a:pt x="7010657" y="4445834"/>
                </a:cubicBezTo>
                <a:cubicBezTo>
                  <a:pt x="7009876" y="3510554"/>
                  <a:pt x="7009095" y="2575274"/>
                  <a:pt x="7008314" y="1639994"/>
                </a:cubicBezTo>
                <a:cubicBezTo>
                  <a:pt x="7040459" y="1639994"/>
                  <a:pt x="7072604" y="1639994"/>
                  <a:pt x="7104748" y="1639994"/>
                </a:cubicBezTo>
                <a:cubicBezTo>
                  <a:pt x="7126998" y="1639994"/>
                  <a:pt x="7149247" y="1639994"/>
                  <a:pt x="7171497" y="1639994"/>
                </a:cubicBezTo>
                <a:cubicBezTo>
                  <a:pt x="7177240" y="1639994"/>
                  <a:pt x="7182983" y="1639994"/>
                  <a:pt x="7188725" y="1639994"/>
                </a:cubicBezTo>
                <a:cubicBezTo>
                  <a:pt x="7192272" y="1644579"/>
                  <a:pt x="7198468" y="1662480"/>
                  <a:pt x="7207314" y="1693694"/>
                </a:cubicBezTo>
                <a:cubicBezTo>
                  <a:pt x="7216160" y="1724909"/>
                  <a:pt x="7225224" y="1761411"/>
                  <a:pt x="7234508" y="1803202"/>
                </a:cubicBezTo>
                <a:cubicBezTo>
                  <a:pt x="7243791" y="1844993"/>
                  <a:pt x="7251396" y="1885250"/>
                  <a:pt x="7257324" y="1923974"/>
                </a:cubicBezTo>
                <a:cubicBezTo>
                  <a:pt x="7263252" y="1962698"/>
                  <a:pt x="7266223" y="1990029"/>
                  <a:pt x="7266236" y="2005965"/>
                </a:cubicBezTo>
                <a:cubicBezTo>
                  <a:pt x="7266835" y="2723290"/>
                  <a:pt x="7267434" y="3440615"/>
                  <a:pt x="7268032" y="4157941"/>
                </a:cubicBezTo>
                <a:cubicBezTo>
                  <a:pt x="7312002" y="4254192"/>
                  <a:pt x="7355971" y="4350442"/>
                  <a:pt x="7399940" y="4446694"/>
                </a:cubicBezTo>
                <a:cubicBezTo>
                  <a:pt x="7399159" y="3511127"/>
                  <a:pt x="7398378" y="2575560"/>
                  <a:pt x="7397597" y="1639994"/>
                </a:cubicBezTo>
                <a:cubicBezTo>
                  <a:pt x="7464535" y="1639994"/>
                  <a:pt x="7531473" y="1639994"/>
                  <a:pt x="7598410" y="1639994"/>
                </a:cubicBezTo>
                <a:cubicBezTo>
                  <a:pt x="7572249" y="1517086"/>
                  <a:pt x="7546087" y="1394178"/>
                  <a:pt x="7519926" y="1271270"/>
                </a:cubicBezTo>
                <a:cubicBezTo>
                  <a:pt x="7476790" y="1271270"/>
                  <a:pt x="7433653" y="1271270"/>
                  <a:pt x="7390517" y="1271270"/>
                </a:cubicBezTo>
                <a:cubicBezTo>
                  <a:pt x="7388904" y="1255878"/>
                  <a:pt x="7387291" y="1240486"/>
                  <a:pt x="7385678" y="1225094"/>
                </a:cubicBezTo>
                <a:cubicBezTo>
                  <a:pt x="7379944" y="1156589"/>
                  <a:pt x="7370155" y="1073150"/>
                  <a:pt x="7356310" y="974778"/>
                </a:cubicBezTo>
                <a:cubicBezTo>
                  <a:pt x="7342465" y="876406"/>
                  <a:pt x="7312089" y="799130"/>
                  <a:pt x="7265182" y="7429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960" y="152400"/>
            <a:ext cx="3078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-34045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855795">
            <a:off x="39818" y="1286979"/>
            <a:ext cx="3921417" cy="2879677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02103C-5E2F-4CEB-BACB-88B2F8E851F5}"/>
              </a:ext>
            </a:extLst>
          </p:cNvPr>
          <p:cNvSpPr txBox="1"/>
          <p:nvPr/>
        </p:nvSpPr>
        <p:spPr>
          <a:xfrm>
            <a:off x="3665572" y="2455479"/>
            <a:ext cx="85264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১৫.২.৩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সৌন্দর্যমন্ডিত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সৌন্দর্যের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-34045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7421" y="136478"/>
            <a:ext cx="8038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স্থানগুলো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নেইঃ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8100" y="1253405"/>
            <a:ext cx="2947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3014" y="2497427"/>
            <a:ext cx="2947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8100" y="3726637"/>
            <a:ext cx="2947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কুয়াকাটা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529" y="0"/>
            <a:ext cx="4891014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407966" y="6352673"/>
            <a:ext cx="2611378" cy="401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41894" y="4908884"/>
            <a:ext cx="930443" cy="844216"/>
          </a:xfrm>
          <a:prstGeom prst="ellipse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149263" y="5614737"/>
            <a:ext cx="637674" cy="909765"/>
          </a:xfrm>
          <a:prstGeom prst="ellipse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568106" y="4795585"/>
            <a:ext cx="554665" cy="838201"/>
          </a:xfrm>
          <a:prstGeom prst="ellipse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684636" y="1139857"/>
            <a:ext cx="2570921" cy="124275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682093" y="2370332"/>
            <a:ext cx="2570921" cy="124275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682093" y="3613090"/>
            <a:ext cx="2570921" cy="124275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34045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0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সংকটে সুন্দরবন"/>
          <p:cNvSpPr>
            <a:spLocks noChangeAspect="1" noChangeArrowheads="1"/>
          </p:cNvSpPr>
          <p:nvPr/>
        </p:nvSpPr>
        <p:spPr bwMode="auto">
          <a:xfrm>
            <a:off x="155575" y="-144463"/>
            <a:ext cx="342582" cy="3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05" y="3032945"/>
            <a:ext cx="2771429" cy="1628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4765" y="-67086"/>
            <a:ext cx="97065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8" y="832584"/>
            <a:ext cx="10780414" cy="602541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242560" y="1729740"/>
            <a:ext cx="4114800" cy="45415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-34045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81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034" y="3178313"/>
            <a:ext cx="1535784" cy="764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" y="853323"/>
            <a:ext cx="11628120" cy="5414126"/>
          </a:xfrm>
          <a:prstGeom prst="rect">
            <a:avLst/>
          </a:prstGeom>
        </p:spPr>
      </p:pic>
      <p:sp>
        <p:nvSpPr>
          <p:cNvPr id="6" name="AutoShape 2" descr="সংকটে সুন্দরবন"/>
          <p:cNvSpPr>
            <a:spLocks noChangeAspect="1" noChangeArrowheads="1"/>
          </p:cNvSpPr>
          <p:nvPr/>
        </p:nvSpPr>
        <p:spPr bwMode="auto">
          <a:xfrm>
            <a:off x="155575" y="-144463"/>
            <a:ext cx="342582" cy="3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88165" y="24354"/>
            <a:ext cx="90664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7280" y="1054656"/>
            <a:ext cx="10258480" cy="2123658"/>
          </a:xfrm>
          <a:prstGeom prst="rect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দক্ষিণ-পশ্চিমে</a:t>
            </a:r>
            <a:r>
              <a: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বঙ্গোপসাগরের</a:t>
            </a:r>
            <a:r>
              <a: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Frame 7"/>
          <p:cNvSpPr/>
          <p:nvPr/>
        </p:nvSpPr>
        <p:spPr>
          <a:xfrm>
            <a:off x="0" y="-34045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75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450</Words>
  <Application>Microsoft Office PowerPoint</Application>
  <PresentationFormat>Widescreen</PresentationFormat>
  <Paragraphs>97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Avenir Next LT Pro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Hp</cp:lastModifiedBy>
  <cp:revision>241</cp:revision>
  <dcterms:created xsi:type="dcterms:W3CDTF">2019-10-26T10:47:16Z</dcterms:created>
  <dcterms:modified xsi:type="dcterms:W3CDTF">2020-08-18T10:36:55Z</dcterms:modified>
</cp:coreProperties>
</file>