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260" r:id="rId3"/>
    <p:sldId id="261" r:id="rId4"/>
    <p:sldId id="274" r:id="rId5"/>
    <p:sldId id="273" r:id="rId6"/>
    <p:sldId id="269" r:id="rId7"/>
    <p:sldId id="268" r:id="rId8"/>
    <p:sldId id="276" r:id="rId9"/>
    <p:sldId id="270" r:id="rId10"/>
    <p:sldId id="262" r:id="rId11"/>
    <p:sldId id="263" r:id="rId12"/>
    <p:sldId id="272" r:id="rId13"/>
    <p:sldId id="277" r:id="rId14"/>
    <p:sldId id="275" r:id="rId15"/>
    <p:sldId id="271" r:id="rId16"/>
    <p:sldId id="279" r:id="rId17"/>
    <p:sldId id="278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A3D97-6DB0-425C-B6AF-E30ED084FA92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F89E0-C4AD-4C1C-9F43-198CBA85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78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F89E0-C4AD-4C1C-9F43-198CBA8501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30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5494-201B-4F1B-BB65-C672BF9AF5C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12C6-19A6-4050-B4A3-EC31FC956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7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5494-201B-4F1B-BB65-C672BF9AF5C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12C6-19A6-4050-B4A3-EC31FC956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7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5494-201B-4F1B-BB65-C672BF9AF5C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12C6-19A6-4050-B4A3-EC31FC956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97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5494-201B-4F1B-BB65-C672BF9AF5C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12C6-19A6-4050-B4A3-EC31FC956DD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0020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5494-201B-4F1B-BB65-C672BF9AF5C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12C6-19A6-4050-B4A3-EC31FC956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44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5494-201B-4F1B-BB65-C672BF9AF5C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12C6-19A6-4050-B4A3-EC31FC956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33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5494-201B-4F1B-BB65-C672BF9AF5C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12C6-19A6-4050-B4A3-EC31FC956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1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5494-201B-4F1B-BB65-C672BF9AF5C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12C6-19A6-4050-B4A3-EC31FC956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9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5494-201B-4F1B-BB65-C672BF9AF5C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12C6-19A6-4050-B4A3-EC31FC956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1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5494-201B-4F1B-BB65-C672BF9AF5C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12C6-19A6-4050-B4A3-EC31FC956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67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5494-201B-4F1B-BB65-C672BF9AF5C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12C6-19A6-4050-B4A3-EC31FC956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20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5494-201B-4F1B-BB65-C672BF9AF5C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12C6-19A6-4050-B4A3-EC31FC956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60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5494-201B-4F1B-BB65-C672BF9AF5C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12C6-19A6-4050-B4A3-EC31FC956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2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5494-201B-4F1B-BB65-C672BF9AF5C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12C6-19A6-4050-B4A3-EC31FC956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52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5494-201B-4F1B-BB65-C672BF9AF5C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12C6-19A6-4050-B4A3-EC31FC956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474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5494-201B-4F1B-BB65-C672BF9AF5C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12C6-19A6-4050-B4A3-EC31FC956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001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5494-201B-4F1B-BB65-C672BF9AF5C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12C6-19A6-4050-B4A3-EC31FC956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30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7885494-201B-4F1B-BB65-C672BF9AF5C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4712C6-19A6-4050-B4A3-EC31FC956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1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tm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345" y="500062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81" y="2064327"/>
            <a:ext cx="9559636" cy="4281054"/>
          </a:xfrm>
        </p:spPr>
      </p:pic>
      <p:sp>
        <p:nvSpPr>
          <p:cNvPr id="4" name="Rounded Rectangle 3"/>
          <p:cNvSpPr/>
          <p:nvPr/>
        </p:nvSpPr>
        <p:spPr>
          <a:xfrm>
            <a:off x="3532909" y="643297"/>
            <a:ext cx="4807527" cy="103909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6000" b="1" dirty="0" err="1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vMZg</a:t>
            </a:r>
            <a:endParaRPr lang="en-US" sz="6000" b="1" dirty="0">
              <a:solidFill>
                <a:schemeClr val="tx2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98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18518"/>
            <a:ext cx="10212052" cy="1596177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4" name="Flowchart: Terminator 3"/>
          <p:cNvSpPr/>
          <p:nvPr/>
        </p:nvSpPr>
        <p:spPr>
          <a:xfrm>
            <a:off x="3200400" y="618518"/>
            <a:ext cx="6400800" cy="1376538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নি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চের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ছবিগুলো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দেখো</a:t>
            </a:r>
            <a:endParaRPr lang="en-US" sz="40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87" y="2453337"/>
            <a:ext cx="2143125" cy="2143125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09" y="2840181"/>
            <a:ext cx="2161310" cy="16454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065" y="2618509"/>
            <a:ext cx="1977952" cy="19779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854" y="2840181"/>
            <a:ext cx="2379519" cy="164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1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lowchart: Terminator 2"/>
          <p:cNvSpPr/>
          <p:nvPr/>
        </p:nvSpPr>
        <p:spPr>
          <a:xfrm>
            <a:off x="3519056" y="803564"/>
            <a:ext cx="5805054" cy="1111805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কয়েকটি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সার্চ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ইঞ্জিন</a:t>
            </a:r>
            <a:endParaRPr lang="en-US" sz="40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88" y="2769783"/>
            <a:ext cx="2703994" cy="13054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6364" y="4324061"/>
            <a:ext cx="13438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ইয়াহু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08" y="2761167"/>
            <a:ext cx="2784765" cy="13140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75708" y="4385616"/>
            <a:ext cx="2895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মজিলা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ফায়ার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ফক্স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692" y="2688141"/>
            <a:ext cx="2660072" cy="14600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37855" y="4324061"/>
            <a:ext cx="2300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গুগল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983" y="2859230"/>
            <a:ext cx="1880329" cy="237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7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lowchart: Terminator 2"/>
          <p:cNvSpPr/>
          <p:nvPr/>
        </p:nvSpPr>
        <p:spPr>
          <a:xfrm>
            <a:off x="1455353" y="720436"/>
            <a:ext cx="9822873" cy="149425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ইন্টারনেট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থেকে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তথ্য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সংগ্রহের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ধাপ</a:t>
            </a:r>
            <a:endParaRPr lang="en-US" sz="40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554182" y="2438400"/>
            <a:ext cx="11180618" cy="441959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182880" rIns="0" bIns="91440" rtlCol="0" anchor="t" anchorCtr="0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সার্চ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ইঞ্জিন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নির্বাচন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।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যে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তথ্যটি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অনুসন্ধান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করবে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তার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মূল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শব্দ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কি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ওয়ার্ড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)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সার্চ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বারে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লেখা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en-US" sz="4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তারপর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এন্টার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বা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সার্চ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বার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-এ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ক্লিক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হবে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।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bn-IN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ওয়েব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সাইটের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তালিকা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থেকে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সাইট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নির্বাচন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হবে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bn-IN" sz="4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83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" y="2506906"/>
            <a:ext cx="11771169" cy="4500563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1785938" y="971550"/>
            <a:ext cx="8472487" cy="1014413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কীভাবে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তথ্য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সংগ্রহ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করা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হয়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0" y="2867891"/>
            <a:ext cx="5874327" cy="2881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22" y="2501031"/>
            <a:ext cx="3570772" cy="24493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570" y="2638588"/>
            <a:ext cx="3132860" cy="22947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327" y="2581554"/>
            <a:ext cx="3127663" cy="2174256"/>
          </a:xfrm>
          <a:prstGeom prst="rect">
            <a:avLst/>
          </a:prstGeom>
        </p:spPr>
      </p:pic>
      <p:sp>
        <p:nvSpPr>
          <p:cNvPr id="7" name="Flowchart: Terminator 6"/>
          <p:cNvSpPr/>
          <p:nvPr/>
        </p:nvSpPr>
        <p:spPr>
          <a:xfrm>
            <a:off x="2186109" y="741719"/>
            <a:ext cx="8104909" cy="1167973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তথ্য</a:t>
            </a:r>
            <a:r>
              <a:rPr lang="en-US" sz="4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সংরক্ষণ</a:t>
            </a:r>
            <a:r>
              <a:rPr lang="en-US" sz="4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প্রযুক্তি</a:t>
            </a:r>
            <a:endParaRPr lang="en-US" sz="44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022" y="5223164"/>
            <a:ext cx="3568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পেন</a:t>
            </a:r>
            <a:r>
              <a:rPr lang="en-US" sz="32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ড্রাইভ</a:t>
            </a:r>
            <a:r>
              <a:rPr lang="en-US" sz="32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সিডি</a:t>
            </a:r>
            <a:r>
              <a:rPr lang="en-US" sz="32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ডিভিডি</a:t>
            </a:r>
            <a:r>
              <a:rPr lang="en-US" sz="32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মেমরি</a:t>
            </a:r>
            <a:r>
              <a:rPr lang="en-US" sz="32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কার্ড</a:t>
            </a:r>
            <a:endParaRPr lang="en-US" sz="32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8255" y="5223164"/>
            <a:ext cx="2923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ক্যামেরা</a:t>
            </a:r>
            <a:endParaRPr lang="en-US" sz="40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89818" y="5223164"/>
            <a:ext cx="2698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খাতায়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লিখে</a:t>
            </a:r>
            <a:endParaRPr lang="en-US" sz="4000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46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lowchart: Terminator 2"/>
          <p:cNvSpPr/>
          <p:nvPr/>
        </p:nvSpPr>
        <p:spPr>
          <a:xfrm>
            <a:off x="1974272" y="705086"/>
            <a:ext cx="8887691" cy="1288472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তথ্য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বিনিময়ের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আধুনিক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প্রযুক্তি</a:t>
            </a:r>
            <a:endParaRPr lang="bn-IN" sz="40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918" y="4851575"/>
            <a:ext cx="3209219" cy="1196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88" y="4665943"/>
            <a:ext cx="3213550" cy="14840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38" y="2366302"/>
            <a:ext cx="3886199" cy="17623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591" y="2366083"/>
            <a:ext cx="3006435" cy="13468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8" y="2372586"/>
            <a:ext cx="3331590" cy="14012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236" y="3835515"/>
            <a:ext cx="3037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ক্যামেরা</a:t>
            </a:r>
            <a:endParaRPr lang="en-US" sz="2800" b="1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5231" y="3715928"/>
            <a:ext cx="2143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খাতায়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লিখে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7908601" y="4171744"/>
            <a:ext cx="2646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  <a:t>ফেইসবুক</a:t>
            </a:r>
            <a:endParaRPr lang="en-US" sz="3600" b="1" dirty="0">
              <a:solidFill>
                <a:schemeClr val="accent5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9599" y="6211669"/>
            <a:ext cx="3003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টেলিফোন</a:t>
            </a:r>
            <a:endParaRPr lang="en-US" sz="36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77919" y="6128794"/>
            <a:ext cx="2684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টুইটার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231" y="4672989"/>
            <a:ext cx="3586069" cy="211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5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903" y="524976"/>
            <a:ext cx="10364451" cy="15961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own Arrow Callout 2"/>
          <p:cNvSpPr/>
          <p:nvPr/>
        </p:nvSpPr>
        <p:spPr>
          <a:xfrm>
            <a:off x="1149928" y="779296"/>
            <a:ext cx="9781308" cy="1341857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পাঠ্য</a:t>
            </a:r>
            <a:r>
              <a:rPr lang="en-US" sz="4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বইয়ের</a:t>
            </a:r>
            <a:r>
              <a:rPr lang="en-US" sz="4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সাথে</a:t>
            </a:r>
            <a:r>
              <a:rPr lang="en-US" sz="4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সংযোগ</a:t>
            </a:r>
            <a:endParaRPr lang="en-US" sz="4800" b="1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8" y="2121154"/>
            <a:ext cx="10211426" cy="448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6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Horizontal Scroll 2"/>
          <p:cNvSpPr/>
          <p:nvPr/>
        </p:nvSpPr>
        <p:spPr>
          <a:xfrm>
            <a:off x="595120" y="2299854"/>
            <a:ext cx="10364451" cy="4558146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ইন্টারনেট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ব্যবহার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কীভাবে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তথ্য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সংগ্রহ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করা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যায়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তথ্য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সংরক্ষণের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৪টি </a:t>
            </a: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প্রযুক্তির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নাম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লেখ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।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2729345" y="914400"/>
            <a:ext cx="7051964" cy="1094509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বাড়ির</a:t>
            </a:r>
            <a:r>
              <a:rPr lang="en-US" sz="4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কাজ</a:t>
            </a:r>
            <a:endParaRPr lang="en-US" sz="48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79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1616490"/>
            <a:ext cx="11815785" cy="50557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36718" y="514350"/>
            <a:ext cx="583579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dirty="0" err="1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ধন্যবাদ</a:t>
            </a:r>
            <a:endParaRPr lang="en-US" sz="6600" b="1" i="1" dirty="0">
              <a:solidFill>
                <a:schemeClr val="tx2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24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Horizontal Scroll 2"/>
          <p:cNvSpPr/>
          <p:nvPr/>
        </p:nvSpPr>
        <p:spPr>
          <a:xfrm>
            <a:off x="2410691" y="443345"/>
            <a:ext cx="7135091" cy="1771349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শিক্ষক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পরিচিতি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	 </a:t>
            </a:r>
            <a:endParaRPr lang="en-US" sz="6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65564" y="2590800"/>
            <a:ext cx="9434945" cy="40870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SutonnyMJ" pitchFamily="2" charset="0"/>
                <a:cs typeface="NikoshBAN" panose="02000000000000000000" pitchFamily="2" charset="0"/>
              </a:rPr>
              <a:t>নাম</a:t>
            </a:r>
            <a:r>
              <a:rPr lang="en-US" sz="4800" b="1" dirty="0" smtClean="0">
                <a:solidFill>
                  <a:srgbClr val="FFFF00"/>
                </a:solidFill>
                <a:latin typeface="SutonnyMJ" pitchFamily="2" charset="0"/>
                <a:cs typeface="NikoshBAN" panose="02000000000000000000" pitchFamily="2" charset="0"/>
              </a:rPr>
              <a:t>: </a:t>
            </a:r>
            <a:r>
              <a:rPr lang="en-US" sz="4800" b="1" dirty="0" err="1" smtClean="0">
                <a:solidFill>
                  <a:srgbClr val="FFFF00"/>
                </a:solidFill>
                <a:latin typeface="SutonnyMJ" pitchFamily="2" charset="0"/>
                <a:cs typeface="NikoshBAN" panose="02000000000000000000" pitchFamily="2" charset="0"/>
              </a:rPr>
              <a:t>উম্মে</a:t>
            </a:r>
            <a:r>
              <a:rPr lang="en-US" sz="4800" b="1" dirty="0" smtClean="0">
                <a:solidFill>
                  <a:srgbClr val="FFFF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SutonnyMJ" pitchFamily="2" charset="0"/>
                <a:cs typeface="NikoshBAN" panose="02000000000000000000" pitchFamily="2" charset="0"/>
              </a:rPr>
              <a:t>সালমা</a:t>
            </a:r>
            <a:endParaRPr lang="en-US" sz="4800" b="1" dirty="0" smtClean="0">
              <a:solidFill>
                <a:srgbClr val="FFFF00"/>
              </a:solidFill>
              <a:latin typeface="SutonnyMJ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SutonnyMJ" pitchFamily="2" charset="0"/>
                <a:cs typeface="NikoshBAN" panose="02000000000000000000" pitchFamily="2" charset="0"/>
              </a:rPr>
              <a:t>পদবি</a:t>
            </a:r>
            <a:r>
              <a:rPr lang="en-US" sz="4800" b="1" dirty="0" smtClean="0">
                <a:solidFill>
                  <a:srgbClr val="FFFF00"/>
                </a:solidFill>
                <a:latin typeface="SutonnyMJ" pitchFamily="2" charset="0"/>
                <a:cs typeface="NikoshBAN" panose="02000000000000000000" pitchFamily="2" charset="0"/>
              </a:rPr>
              <a:t>: </a:t>
            </a:r>
            <a:r>
              <a:rPr lang="en-US" sz="4800" b="1" dirty="0" err="1" smtClean="0">
                <a:solidFill>
                  <a:srgbClr val="FFFF00"/>
                </a:solidFill>
                <a:latin typeface="SutonnyMJ" pitchFamily="2" charset="0"/>
                <a:cs typeface="NikoshBAN" panose="02000000000000000000" pitchFamily="2" charset="0"/>
              </a:rPr>
              <a:t>সহকারি</a:t>
            </a:r>
            <a:r>
              <a:rPr lang="en-US" sz="4800" b="1" dirty="0" smtClean="0">
                <a:solidFill>
                  <a:srgbClr val="FFFF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SutonnyMJ" pitchFamily="2" charset="0"/>
                <a:cs typeface="NikoshBAN" panose="02000000000000000000" pitchFamily="2" charset="0"/>
              </a:rPr>
              <a:t>শিক্ষক</a:t>
            </a:r>
            <a:endParaRPr lang="en-US" sz="4800" b="1" dirty="0" smtClean="0">
              <a:solidFill>
                <a:srgbClr val="FFFF00"/>
              </a:solidFill>
              <a:latin typeface="SutonnyMJ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SutonnyMJ" pitchFamily="2" charset="0"/>
                <a:cs typeface="NikoshBAN" panose="02000000000000000000" pitchFamily="2" charset="0"/>
              </a:rPr>
              <a:t>দক্ষিণ</a:t>
            </a:r>
            <a:r>
              <a:rPr lang="en-US" sz="4800" b="1" dirty="0" smtClean="0">
                <a:solidFill>
                  <a:srgbClr val="FFFF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SutonnyMJ" pitchFamily="2" charset="0"/>
                <a:cs typeface="NikoshBAN" panose="02000000000000000000" pitchFamily="2" charset="0"/>
              </a:rPr>
              <a:t>মির্জানগর</a:t>
            </a:r>
            <a:r>
              <a:rPr lang="en-US" sz="4800" b="1" dirty="0" smtClean="0">
                <a:solidFill>
                  <a:srgbClr val="FFFF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SutonnyMJ" pitchFamily="2" charset="0"/>
                <a:cs typeface="NikoshBAN" panose="02000000000000000000" pitchFamily="2" charset="0"/>
              </a:rPr>
              <a:t>সরকারি</a:t>
            </a:r>
            <a:r>
              <a:rPr lang="en-US" sz="4800" b="1" dirty="0" smtClean="0">
                <a:solidFill>
                  <a:srgbClr val="FFFF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SutonnyMJ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b="1" dirty="0" smtClean="0">
                <a:solidFill>
                  <a:srgbClr val="FFFF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SutonnyMJ" pitchFamily="2" charset="0"/>
                <a:cs typeface="NikoshBAN" panose="02000000000000000000" pitchFamily="2" charset="0"/>
              </a:rPr>
              <a:t>বিদ্যালয়</a:t>
            </a:r>
            <a:endParaRPr lang="en-US" sz="4800" b="1" dirty="0" smtClean="0">
              <a:solidFill>
                <a:srgbClr val="FFFF00"/>
              </a:solidFill>
              <a:latin typeface="SutonnyMJ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SutonnyMJ" pitchFamily="2" charset="0"/>
                <a:cs typeface="NikoshBAN" panose="02000000000000000000" pitchFamily="2" charset="0"/>
              </a:rPr>
              <a:t>রায়পুরা</a:t>
            </a:r>
            <a:r>
              <a:rPr lang="en-US" sz="4800" b="1" dirty="0" smtClean="0">
                <a:solidFill>
                  <a:srgbClr val="FFFF00"/>
                </a:solidFill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solidFill>
                  <a:srgbClr val="FFFF00"/>
                </a:solidFill>
                <a:latin typeface="SutonnyMJ" pitchFamily="2" charset="0"/>
                <a:cs typeface="NikoshBAN" panose="02000000000000000000" pitchFamily="2" charset="0"/>
              </a:rPr>
              <a:t>নরসিংদী</a:t>
            </a:r>
            <a:r>
              <a:rPr lang="en-US" sz="4800" b="1" dirty="0" smtClean="0">
                <a:solidFill>
                  <a:srgbClr val="FFFF00"/>
                </a:solidFill>
                <a:latin typeface="SutonnyMJ" pitchFamily="2" charset="0"/>
                <a:cs typeface="NikoshBAN" panose="02000000000000000000" pitchFamily="2" charset="0"/>
              </a:rPr>
              <a:t>।</a:t>
            </a:r>
            <a:endParaRPr lang="bn-IN" sz="4800" b="1" dirty="0">
              <a:solidFill>
                <a:srgbClr val="FFFF0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44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lowchart: Terminator 2"/>
          <p:cNvSpPr/>
          <p:nvPr/>
        </p:nvSpPr>
        <p:spPr>
          <a:xfrm>
            <a:off x="3435926" y="758514"/>
            <a:ext cx="5001491" cy="134737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পাঠ</a:t>
            </a:r>
            <a:r>
              <a:rPr lang="en-US" sz="5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পরিচিতি</a:t>
            </a:r>
            <a:endParaRPr lang="en-US" sz="54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768613" y="2479964"/>
            <a:ext cx="10599353" cy="394854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শ্রেনি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পঞ্চম</a:t>
            </a:r>
            <a:endParaRPr lang="en-US" sz="4000" b="1" dirty="0" smtClean="0">
              <a:solidFill>
                <a:srgbClr val="0070C0"/>
              </a:solidFill>
              <a:latin typeface="SutonnyMJ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বিজ্ঞান</a:t>
            </a:r>
            <a:endParaRPr lang="en-US" sz="4000" b="1" dirty="0" smtClean="0">
              <a:solidFill>
                <a:srgbClr val="0070C0"/>
              </a:solidFill>
              <a:latin typeface="SutonnyMJ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দশম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(</a:t>
            </a: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জীবনে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তথ্য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: (</a:t>
            </a: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.......</a:t>
            </a: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পারি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নং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: ৭০</a:t>
            </a:r>
          </a:p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: ৪৫ </a:t>
            </a: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মিনিট</a:t>
            </a:r>
            <a:endParaRPr lang="en-US" sz="4000" b="1" dirty="0" smtClean="0">
              <a:solidFill>
                <a:srgbClr val="0070C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63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2078924"/>
            <a:ext cx="11748655" cy="4682094"/>
          </a:xfrm>
          <a:prstGeom prst="rect">
            <a:avLst/>
          </a:prstGeom>
        </p:spPr>
      </p:pic>
      <p:sp>
        <p:nvSpPr>
          <p:cNvPr id="4" name="Down Arrow Callout 3"/>
          <p:cNvSpPr/>
          <p:nvPr/>
        </p:nvSpPr>
        <p:spPr>
          <a:xfrm>
            <a:off x="1939636" y="618517"/>
            <a:ext cx="8312727" cy="1385454"/>
          </a:xfrm>
          <a:prstGeom prst="down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তথ্য</a:t>
            </a:r>
            <a:r>
              <a:rPr lang="en-US" sz="4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বিনিময়ের</a:t>
            </a:r>
            <a:r>
              <a:rPr lang="en-US" sz="4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বিভিন্ন</a:t>
            </a:r>
            <a:r>
              <a:rPr lang="en-US" sz="4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মাধ্যম</a:t>
            </a:r>
            <a:endParaRPr lang="en-US" sz="4400" b="1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86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2379930"/>
            <a:ext cx="11554691" cy="4325669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1981200" y="453282"/>
            <a:ext cx="8617527" cy="1596174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তথ্য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বিনিময়ের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আধুনিক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মাধ্যম</a:t>
            </a:r>
            <a:endParaRPr lang="en-US" sz="44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32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entagon 3"/>
          <p:cNvSpPr/>
          <p:nvPr/>
        </p:nvSpPr>
        <p:spPr>
          <a:xfrm>
            <a:off x="3463636" y="883205"/>
            <a:ext cx="5466053" cy="1066800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আজকের</a:t>
            </a:r>
            <a:r>
              <a:rPr lang="en-US" sz="4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পাঠ</a:t>
            </a:r>
            <a:endParaRPr lang="en-US" sz="48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913775" y="2214694"/>
            <a:ext cx="10557790" cy="4236586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ইন্টারনেট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ব্যবহার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আমরা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কীভাবে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তথ্য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সংগ্রহ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করতে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পারি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সংগৃহীত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তথ্য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আমরা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কীভাবে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সংরক্ষণ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বিনিময়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করতে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পারি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en-US" sz="36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73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own Arrow Callout 2"/>
          <p:cNvSpPr/>
          <p:nvPr/>
        </p:nvSpPr>
        <p:spPr>
          <a:xfrm>
            <a:off x="2271521" y="834714"/>
            <a:ext cx="7329055" cy="1163781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শিখন</a:t>
            </a:r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ফল</a:t>
            </a:r>
            <a:endParaRPr lang="en-US" sz="4400" dirty="0">
              <a:solidFill>
                <a:schemeClr val="accent5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1055" y="2327564"/>
            <a:ext cx="11125200" cy="39485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3600" dirty="0" smtClean="0">
                <a:latin typeface="SutonnyMJ" pitchFamily="2" charset="0"/>
                <a:cs typeface="SutonnyMJ" pitchFamily="2" charset="0"/>
              </a:rPr>
              <a:t>11.2.1 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ইন্টারনেট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ব্যবহারের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মাধ্যমে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তথ্য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সংগ্রহ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করতে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পারবে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সংগৃহীত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তথ্য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শ্রেণিতে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উপস্থঅপন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করতে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পারবে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bn-IN" sz="3600" dirty="0" smtClean="0">
                <a:latin typeface="SutonnyMJ" pitchFamily="2" charset="0"/>
                <a:cs typeface="SutonnyMJ" pitchFamily="2" charset="0"/>
              </a:rPr>
              <a:t>11.2.2 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সংগৃহীত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তথ্য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সংরক্ষণের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উপায়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বলতে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পারবে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। </a:t>
            </a:r>
            <a:endParaRPr lang="bn-IN" sz="3600" dirty="0" smtClean="0"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bn-IN" sz="3600" dirty="0" smtClean="0">
                <a:latin typeface="SutonnyMJ" pitchFamily="2" charset="0"/>
                <a:cs typeface="SutonnyMJ" pitchFamily="2" charset="0"/>
              </a:rPr>
              <a:t>11.2.3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প্রযুক্তি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ব্যবহার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সহপাঠী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অন্যদের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সাথে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তথ্য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বিনিময়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করতে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পারবে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।</a:t>
            </a:r>
            <a:r>
              <a:rPr lang="bn-IN" sz="36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bn-IN" sz="36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47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5" y="2535382"/>
            <a:ext cx="11014364" cy="3952164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2175164" y="691227"/>
            <a:ext cx="7509163" cy="1187873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ইন্টারনেট</a:t>
            </a:r>
            <a:endParaRPr lang="en-US" sz="48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49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lowchart: Terminator 2"/>
          <p:cNvSpPr/>
          <p:nvPr/>
        </p:nvSpPr>
        <p:spPr>
          <a:xfrm>
            <a:off x="1828799" y="872836"/>
            <a:ext cx="8991600" cy="1122219"/>
          </a:xfrm>
          <a:prstGeom prst="flowChartTermina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ইন্টারনেট</a:t>
            </a:r>
            <a:r>
              <a:rPr lang="en-US" sz="4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কী</a:t>
            </a:r>
            <a:r>
              <a:rPr lang="en-US" sz="4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44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Up Arrow Callout 3"/>
          <p:cNvSpPr/>
          <p:nvPr/>
        </p:nvSpPr>
        <p:spPr>
          <a:xfrm>
            <a:off x="630382" y="2214695"/>
            <a:ext cx="11062854" cy="3534942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6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ইন্টারনেট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হচ্ছে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পৃথিবীর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বিভিন্ন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প্রান্তের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কম্পিউটার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সংযোগকারী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বিশাল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নেটওয়ার্ক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en-US" sz="44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01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480</TotalTime>
  <Words>250</Words>
  <Application>Microsoft Office PowerPoint</Application>
  <PresentationFormat>Widescreen</PresentationFormat>
  <Paragraphs>53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NikoshBAN</vt:lpstr>
      <vt:lpstr>SutonnyMJ</vt:lpstr>
      <vt:lpstr>Tw Cen MT</vt:lpstr>
      <vt:lpstr>Wingdings</vt:lpstr>
      <vt:lpstr>Droplet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53</cp:revision>
  <dcterms:created xsi:type="dcterms:W3CDTF">2020-08-11T11:50:41Z</dcterms:created>
  <dcterms:modified xsi:type="dcterms:W3CDTF">2020-08-18T12:14:27Z</dcterms:modified>
</cp:coreProperties>
</file>