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7" r:id="rId3"/>
    <p:sldId id="256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58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53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13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200" y="3581400"/>
            <a:ext cx="52832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51200" y="1447800"/>
            <a:ext cx="52832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3058168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19718" y="6426202"/>
            <a:ext cx="3759199" cy="126999"/>
          </a:xfrm>
        </p:spPr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5488517" y="6400800"/>
            <a:ext cx="711200" cy="152400"/>
          </a:xfrm>
        </p:spPr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17601" y="6296248"/>
            <a:ext cx="3761316" cy="1524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828800"/>
            <a:ext cx="42672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1" y="3578225"/>
            <a:ext cx="426752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4290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572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5238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75288"/>
            <a:ext cx="47752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599" y="3429000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" y="3840162"/>
            <a:ext cx="47752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0" y="457200"/>
            <a:ext cx="52832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0" y="1676401"/>
            <a:ext cx="33528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6266688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30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1" y="1676400"/>
            <a:ext cx="6262623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08800" y="1676400"/>
            <a:ext cx="33528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01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296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141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13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66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8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96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70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1"/>
            <a:ext cx="48768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10FF52-1B80-4996-92F7-09B3D34E8F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B2C5CD-A86F-4B17-8EC8-B40B538F08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18-Aug-20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321504" y="1937628"/>
            <a:ext cx="5208861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 to Mathematics class</a:t>
            </a:r>
            <a:endParaRPr lang="en-US" sz="4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6040192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95054" y="0"/>
            <a:ext cx="6040192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8325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37360" y="432589"/>
            <a:ext cx="4780839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Presented by</a:t>
            </a:r>
            <a:endParaRPr lang="en-U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4062" y="2175612"/>
            <a:ext cx="6261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Estehadul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islam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B.Sc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hon’s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),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M.S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(math)</a:t>
            </a:r>
          </a:p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PGD in ICT(NU),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B.Ed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(BOU)</a:t>
            </a:r>
          </a:p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Diploma in ICT(BCC)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27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84562" y="1759903"/>
          <a:ext cx="10428384" cy="1133520"/>
        </p:xfrm>
        <a:graphic>
          <a:graphicData uri="http://schemas.openxmlformats.org/presentationml/2006/ole">
            <p:oleObj spid="_x0000_s1027" name="Equation" r:id="rId3" imgW="2920680" imgH="3171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4365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788229" y="979714"/>
            <a:ext cx="1358537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4944288" y="1195251"/>
            <a:ext cx="1267097" cy="80989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3777341" y="2235923"/>
            <a:ext cx="1356362" cy="80989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46765" y="2246812"/>
            <a:ext cx="836023" cy="8098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5400000">
            <a:off x="4176851" y="3266"/>
            <a:ext cx="561703" cy="13781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125321" y="0"/>
          <a:ext cx="498929" cy="339634"/>
        </p:xfrm>
        <a:graphic>
          <a:graphicData uri="http://schemas.openxmlformats.org/presentationml/2006/ole">
            <p:oleObj spid="_x0000_s2051" name="Equation" r:id="rId3" imgW="126720" imgH="1396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20222" y="1354183"/>
          <a:ext cx="498475" cy="339725"/>
        </p:xfrm>
        <a:graphic>
          <a:graphicData uri="http://schemas.openxmlformats.org/presentationml/2006/ole">
            <p:oleObj spid="_x0000_s2052" name="Equation" r:id="rId4" imgW="126720" imgH="1396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54862" y="1328057"/>
          <a:ext cx="498475" cy="339725"/>
        </p:xfrm>
        <a:graphic>
          <a:graphicData uri="http://schemas.openxmlformats.org/presentationml/2006/ole">
            <p:oleObj spid="_x0000_s2053" name="Equation" r:id="rId5" imgW="126720" imgH="1396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056244" y="3117668"/>
          <a:ext cx="498475" cy="339725"/>
        </p:xfrm>
        <a:graphic>
          <a:graphicData uri="http://schemas.openxmlformats.org/presentationml/2006/ole">
            <p:oleObj spid="_x0000_s2054" name="Equation" r:id="rId6" imgW="126720" imgH="139680" progId="Equation.3">
              <p:embed/>
            </p:oleObj>
          </a:graphicData>
        </a:graphic>
      </p:graphicFrame>
      <p:sp>
        <p:nvSpPr>
          <p:cNvPr id="32" name="Left Brace 31"/>
          <p:cNvSpPr/>
          <p:nvPr/>
        </p:nvSpPr>
        <p:spPr>
          <a:xfrm>
            <a:off x="3357155" y="2220686"/>
            <a:ext cx="391885" cy="8229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001917" y="2515553"/>
          <a:ext cx="459740" cy="488904"/>
        </p:xfrm>
        <a:graphic>
          <a:graphicData uri="http://schemas.openxmlformats.org/presentationml/2006/ole">
            <p:oleObj spid="_x0000_s2055" name="Equation" r:id="rId7" imgW="126720" imgH="177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375049" y="421777"/>
          <a:ext cx="460375" cy="488950"/>
        </p:xfrm>
        <a:graphic>
          <a:graphicData uri="http://schemas.openxmlformats.org/presentationml/2006/ole">
            <p:oleObj spid="_x0000_s2056" name="Equation" r:id="rId8" imgW="126720" imgH="177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15129" y="2342016"/>
          <a:ext cx="460375" cy="488950"/>
        </p:xfrm>
        <a:graphic>
          <a:graphicData uri="http://schemas.openxmlformats.org/presentationml/2006/ole">
            <p:oleObj spid="_x0000_s2057" name="Equation" r:id="rId9" imgW="126720" imgH="177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309734" y="3086599"/>
          <a:ext cx="460375" cy="488950"/>
        </p:xfrm>
        <a:graphic>
          <a:graphicData uri="http://schemas.openxmlformats.org/presentationml/2006/ole">
            <p:oleObj spid="_x0000_s2058" name="Equation" r:id="rId10" imgW="126720" imgH="17748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950243" y="1262970"/>
          <a:ext cx="700133" cy="696458"/>
        </p:xfrm>
        <a:graphic>
          <a:graphicData uri="http://schemas.openxmlformats.org/presentationml/2006/ole">
            <p:oleObj spid="_x0000_s2059" name="Equation" r:id="rId11" imgW="215640" imgH="27936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249816" y="2373312"/>
          <a:ext cx="628469" cy="618081"/>
        </p:xfrm>
        <a:graphic>
          <a:graphicData uri="http://schemas.openxmlformats.org/presentationml/2006/ole">
            <p:oleObj spid="_x0000_s2060" name="Equation" r:id="rId12" imgW="203040" imgH="279360" progId="Equation.3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4021908" y="2306547"/>
          <a:ext cx="602343" cy="606470"/>
        </p:xfrm>
        <a:graphic>
          <a:graphicData uri="http://schemas.openxmlformats.org/presentationml/2006/ole">
            <p:oleObj spid="_x0000_s2061" name="Equation" r:id="rId13" imgW="203040" imgH="17748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244692" y="1178878"/>
          <a:ext cx="603250" cy="606425"/>
        </p:xfrm>
        <a:graphic>
          <a:graphicData uri="http://schemas.openxmlformats.org/presentationml/2006/ole">
            <p:oleObj spid="_x0000_s2062" name="Equation" r:id="rId14" imgW="203040" imgH="17748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57200" y="386660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©†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ÿÎwUi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104380" y="3843338"/>
          <a:ext cx="4067175" cy="454025"/>
        </p:xfrm>
        <a:graphic>
          <a:graphicData uri="http://schemas.openxmlformats.org/presentationml/2006/ole">
            <p:oleObj spid="_x0000_s2064" name="Equation" r:id="rId15" imgW="1790640" imgH="317160" progId="Equation.3">
              <p:embed/>
            </p:oleObj>
          </a:graphicData>
        </a:graphic>
      </p:graphicFrame>
      <p:sp>
        <p:nvSpPr>
          <p:cNvPr id="40" name="Rectangle 39"/>
          <p:cNvSpPr/>
          <p:nvPr/>
        </p:nvSpPr>
        <p:spPr>
          <a:xfrm>
            <a:off x="240259" y="4537557"/>
            <a:ext cx="4123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©†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ÿÎwUi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Ask¸‡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ÿÎd‡ji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219120" y="4545872"/>
          <a:ext cx="2547439" cy="1541417"/>
        </p:xfrm>
        <a:graphic>
          <a:graphicData uri="http://schemas.openxmlformats.org/presentationml/2006/ole">
            <p:oleObj spid="_x0000_s2065" name="Equation" r:id="rId16" imgW="1663560" imgH="7743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5288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2" grpId="0" animBg="1"/>
      <p:bldP spid="26" grpId="0" animBg="1"/>
      <p:bldP spid="28" grpId="0" animBg="1"/>
      <p:bldP spid="32" grpId="0" animBg="1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086" y="2967335"/>
            <a:ext cx="11423833" cy="92333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 for your pay attention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112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44</Words>
  <Application>Microsoft Office PowerPoint</Application>
  <PresentationFormat>Custom</PresentationFormat>
  <Paragraphs>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4_Office Theme</vt:lpstr>
      <vt:lpstr>Composite</vt:lpstr>
      <vt:lpstr>Microsoft Equation 3.0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ELMA</dc:creator>
  <cp:lastModifiedBy>computer</cp:lastModifiedBy>
  <cp:revision>110</cp:revision>
  <dcterms:created xsi:type="dcterms:W3CDTF">2015-04-29T15:03:13Z</dcterms:created>
  <dcterms:modified xsi:type="dcterms:W3CDTF">2020-08-18T11:00:03Z</dcterms:modified>
</cp:coreProperties>
</file>