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0" r:id="rId2"/>
    <p:sldId id="281" r:id="rId3"/>
    <p:sldId id="293" r:id="rId4"/>
    <p:sldId id="279" r:id="rId5"/>
    <p:sldId id="259" r:id="rId6"/>
    <p:sldId id="288" r:id="rId7"/>
    <p:sldId id="289" r:id="rId8"/>
    <p:sldId id="294" r:id="rId9"/>
    <p:sldId id="290" r:id="rId10"/>
    <p:sldId id="286" r:id="rId11"/>
    <p:sldId id="292" r:id="rId12"/>
    <p:sldId id="291" r:id="rId13"/>
    <p:sldId id="268" r:id="rId14"/>
    <p:sldId id="287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B4C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0" autoAdjust="0"/>
    <p:restoredTop sz="94595" autoAdjust="0"/>
  </p:normalViewPr>
  <p:slideViewPr>
    <p:cSldViewPr>
      <p:cViewPr varScale="1">
        <p:scale>
          <a:sx n="70" d="100"/>
          <a:sy n="70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A07D4-B8AE-47DD-8512-E9EAE6E7BB0B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58BDF-0076-400B-AB90-AAEE25D51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14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50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58BDF-0076-400B-AB90-AAEE25D51C2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9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17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8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8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9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4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8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5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61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5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8DDF2-BC7C-49C2-A555-80F110D59F90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3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.jpeg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8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.jpeg" /><Relationship Id="rId4" Type="http://schemas.openxmlformats.org/officeDocument/2006/relationships/image" Target="../media/image1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7.jpeg" /><Relationship Id="rId4" Type="http://schemas.openxmlformats.org/officeDocument/2006/relationships/image" Target="../media/image6.jpe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F61EFBB6-7534-D940-9D5B-0009969A9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944" y="1044653"/>
            <a:ext cx="2099833" cy="20614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CDE5FC-B1E5-754B-A6D8-47CA3C8D5EBF}"/>
              </a:ext>
            </a:extLst>
          </p:cNvPr>
          <p:cNvSpPr txBox="1"/>
          <p:nvPr/>
        </p:nvSpPr>
        <p:spPr>
          <a:xfrm>
            <a:off x="43045" y="6384876"/>
            <a:ext cx="9057910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accent2">
                    <a:lumMod val="75000"/>
                  </a:schemeClr>
                </a:solidFill>
              </a:rPr>
              <a:t>Probortok School &amp; College.                  Dipan Kanti Das, Senior Teacher. 	         E_mail : prodiptadas2012@gmail.com</a:t>
            </a:r>
            <a:endParaRPr lang="en-US" sz="140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F35EAE3D-9755-014A-A18A-31D471913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5" y="5388314"/>
            <a:ext cx="703634" cy="7589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82BFED92-6D21-7445-B062-9B24BC5CC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517157" y="5546145"/>
            <a:ext cx="443317" cy="4433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A1B45F-206E-A74F-8117-523E12BE5928}"/>
              </a:ext>
            </a:extLst>
          </p:cNvPr>
          <p:cNvSpPr txBox="1"/>
          <p:nvPr/>
        </p:nvSpPr>
        <p:spPr>
          <a:xfrm>
            <a:off x="-146484" y="710705"/>
            <a:ext cx="9106958" cy="40857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 লাইন ক্লাস by</a:t>
            </a:r>
            <a:r>
              <a:rPr lang="en-GB" sz="60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GB" sz="5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		  </a:t>
            </a:r>
            <a:r>
              <a:rPr lang="en-GB" sz="495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প্রবর্তক স্কুল এণ্ড কলেজ</a:t>
            </a:r>
          </a:p>
          <a:p>
            <a:pPr algn="ctr"/>
            <a:r>
              <a:rPr lang="en-GB" sz="30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পাঁচলাইশ, চট্টগ্রাম। </a:t>
            </a:r>
          </a:p>
          <a:p>
            <a:pPr algn="ctr"/>
            <a:r>
              <a:rPr lang="en-GB" sz="30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 01850-393855</a:t>
            </a:r>
          </a:p>
          <a:p>
            <a:pPr algn="ctr"/>
            <a:r>
              <a:rPr lang="en-GB" sz="21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https://www.facebook.com/</a:t>
            </a:r>
            <a:r>
              <a:rPr lang="as-IN" sz="21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প্রবর্তক-স্কুল-অ্যান্ড-কলেজ-2373745329549208</a:t>
            </a:r>
            <a:endParaRPr lang="en-GB" sz="2100" b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0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ওয়েবসাইটঃ </a:t>
            </a:r>
            <a:r>
              <a:rPr lang="en-GB" sz="3000" b="1" i="0">
                <a:solidFill>
                  <a:srgbClr val="216FDB"/>
                </a:solidFill>
                <a:effectLst/>
                <a:latin typeface="Roboto" panose="02000000000000000000" pitchFamily="2" charset="0"/>
              </a:rPr>
              <a:t> http://pbsc1930.edu.bd</a:t>
            </a:r>
            <a:endParaRPr lang="en-GB" sz="3000" b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0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EIIN No. : 104694       </a:t>
            </a:r>
            <a:endParaRPr lang="en-US" sz="3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7861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7CD2582-23DE-8F48-B196-BBCA0956E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77" y="0"/>
            <a:ext cx="8933166" cy="614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31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12DD5B4F-059C-DE40-BFCC-BDCCEF2A9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27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74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1E6A3271-4F97-3947-9DE4-B4FFB3198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4" y="72185"/>
            <a:ext cx="8945491" cy="678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89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24383"/>
            <a:ext cx="4953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u="sng" dirty="0">
                <a:latin typeface="Nikosh" pitchFamily="2" charset="0"/>
                <a:cs typeface="Nikosh" pitchFamily="2" charset="0"/>
              </a:rPr>
              <a:t>মূল্যায়ণঃ</a:t>
            </a:r>
            <a:endParaRPr lang="en-US" sz="9600" b="1" u="sng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7183" y="1900082"/>
            <a:ext cx="8289634" cy="1724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>
                <a:ln/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১। </a:t>
            </a:r>
            <a:r>
              <a:rPr lang="en-GB" sz="3200" b="1">
                <a:ln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বাংলাদেশে জনপ্রতি কৃষি জমির পরিমাণ কত একর? </a:t>
            </a:r>
          </a:p>
          <a:p>
            <a:r>
              <a:rPr lang="en-GB" sz="3200" b="1" u="sng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GB" sz="3200" b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০.০৫ একর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98855F-3FB1-AD42-8408-73CD6AE0D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577396"/>
            <a:ext cx="803053" cy="8662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946FB5-A67D-6247-B34E-96BC3509C905}"/>
              </a:ext>
            </a:extLst>
          </p:cNvPr>
          <p:cNvSpPr txBox="1"/>
          <p:nvPr/>
        </p:nvSpPr>
        <p:spPr>
          <a:xfrm>
            <a:off x="129932" y="6443616"/>
            <a:ext cx="9014068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accent2">
                    <a:lumMod val="50000"/>
                  </a:schemeClr>
                </a:solidFill>
              </a:rPr>
              <a:t>Probortok School &amp; College.   	Dipan Kanti Das, Senior Teacher. 	         E_mail : prodiptadas2012@gmail.com</a:t>
            </a:r>
            <a:endParaRPr lang="en-US" sz="140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46B666FC-0590-3345-81E4-9C14EE378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99348" y="5901102"/>
            <a:ext cx="482736" cy="482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3F13698-9F53-1840-ACAB-83F73B243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8863"/>
            <a:ext cx="9144000" cy="471907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2654A85-477E-9E49-B775-D961F3DE1F7E}"/>
              </a:ext>
            </a:extLst>
          </p:cNvPr>
          <p:cNvSpPr/>
          <p:nvPr/>
        </p:nvSpPr>
        <p:spPr>
          <a:xfrm>
            <a:off x="7182380" y="3888951"/>
            <a:ext cx="1777549" cy="220163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59E53B-EBB1-D546-99CC-8496F0CE3020}"/>
              </a:ext>
            </a:extLst>
          </p:cNvPr>
          <p:cNvSpPr txBox="1"/>
          <p:nvPr/>
        </p:nvSpPr>
        <p:spPr>
          <a:xfrm>
            <a:off x="305522" y="158331"/>
            <a:ext cx="426647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4000" b="1" u="sng"/>
              <a:t>বাড়ির কাজ..... </a:t>
            </a:r>
            <a:endParaRPr lang="en-US" sz="4000" b="1" u="sng"/>
          </a:p>
        </p:txBody>
      </p:sp>
    </p:spTree>
    <p:extLst>
      <p:ext uri="{BB962C8B-B14F-4D97-AF65-F5344CB8AC3E}">
        <p14:creationId xmlns:p14="http://schemas.microsoft.com/office/powerpoint/2010/main" val="3910293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610168" y="152400"/>
            <a:ext cx="7923663" cy="1561987"/>
          </a:xfrm>
          <a:prstGeom prst="plaque">
            <a:avLst>
              <a:gd name="adj" fmla="val 798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 ধন্যবাদ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49C918-3FD2-BB42-A686-AF26268BE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577396"/>
            <a:ext cx="803053" cy="8662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A234BA-8806-794C-B005-DB98B0DE7A4A}"/>
              </a:ext>
            </a:extLst>
          </p:cNvPr>
          <p:cNvSpPr txBox="1"/>
          <p:nvPr/>
        </p:nvSpPr>
        <p:spPr>
          <a:xfrm>
            <a:off x="129932" y="6443616"/>
            <a:ext cx="9014068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accent2">
                    <a:lumMod val="50000"/>
                  </a:schemeClr>
                </a:solidFill>
              </a:rPr>
              <a:t>Probortok School &amp; College.   	Dipan Kanti Das, Senior Teacher. 	         E_mail : prodiptadas2012@gmail.com</a:t>
            </a:r>
            <a:endParaRPr lang="en-US" sz="140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C0D8C641-F9B2-804E-A3F5-015B4636D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99348" y="5901102"/>
            <a:ext cx="482736" cy="48273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D102D39-488C-354D-B6FC-9B1A8FE8B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91" y="1824232"/>
            <a:ext cx="7625414" cy="439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7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1528" y="295651"/>
            <a:ext cx="801706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b="1" u="sng">
                <a:latin typeface="NikoshBAN" panose="02000000000000000000" pitchFamily="2" charset="0"/>
                <a:cs typeface="NikoshBAN" panose="02000000000000000000" pitchFamily="2" charset="0"/>
              </a:rPr>
              <a:t>অনলাইন ক্লাসে </a:t>
            </a:r>
            <a:r>
              <a:rPr lang="en-US" sz="4000" b="1" u="sng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GB" sz="4000" b="1" u="sng">
                <a:latin typeface="NikoshBAN" panose="02000000000000000000" pitchFamily="2" charset="0"/>
                <a:cs typeface="NikoshBAN" panose="02000000000000000000" pitchFamily="2" charset="0"/>
              </a:rPr>
              <a:t>......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A8901F-9632-A94F-B873-0C3AC41D0493}"/>
              </a:ext>
            </a:extLst>
          </p:cNvPr>
          <p:cNvSpPr txBox="1"/>
          <p:nvPr/>
        </p:nvSpPr>
        <p:spPr>
          <a:xfrm>
            <a:off x="129932" y="6443616"/>
            <a:ext cx="9014068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accent2">
                    <a:lumMod val="50000"/>
                  </a:schemeClr>
                </a:solidFill>
              </a:rPr>
              <a:t>Probortok School &amp; College.   	Dipan Kanti Das, Senior Teacher. 	         E_mail : prodiptadas2012@gmail.com</a:t>
            </a:r>
            <a:endParaRPr lang="en-US" sz="140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D37A66-4EBE-4543-9CBD-744748D34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577396"/>
            <a:ext cx="803053" cy="8662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B04E156F-3F3C-A84C-A115-470DC68F8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99348" y="5901102"/>
            <a:ext cx="482736" cy="482736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C4D57AF7-8D01-CC42-8FB3-2432224223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93" y="1182025"/>
            <a:ext cx="7462096" cy="506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2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390FFC1-1DAE-C04F-9ADF-F7269600E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5" y="63612"/>
            <a:ext cx="8926410" cy="6342782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3DBDF62A-01B7-704A-93A5-54E6A9777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12"/>
            <a:ext cx="8926410" cy="661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10F8DE-0DE5-2040-8A5E-C4B4DAB1D99F}"/>
              </a:ext>
            </a:extLst>
          </p:cNvPr>
          <p:cNvSpPr txBox="1"/>
          <p:nvPr/>
        </p:nvSpPr>
        <p:spPr>
          <a:xfrm>
            <a:off x="531312" y="3984147"/>
            <a:ext cx="3134080" cy="21236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6600" b="1"/>
              <a:t>মানব বসতি</a:t>
            </a:r>
            <a:endParaRPr lang="en-US" sz="66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7E7D-2D3E-7848-BB71-6B86A0FA4DD5}"/>
              </a:ext>
            </a:extLst>
          </p:cNvPr>
          <p:cNvSpPr txBox="1"/>
          <p:nvPr/>
        </p:nvSpPr>
        <p:spPr>
          <a:xfrm>
            <a:off x="5725915" y="718780"/>
            <a:ext cx="3134080" cy="21236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6600" b="1"/>
              <a:t>আজকের পাঠ</a:t>
            </a:r>
            <a:endParaRPr lang="en-US" sz="6600" b="1"/>
          </a:p>
        </p:txBody>
      </p:sp>
    </p:spTree>
    <p:extLst>
      <p:ext uri="{BB962C8B-B14F-4D97-AF65-F5344CB8AC3E}">
        <p14:creationId xmlns:p14="http://schemas.microsoft.com/office/powerpoint/2010/main" val="255243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1842" y="1124029"/>
            <a:ext cx="37193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27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7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4829" y="3214977"/>
            <a:ext cx="302170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2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৯ম ও ১০ম</a:t>
            </a: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2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ভূগোল ও পরিবেশ </a:t>
            </a: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2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৮ম (মানব বসতি)</a:t>
            </a: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2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2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r>
              <a:rPr lang="en-US" sz="2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GB" sz="2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/২০২০</a:t>
            </a: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947418" y="1705935"/>
            <a:ext cx="30545" cy="303568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68721" y="2264954"/>
            <a:ext cx="31311" cy="210406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823774" y="2264954"/>
            <a:ext cx="25988" cy="212771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D55E8-2DA8-F04D-9145-BFB9C2CEBAB2}"/>
              </a:ext>
            </a:extLst>
          </p:cNvPr>
          <p:cNvSpPr txBox="1">
            <a:spLocks/>
          </p:cNvSpPr>
          <p:nvPr/>
        </p:nvSpPr>
        <p:spPr>
          <a:xfrm>
            <a:off x="980649" y="2721504"/>
            <a:ext cx="6679156" cy="26053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700" b="1">
                <a:solidFill>
                  <a:srgbClr val="0070C0"/>
                </a:solidFill>
              </a:rPr>
              <a:t>দীপন কান্তি দাশ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700" b="1">
                <a:solidFill>
                  <a:srgbClr val="0070C0"/>
                </a:solidFill>
              </a:rPr>
              <a:t>সিনিয়র শিক্ষক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700" b="1">
                <a:solidFill>
                  <a:srgbClr val="0070C0"/>
                </a:solidFill>
              </a:rPr>
              <a:t>প্রবর্তক স্কুল এণ্ড কলেজ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700" b="1">
                <a:solidFill>
                  <a:srgbClr val="0070C0"/>
                </a:solidFill>
              </a:rPr>
              <a:t>পাঁচলাইশ, চট্টগ্রাম।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700" b="1">
                <a:solidFill>
                  <a:srgbClr val="0070C0"/>
                </a:solidFill>
              </a:rPr>
              <a:t>E_mail : prodiptadas2012@gmail. com</a:t>
            </a:r>
            <a:endParaRPr lang="en-US" sz="2700" b="1">
              <a:solidFill>
                <a:srgbClr val="0070C0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B3DEB5A-B7EB-764F-9840-8A6EB3D02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499348" y="5901102"/>
            <a:ext cx="482736" cy="4827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CF1C0C-03B9-7349-BF9B-A9C2E0525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577396"/>
            <a:ext cx="803053" cy="8662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285471FF-96FD-FF48-81C6-395982CCC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16" y="1068758"/>
            <a:ext cx="1384534" cy="15136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80B5C1-EF3B-D247-BF10-07D67088FC38}"/>
              </a:ext>
            </a:extLst>
          </p:cNvPr>
          <p:cNvSpPr txBox="1"/>
          <p:nvPr/>
        </p:nvSpPr>
        <p:spPr>
          <a:xfrm>
            <a:off x="129932" y="6443616"/>
            <a:ext cx="9014068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accent2">
                    <a:lumMod val="50000"/>
                  </a:schemeClr>
                </a:solidFill>
              </a:rPr>
              <a:t>Probortok School &amp; College.   	Dipan Kanti Das, Senior Teacher. 	         E_mail : prodiptadas2012@gmail.com</a:t>
            </a:r>
            <a:endParaRPr lang="en-US" sz="140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F7B82C3E-4FC8-C44F-A107-2BAD948A68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735" y="293032"/>
            <a:ext cx="2305616" cy="282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72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            <a:extLst>
              <a:ext uri="{FF2B5EF4-FFF2-40B4-BE49-F238E27FC236}">
                <a16:creationId xmlns:a16="http://schemas.microsoft.com/office/drawing/2014/main" id="{8D938B7B-F988-EE4E-9B8E-4F6B00AA65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" r="1149" b="31979"/>
          <a:stretch/>
        </p:blipFill>
        <p:spPr>
          <a:xfrm>
            <a:off x="1" y="0"/>
            <a:ext cx="9144000" cy="679438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CC16B4-F3A2-D142-8772-377008EF8541}"/>
              </a:ext>
            </a:extLst>
          </p:cNvPr>
          <p:cNvSpPr/>
          <p:nvPr/>
        </p:nvSpPr>
        <p:spPr>
          <a:xfrm>
            <a:off x="0" y="3748282"/>
            <a:ext cx="4209754" cy="31097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FAA3F46-289A-3D4F-A3F5-34E7893F66E5}"/>
              </a:ext>
            </a:extLst>
          </p:cNvPr>
          <p:cNvSpPr/>
          <p:nvPr/>
        </p:nvSpPr>
        <p:spPr>
          <a:xfrm>
            <a:off x="4209754" y="3748281"/>
            <a:ext cx="4934246" cy="30461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EDCB1DE-C7AB-4E4C-80BA-03494143C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69" y="0"/>
            <a:ext cx="8896768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ABBA4D-855C-B141-9E6A-D8A77601ABAC}"/>
              </a:ext>
            </a:extLst>
          </p:cNvPr>
          <p:cNvSpPr/>
          <p:nvPr/>
        </p:nvSpPr>
        <p:spPr>
          <a:xfrm>
            <a:off x="288000" y="421903"/>
            <a:ext cx="1828800" cy="7059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92CED57-C31A-684E-8BB6-A2DBA988F0B8}"/>
              </a:ext>
            </a:extLst>
          </p:cNvPr>
          <p:cNvSpPr/>
          <p:nvPr/>
        </p:nvSpPr>
        <p:spPr>
          <a:xfrm>
            <a:off x="363997" y="2383916"/>
            <a:ext cx="2811524" cy="5004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291F5DF-8CB5-604C-A0B1-B025CF19A208}"/>
              </a:ext>
            </a:extLst>
          </p:cNvPr>
          <p:cNvSpPr/>
          <p:nvPr/>
        </p:nvSpPr>
        <p:spPr>
          <a:xfrm>
            <a:off x="144369" y="4271888"/>
            <a:ext cx="1394068" cy="50044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5D0ADD-744C-4B4B-8649-DF1B322D06F1}"/>
              </a:ext>
            </a:extLst>
          </p:cNvPr>
          <p:cNvSpPr/>
          <p:nvPr/>
        </p:nvSpPr>
        <p:spPr>
          <a:xfrm>
            <a:off x="144369" y="5652965"/>
            <a:ext cx="1579041" cy="4331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0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4EBC522-5841-CE4B-ABA8-28DB0C185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0" y="1"/>
            <a:ext cx="9121660" cy="2896412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5EC08B7-EC4E-5E42-9481-54A13BBA42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5"/>
          <a:stretch/>
        </p:blipFill>
        <p:spPr>
          <a:xfrm>
            <a:off x="0" y="3103943"/>
            <a:ext cx="9121661" cy="36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85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61DE534-848E-4244-9AD6-9F331E2D4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5" y="122037"/>
            <a:ext cx="8982849" cy="64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62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89C0CEC1-579F-D240-AE92-D1A585DBFB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8"/>
          <a:stretch/>
        </p:blipFill>
        <p:spPr>
          <a:xfrm>
            <a:off x="75794" y="0"/>
            <a:ext cx="9068206" cy="678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87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1971</TotalTime>
  <Words>179</Words>
  <Application>Microsoft Office PowerPoint</Application>
  <PresentationFormat>On-screen Show (4:3)</PresentationFormat>
  <Paragraphs>53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satish</dc:creator>
  <cp:lastModifiedBy>Unknown User</cp:lastModifiedBy>
  <cp:revision>216</cp:revision>
  <dcterms:created xsi:type="dcterms:W3CDTF">2013-03-31T10:37:53Z</dcterms:created>
  <dcterms:modified xsi:type="dcterms:W3CDTF">2020-08-17T18:49:15Z</dcterms:modified>
</cp:coreProperties>
</file>