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5"/>
  </p:notesMasterIdLst>
  <p:sldIdLst>
    <p:sldId id="256" r:id="rId2"/>
    <p:sldId id="257" r:id="rId3"/>
    <p:sldId id="261" r:id="rId4"/>
    <p:sldId id="259" r:id="rId5"/>
    <p:sldId id="262" r:id="rId6"/>
    <p:sldId id="280" r:id="rId7"/>
    <p:sldId id="258" r:id="rId8"/>
    <p:sldId id="263" r:id="rId9"/>
    <p:sldId id="281" r:id="rId10"/>
    <p:sldId id="260" r:id="rId11"/>
    <p:sldId id="285" r:id="rId12"/>
    <p:sldId id="286" r:id="rId13"/>
    <p:sldId id="287" r:id="rId14"/>
    <p:sldId id="288" r:id="rId15"/>
    <p:sldId id="289" r:id="rId16"/>
    <p:sldId id="291" r:id="rId17"/>
    <p:sldId id="282" r:id="rId18"/>
    <p:sldId id="284" r:id="rId19"/>
    <p:sldId id="264" r:id="rId20"/>
    <p:sldId id="292" r:id="rId21"/>
    <p:sldId id="265" r:id="rId22"/>
    <p:sldId id="267" r:id="rId23"/>
    <p:sldId id="269" r:id="rId24"/>
  </p:sldIdLst>
  <p:sldSz cx="12192000" cy="6858000"/>
  <p:notesSz cx="6858000" cy="9144000"/>
  <p:embeddedFontLst>
    <p:embeddedFont>
      <p:font typeface="NikoshBAN" panose="02000000000000000000" pitchFamily="2" charset="0"/>
      <p:regular r:id="rId26"/>
    </p:embeddedFont>
    <p:embeddedFont>
      <p:font typeface="Fjalla One" panose="020B0604020202020204" charset="0"/>
      <p:regular r:id="rId27"/>
    </p:embeddedFont>
    <p:embeddedFont>
      <p:font typeface="Oxygen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ECD08"/>
    <a:srgbClr val="FFCC00"/>
    <a:srgbClr val="FF9900"/>
    <a:srgbClr val="EDE9DF"/>
    <a:srgbClr val="F4DD86"/>
    <a:srgbClr val="F3DF96"/>
    <a:srgbClr val="FAD23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6871D-5D5F-4C29-9A2F-64198ABEA75F}" type="doc">
      <dgm:prSet loTypeId="urn:microsoft.com/office/officeart/2005/8/layout/gear1" loCatId="cycle" qsTypeId="urn:microsoft.com/office/officeart/2005/8/quickstyle/3d5" qsCatId="3D" csTypeId="urn:microsoft.com/office/officeart/2005/8/colors/colorful5" csCatId="colorful" phldr="1"/>
      <dgm:spPr/>
    </dgm:pt>
    <dgm:pt modelId="{91DBE46E-3A28-41BD-9953-3582A58A9913}">
      <dgm:prSet phldrT="[Text]" custT="1"/>
      <dgm:spPr/>
      <dgm:t>
        <a:bodyPr/>
        <a:lstStyle/>
        <a:p>
          <a:pPr algn="ctr"/>
          <a:r>
            <a:rPr lang="bn-BD" sz="6000" b="1" dirty="0"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endParaRPr lang="en-US" sz="6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7A5D69-2D62-4E40-9CB1-E3B2F3BE157C}" type="parTrans" cxnId="{83354FD7-D079-45D3-905A-208820F9688C}">
      <dgm:prSet/>
      <dgm:spPr/>
      <dgm:t>
        <a:bodyPr/>
        <a:lstStyle/>
        <a:p>
          <a:pPr algn="ctr"/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F4659B-0C5D-4C38-AA6F-B7A5433BE11C}" type="sibTrans" cxnId="{83354FD7-D079-45D3-905A-208820F9688C}">
      <dgm:prSet/>
      <dgm:spPr/>
      <dgm:t>
        <a:bodyPr/>
        <a:lstStyle/>
        <a:p>
          <a:pPr algn="ctr"/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C0C65B-9269-4400-AF96-2F6A65FE58A4}">
      <dgm:prSet phldrT="[Text]" custT="1"/>
      <dgm:spPr/>
      <dgm:t>
        <a:bodyPr/>
        <a:lstStyle/>
        <a:p>
          <a:pPr algn="ctr"/>
          <a:r>
            <a:rPr lang="bn-BD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একনায়কতন্ত্র</a:t>
          </a:r>
          <a:r>
            <a:rPr lang="bn-BD" sz="1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6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75217F-B39A-4188-9F51-667A39DA0144}" type="parTrans" cxnId="{70483AC0-5DE1-45D5-955B-6A9C2E3F1376}">
      <dgm:prSet/>
      <dgm:spPr/>
      <dgm:t>
        <a:bodyPr/>
        <a:lstStyle/>
        <a:p>
          <a:pPr algn="ctr"/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5042D7-6FF8-46B0-9617-4CFC557076C2}" type="sibTrans" cxnId="{70483AC0-5DE1-45D5-955B-6A9C2E3F1376}">
      <dgm:prSet/>
      <dgm:spPr/>
      <dgm:t>
        <a:bodyPr/>
        <a:lstStyle/>
        <a:p>
          <a:pPr algn="ctr"/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F3DB74-0C77-4CAA-ACFD-84BE65C20BE4}">
      <dgm:prSet phldrT="[Text]" custT="1"/>
      <dgm:spPr/>
      <dgm:t>
        <a:bodyPr/>
        <a:lstStyle/>
        <a:p>
          <a:pPr algn="ctr"/>
          <a:r>
            <a:rPr lang="bn-BD" sz="4400" dirty="0">
              <a:latin typeface="NikoshBAN" panose="02000000000000000000" pitchFamily="2" charset="0"/>
              <a:cs typeface="NikoshBAN" panose="02000000000000000000" pitchFamily="2" charset="0"/>
            </a:rPr>
            <a:t>গণতন্ত্র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D7728E-01E5-4504-9E63-F3BC336607F2}" type="parTrans" cxnId="{862278B1-9073-4B2B-883D-97B9C5BED543}">
      <dgm:prSet/>
      <dgm:spPr/>
      <dgm:t>
        <a:bodyPr/>
        <a:lstStyle/>
        <a:p>
          <a:pPr algn="ctr"/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446FC-1E3E-45CE-8F2B-7FE791EF6ACF}" type="sibTrans" cxnId="{862278B1-9073-4B2B-883D-97B9C5BED543}">
      <dgm:prSet/>
      <dgm:spPr/>
      <dgm:t>
        <a:bodyPr/>
        <a:lstStyle/>
        <a:p>
          <a:pPr algn="ctr"/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95268D-AAF5-4CF3-8537-56553CAB319F}" type="pres">
      <dgm:prSet presAssocID="{2256871D-5D5F-4C29-9A2F-64198ABEA75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131410-9FE2-418A-BC54-AB9B4A5EE8DF}" type="pres">
      <dgm:prSet presAssocID="{91DBE46E-3A28-41BD-9953-3582A58A9913}" presName="gear1" presStyleLbl="node1" presStyleIdx="0" presStyleCnt="3">
        <dgm:presLayoutVars>
          <dgm:chMax val="1"/>
          <dgm:bulletEnabled val="1"/>
        </dgm:presLayoutVars>
      </dgm:prSet>
      <dgm:spPr/>
    </dgm:pt>
    <dgm:pt modelId="{146A83B0-50DF-4AEB-A4CE-14C0157797E0}" type="pres">
      <dgm:prSet presAssocID="{91DBE46E-3A28-41BD-9953-3582A58A9913}" presName="gear1srcNode" presStyleLbl="node1" presStyleIdx="0" presStyleCnt="3"/>
      <dgm:spPr/>
    </dgm:pt>
    <dgm:pt modelId="{B1F5B239-71E8-44F0-8E5F-A7DEF1D272BC}" type="pres">
      <dgm:prSet presAssocID="{91DBE46E-3A28-41BD-9953-3582A58A9913}" presName="gear1dstNode" presStyleLbl="node1" presStyleIdx="0" presStyleCnt="3"/>
      <dgm:spPr/>
    </dgm:pt>
    <dgm:pt modelId="{87FE6891-5394-4A23-B642-0229331B08D4}" type="pres">
      <dgm:prSet presAssocID="{5DC0C65B-9269-4400-AF96-2F6A65FE58A4}" presName="gear2" presStyleLbl="node1" presStyleIdx="1" presStyleCnt="3">
        <dgm:presLayoutVars>
          <dgm:chMax val="1"/>
          <dgm:bulletEnabled val="1"/>
        </dgm:presLayoutVars>
      </dgm:prSet>
      <dgm:spPr/>
    </dgm:pt>
    <dgm:pt modelId="{C0C2F1CD-30D2-4948-994D-B61FB3838EF7}" type="pres">
      <dgm:prSet presAssocID="{5DC0C65B-9269-4400-AF96-2F6A65FE58A4}" presName="gear2srcNode" presStyleLbl="node1" presStyleIdx="1" presStyleCnt="3"/>
      <dgm:spPr/>
    </dgm:pt>
    <dgm:pt modelId="{7A7A2182-461D-4CE6-8FF3-0970A921812A}" type="pres">
      <dgm:prSet presAssocID="{5DC0C65B-9269-4400-AF96-2F6A65FE58A4}" presName="gear2dstNode" presStyleLbl="node1" presStyleIdx="1" presStyleCnt="3"/>
      <dgm:spPr/>
    </dgm:pt>
    <dgm:pt modelId="{D3E0A477-44A7-472C-BC13-39D73C7787AF}" type="pres">
      <dgm:prSet presAssocID="{8BF3DB74-0C77-4CAA-ACFD-84BE65C20BE4}" presName="gear3" presStyleLbl="node1" presStyleIdx="2" presStyleCnt="3"/>
      <dgm:spPr/>
    </dgm:pt>
    <dgm:pt modelId="{A0113127-B93B-443C-A952-7701675317DE}" type="pres">
      <dgm:prSet presAssocID="{8BF3DB74-0C77-4CAA-ACFD-84BE65C20BE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5D327D9-0E49-424B-995E-ED639194F25D}" type="pres">
      <dgm:prSet presAssocID="{8BF3DB74-0C77-4CAA-ACFD-84BE65C20BE4}" presName="gear3srcNode" presStyleLbl="node1" presStyleIdx="2" presStyleCnt="3"/>
      <dgm:spPr/>
    </dgm:pt>
    <dgm:pt modelId="{5FD7807B-F229-454F-AA6A-56F3E14ED9F8}" type="pres">
      <dgm:prSet presAssocID="{8BF3DB74-0C77-4CAA-ACFD-84BE65C20BE4}" presName="gear3dstNode" presStyleLbl="node1" presStyleIdx="2" presStyleCnt="3"/>
      <dgm:spPr/>
    </dgm:pt>
    <dgm:pt modelId="{E44AC4E4-D1C3-44B4-9DBA-1D66DF9B76BC}" type="pres">
      <dgm:prSet presAssocID="{1DF4659B-0C5D-4C38-AA6F-B7A5433BE11C}" presName="connector1" presStyleLbl="sibTrans2D1" presStyleIdx="0" presStyleCnt="3"/>
      <dgm:spPr/>
    </dgm:pt>
    <dgm:pt modelId="{016BFA13-3E0A-4CAF-8A5A-36C07E882FA1}" type="pres">
      <dgm:prSet presAssocID="{9F5042D7-6FF8-46B0-9617-4CFC557076C2}" presName="connector2" presStyleLbl="sibTrans2D1" presStyleIdx="1" presStyleCnt="3"/>
      <dgm:spPr/>
    </dgm:pt>
    <dgm:pt modelId="{9B82D521-916A-4A60-BB8C-9F92A1CFEDB1}" type="pres">
      <dgm:prSet presAssocID="{9F8446FC-1E3E-45CE-8F2B-7FE791EF6ACF}" presName="connector3" presStyleLbl="sibTrans2D1" presStyleIdx="2" presStyleCnt="3"/>
      <dgm:spPr/>
    </dgm:pt>
  </dgm:ptLst>
  <dgm:cxnLst>
    <dgm:cxn modelId="{29256B0A-D0CC-4A0D-A473-6B82DB4D1FBD}" type="presOf" srcId="{5DC0C65B-9269-4400-AF96-2F6A65FE58A4}" destId="{87FE6891-5394-4A23-B642-0229331B08D4}" srcOrd="0" destOrd="0" presId="urn:microsoft.com/office/officeart/2005/8/layout/gear1"/>
    <dgm:cxn modelId="{932C6E23-D020-423F-B391-28840FF0D0FF}" type="presOf" srcId="{5DC0C65B-9269-4400-AF96-2F6A65FE58A4}" destId="{C0C2F1CD-30D2-4948-994D-B61FB3838EF7}" srcOrd="1" destOrd="0" presId="urn:microsoft.com/office/officeart/2005/8/layout/gear1"/>
    <dgm:cxn modelId="{78F3BC38-91BE-4BF6-AFC0-007D118308BC}" type="presOf" srcId="{9F5042D7-6FF8-46B0-9617-4CFC557076C2}" destId="{016BFA13-3E0A-4CAF-8A5A-36C07E882FA1}" srcOrd="0" destOrd="0" presId="urn:microsoft.com/office/officeart/2005/8/layout/gear1"/>
    <dgm:cxn modelId="{17973D6C-3343-456E-8F11-CA428AA00C98}" type="presOf" srcId="{8BF3DB74-0C77-4CAA-ACFD-84BE65C20BE4}" destId="{C5D327D9-0E49-424B-995E-ED639194F25D}" srcOrd="2" destOrd="0" presId="urn:microsoft.com/office/officeart/2005/8/layout/gear1"/>
    <dgm:cxn modelId="{A931D687-4F5C-4FBB-8B58-EA593DF0FB16}" type="presOf" srcId="{8BF3DB74-0C77-4CAA-ACFD-84BE65C20BE4}" destId="{D3E0A477-44A7-472C-BC13-39D73C7787AF}" srcOrd="0" destOrd="0" presId="urn:microsoft.com/office/officeart/2005/8/layout/gear1"/>
    <dgm:cxn modelId="{614E4998-3E46-4272-83BB-F606B324F1EE}" type="presOf" srcId="{2256871D-5D5F-4C29-9A2F-64198ABEA75F}" destId="{F195268D-AAF5-4CF3-8537-56553CAB319F}" srcOrd="0" destOrd="0" presId="urn:microsoft.com/office/officeart/2005/8/layout/gear1"/>
    <dgm:cxn modelId="{D27071A0-A403-41FB-8A29-BD8DBABDABE0}" type="presOf" srcId="{9F8446FC-1E3E-45CE-8F2B-7FE791EF6ACF}" destId="{9B82D521-916A-4A60-BB8C-9F92A1CFEDB1}" srcOrd="0" destOrd="0" presId="urn:microsoft.com/office/officeart/2005/8/layout/gear1"/>
    <dgm:cxn modelId="{862278B1-9073-4B2B-883D-97B9C5BED543}" srcId="{2256871D-5D5F-4C29-9A2F-64198ABEA75F}" destId="{8BF3DB74-0C77-4CAA-ACFD-84BE65C20BE4}" srcOrd="2" destOrd="0" parTransId="{5ED7728E-01E5-4504-9E63-F3BC336607F2}" sibTransId="{9F8446FC-1E3E-45CE-8F2B-7FE791EF6ACF}"/>
    <dgm:cxn modelId="{AC644CB8-BA32-40D1-BEC3-DDAE342C50CB}" type="presOf" srcId="{91DBE46E-3A28-41BD-9953-3582A58A9913}" destId="{146A83B0-50DF-4AEB-A4CE-14C0157797E0}" srcOrd="1" destOrd="0" presId="urn:microsoft.com/office/officeart/2005/8/layout/gear1"/>
    <dgm:cxn modelId="{282CB3BA-D372-4954-B65B-E9B6B0F791DA}" type="presOf" srcId="{8BF3DB74-0C77-4CAA-ACFD-84BE65C20BE4}" destId="{A0113127-B93B-443C-A952-7701675317DE}" srcOrd="1" destOrd="0" presId="urn:microsoft.com/office/officeart/2005/8/layout/gear1"/>
    <dgm:cxn modelId="{70483AC0-5DE1-45D5-955B-6A9C2E3F1376}" srcId="{2256871D-5D5F-4C29-9A2F-64198ABEA75F}" destId="{5DC0C65B-9269-4400-AF96-2F6A65FE58A4}" srcOrd="1" destOrd="0" parTransId="{FD75217F-B39A-4188-9F51-667A39DA0144}" sibTransId="{9F5042D7-6FF8-46B0-9617-4CFC557076C2}"/>
    <dgm:cxn modelId="{48A8BDC2-C34C-4F0B-BC1A-301E02B1ED43}" type="presOf" srcId="{1DF4659B-0C5D-4C38-AA6F-B7A5433BE11C}" destId="{E44AC4E4-D1C3-44B4-9DBA-1D66DF9B76BC}" srcOrd="0" destOrd="0" presId="urn:microsoft.com/office/officeart/2005/8/layout/gear1"/>
    <dgm:cxn modelId="{83354FD7-D079-45D3-905A-208820F9688C}" srcId="{2256871D-5D5F-4C29-9A2F-64198ABEA75F}" destId="{91DBE46E-3A28-41BD-9953-3582A58A9913}" srcOrd="0" destOrd="0" parTransId="{B37A5D69-2D62-4E40-9CB1-E3B2F3BE157C}" sibTransId="{1DF4659B-0C5D-4C38-AA6F-B7A5433BE11C}"/>
    <dgm:cxn modelId="{0D8DE3E3-400A-4D8B-A7EA-DA8644137E28}" type="presOf" srcId="{91DBE46E-3A28-41BD-9953-3582A58A9913}" destId="{B1F5B239-71E8-44F0-8E5F-A7DEF1D272BC}" srcOrd="2" destOrd="0" presId="urn:microsoft.com/office/officeart/2005/8/layout/gear1"/>
    <dgm:cxn modelId="{C49277EA-2B11-4B70-AC53-72C32B4C9EE7}" type="presOf" srcId="{8BF3DB74-0C77-4CAA-ACFD-84BE65C20BE4}" destId="{5FD7807B-F229-454F-AA6A-56F3E14ED9F8}" srcOrd="3" destOrd="0" presId="urn:microsoft.com/office/officeart/2005/8/layout/gear1"/>
    <dgm:cxn modelId="{8A62FAEA-2936-4C0A-8F9D-9A8054E8B96C}" type="presOf" srcId="{91DBE46E-3A28-41BD-9953-3582A58A9913}" destId="{1D131410-9FE2-418A-BC54-AB9B4A5EE8DF}" srcOrd="0" destOrd="0" presId="urn:microsoft.com/office/officeart/2005/8/layout/gear1"/>
    <dgm:cxn modelId="{A359B8ED-AF5D-4E2C-A6C5-C32EFE6AA6E4}" type="presOf" srcId="{5DC0C65B-9269-4400-AF96-2F6A65FE58A4}" destId="{7A7A2182-461D-4CE6-8FF3-0970A921812A}" srcOrd="2" destOrd="0" presId="urn:microsoft.com/office/officeart/2005/8/layout/gear1"/>
    <dgm:cxn modelId="{4C1AD11D-7564-45F8-906A-F9BDA1694038}" type="presParOf" srcId="{F195268D-AAF5-4CF3-8537-56553CAB319F}" destId="{1D131410-9FE2-418A-BC54-AB9B4A5EE8DF}" srcOrd="0" destOrd="0" presId="urn:microsoft.com/office/officeart/2005/8/layout/gear1"/>
    <dgm:cxn modelId="{18E8DC1F-205F-43CB-9E79-255D646A9F5D}" type="presParOf" srcId="{F195268D-AAF5-4CF3-8537-56553CAB319F}" destId="{146A83B0-50DF-4AEB-A4CE-14C0157797E0}" srcOrd="1" destOrd="0" presId="urn:microsoft.com/office/officeart/2005/8/layout/gear1"/>
    <dgm:cxn modelId="{C20369A7-30A6-4AC8-B43B-896BFA3F0319}" type="presParOf" srcId="{F195268D-AAF5-4CF3-8537-56553CAB319F}" destId="{B1F5B239-71E8-44F0-8E5F-A7DEF1D272BC}" srcOrd="2" destOrd="0" presId="urn:microsoft.com/office/officeart/2005/8/layout/gear1"/>
    <dgm:cxn modelId="{5C33A44C-5EB7-44FB-BC8D-680B5CE193FA}" type="presParOf" srcId="{F195268D-AAF5-4CF3-8537-56553CAB319F}" destId="{87FE6891-5394-4A23-B642-0229331B08D4}" srcOrd="3" destOrd="0" presId="urn:microsoft.com/office/officeart/2005/8/layout/gear1"/>
    <dgm:cxn modelId="{B7732851-DA25-4E25-98A7-B35B957224A8}" type="presParOf" srcId="{F195268D-AAF5-4CF3-8537-56553CAB319F}" destId="{C0C2F1CD-30D2-4948-994D-B61FB3838EF7}" srcOrd="4" destOrd="0" presId="urn:microsoft.com/office/officeart/2005/8/layout/gear1"/>
    <dgm:cxn modelId="{CA262F2B-B4ED-495A-88D7-BC1C4FE74330}" type="presParOf" srcId="{F195268D-AAF5-4CF3-8537-56553CAB319F}" destId="{7A7A2182-461D-4CE6-8FF3-0970A921812A}" srcOrd="5" destOrd="0" presId="urn:microsoft.com/office/officeart/2005/8/layout/gear1"/>
    <dgm:cxn modelId="{79C2D570-C3BF-4F16-AA93-F02F9501E12F}" type="presParOf" srcId="{F195268D-AAF5-4CF3-8537-56553CAB319F}" destId="{D3E0A477-44A7-472C-BC13-39D73C7787AF}" srcOrd="6" destOrd="0" presId="urn:microsoft.com/office/officeart/2005/8/layout/gear1"/>
    <dgm:cxn modelId="{69B52202-C8D6-4B48-BFD2-5A6A357B9EDD}" type="presParOf" srcId="{F195268D-AAF5-4CF3-8537-56553CAB319F}" destId="{A0113127-B93B-443C-A952-7701675317DE}" srcOrd="7" destOrd="0" presId="urn:microsoft.com/office/officeart/2005/8/layout/gear1"/>
    <dgm:cxn modelId="{E6C87725-2098-4F31-9EB2-F334470B40FD}" type="presParOf" srcId="{F195268D-AAF5-4CF3-8537-56553CAB319F}" destId="{C5D327D9-0E49-424B-995E-ED639194F25D}" srcOrd="8" destOrd="0" presId="urn:microsoft.com/office/officeart/2005/8/layout/gear1"/>
    <dgm:cxn modelId="{C2EBB63A-1359-429F-9D58-C535BE08476B}" type="presParOf" srcId="{F195268D-AAF5-4CF3-8537-56553CAB319F}" destId="{5FD7807B-F229-454F-AA6A-56F3E14ED9F8}" srcOrd="9" destOrd="0" presId="urn:microsoft.com/office/officeart/2005/8/layout/gear1"/>
    <dgm:cxn modelId="{B5FBAAAA-48F4-4B74-818C-0C1133D190F2}" type="presParOf" srcId="{F195268D-AAF5-4CF3-8537-56553CAB319F}" destId="{E44AC4E4-D1C3-44B4-9DBA-1D66DF9B76BC}" srcOrd="10" destOrd="0" presId="urn:microsoft.com/office/officeart/2005/8/layout/gear1"/>
    <dgm:cxn modelId="{EE3958CB-7E6B-456C-AB81-4662177765FF}" type="presParOf" srcId="{F195268D-AAF5-4CF3-8537-56553CAB319F}" destId="{016BFA13-3E0A-4CAF-8A5A-36C07E882FA1}" srcOrd="11" destOrd="0" presId="urn:microsoft.com/office/officeart/2005/8/layout/gear1"/>
    <dgm:cxn modelId="{871D5D60-3FA9-492C-949A-9323E98F9C66}" type="presParOf" srcId="{F195268D-AAF5-4CF3-8537-56553CAB319F}" destId="{9B82D521-916A-4A60-BB8C-9F92A1CFEDB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56871D-5D5F-4C29-9A2F-64198ABEA75F}" type="doc">
      <dgm:prSet loTypeId="urn:microsoft.com/office/officeart/2005/8/layout/gear1" loCatId="cycle" qsTypeId="urn:microsoft.com/office/officeart/2005/8/quickstyle/3d5" qsCatId="3D" csTypeId="urn:microsoft.com/office/officeart/2005/8/colors/colorful4" csCatId="colorful" phldr="1"/>
      <dgm:spPr/>
    </dgm:pt>
    <dgm:pt modelId="{91DBE46E-3A28-41BD-9953-3582A58A9913}">
      <dgm:prSet phldrT="[Text]" custT="1"/>
      <dgm:spPr/>
      <dgm:t>
        <a:bodyPr/>
        <a:lstStyle/>
        <a:p>
          <a:pPr algn="ctr"/>
          <a:r>
            <a:rPr lang="bn-BD" sz="6000" b="1" dirty="0">
              <a:latin typeface="NikoshBAN" panose="02000000000000000000" pitchFamily="2" charset="0"/>
              <a:cs typeface="NikoshBAN" panose="02000000000000000000" pitchFamily="2" charset="0"/>
            </a:rPr>
            <a:t>গণতন্ত্র</a:t>
          </a:r>
          <a:endParaRPr lang="en-US" sz="6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7A5D69-2D62-4E40-9CB1-E3B2F3BE157C}" type="parTrans" cxnId="{83354FD7-D079-45D3-905A-208820F9688C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F4659B-0C5D-4C38-AA6F-B7A5433BE11C}" type="sibTrans" cxnId="{83354FD7-D079-45D3-905A-208820F9688C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C0C65B-9269-4400-AF96-2F6A65FE58A4}">
      <dgm:prSet phldrT="[Text]" custT="1"/>
      <dgm:spPr/>
      <dgm:t>
        <a:bodyPr/>
        <a:lstStyle/>
        <a:p>
          <a:pPr algn="ctr"/>
          <a:r>
            <a:rPr lang="bn-BD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প্রজাতন্ত্র  </a:t>
          </a:r>
          <a:endParaRPr lang="en-US" sz="36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75217F-B39A-4188-9F51-667A39DA0144}" type="parTrans" cxnId="{70483AC0-5DE1-45D5-955B-6A9C2E3F1376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5042D7-6FF8-46B0-9617-4CFC557076C2}" type="sibTrans" cxnId="{70483AC0-5DE1-45D5-955B-6A9C2E3F1376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F3DB74-0C77-4CAA-ACFD-84BE65C20BE4}">
      <dgm:prSet phldrT="[Text]"/>
      <dgm:spPr/>
      <dgm:t>
        <a:bodyPr/>
        <a:lstStyle/>
        <a:p>
          <a:pPr algn="ctr"/>
          <a:r>
            <a:rPr lang="bn-BD" b="1" dirty="0">
              <a:latin typeface="NikoshBAN" panose="02000000000000000000" pitchFamily="2" charset="0"/>
              <a:cs typeface="NikoshBAN" panose="02000000000000000000" pitchFamily="2" charset="0"/>
            </a:rPr>
            <a:t> নিয়মতান্ত্রিক রাজতন্ত্র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D7728E-01E5-4504-9E63-F3BC336607F2}" type="parTrans" cxnId="{862278B1-9073-4B2B-883D-97B9C5BED543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446FC-1E3E-45CE-8F2B-7FE791EF6ACF}" type="sibTrans" cxnId="{862278B1-9073-4B2B-883D-97B9C5BED543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95268D-AAF5-4CF3-8537-56553CAB319F}" type="pres">
      <dgm:prSet presAssocID="{2256871D-5D5F-4C29-9A2F-64198ABEA75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131410-9FE2-418A-BC54-AB9B4A5EE8DF}" type="pres">
      <dgm:prSet presAssocID="{91DBE46E-3A28-41BD-9953-3582A58A9913}" presName="gear1" presStyleLbl="node1" presStyleIdx="0" presStyleCnt="3">
        <dgm:presLayoutVars>
          <dgm:chMax val="1"/>
          <dgm:bulletEnabled val="1"/>
        </dgm:presLayoutVars>
      </dgm:prSet>
      <dgm:spPr/>
    </dgm:pt>
    <dgm:pt modelId="{146A83B0-50DF-4AEB-A4CE-14C0157797E0}" type="pres">
      <dgm:prSet presAssocID="{91DBE46E-3A28-41BD-9953-3582A58A9913}" presName="gear1srcNode" presStyleLbl="node1" presStyleIdx="0" presStyleCnt="3"/>
      <dgm:spPr/>
    </dgm:pt>
    <dgm:pt modelId="{B1F5B239-71E8-44F0-8E5F-A7DEF1D272BC}" type="pres">
      <dgm:prSet presAssocID="{91DBE46E-3A28-41BD-9953-3582A58A9913}" presName="gear1dstNode" presStyleLbl="node1" presStyleIdx="0" presStyleCnt="3"/>
      <dgm:spPr/>
    </dgm:pt>
    <dgm:pt modelId="{87FE6891-5394-4A23-B642-0229331B08D4}" type="pres">
      <dgm:prSet presAssocID="{5DC0C65B-9269-4400-AF96-2F6A65FE58A4}" presName="gear2" presStyleLbl="node1" presStyleIdx="1" presStyleCnt="3">
        <dgm:presLayoutVars>
          <dgm:chMax val="1"/>
          <dgm:bulletEnabled val="1"/>
        </dgm:presLayoutVars>
      </dgm:prSet>
      <dgm:spPr/>
    </dgm:pt>
    <dgm:pt modelId="{C0C2F1CD-30D2-4948-994D-B61FB3838EF7}" type="pres">
      <dgm:prSet presAssocID="{5DC0C65B-9269-4400-AF96-2F6A65FE58A4}" presName="gear2srcNode" presStyleLbl="node1" presStyleIdx="1" presStyleCnt="3"/>
      <dgm:spPr/>
    </dgm:pt>
    <dgm:pt modelId="{7A7A2182-461D-4CE6-8FF3-0970A921812A}" type="pres">
      <dgm:prSet presAssocID="{5DC0C65B-9269-4400-AF96-2F6A65FE58A4}" presName="gear2dstNode" presStyleLbl="node1" presStyleIdx="1" presStyleCnt="3"/>
      <dgm:spPr/>
    </dgm:pt>
    <dgm:pt modelId="{D3E0A477-44A7-472C-BC13-39D73C7787AF}" type="pres">
      <dgm:prSet presAssocID="{8BF3DB74-0C77-4CAA-ACFD-84BE65C20BE4}" presName="gear3" presStyleLbl="node1" presStyleIdx="2" presStyleCnt="3"/>
      <dgm:spPr/>
    </dgm:pt>
    <dgm:pt modelId="{A0113127-B93B-443C-A952-7701675317DE}" type="pres">
      <dgm:prSet presAssocID="{8BF3DB74-0C77-4CAA-ACFD-84BE65C20BE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5D327D9-0E49-424B-995E-ED639194F25D}" type="pres">
      <dgm:prSet presAssocID="{8BF3DB74-0C77-4CAA-ACFD-84BE65C20BE4}" presName="gear3srcNode" presStyleLbl="node1" presStyleIdx="2" presStyleCnt="3"/>
      <dgm:spPr/>
    </dgm:pt>
    <dgm:pt modelId="{5FD7807B-F229-454F-AA6A-56F3E14ED9F8}" type="pres">
      <dgm:prSet presAssocID="{8BF3DB74-0C77-4CAA-ACFD-84BE65C20BE4}" presName="gear3dstNode" presStyleLbl="node1" presStyleIdx="2" presStyleCnt="3"/>
      <dgm:spPr/>
    </dgm:pt>
    <dgm:pt modelId="{E44AC4E4-D1C3-44B4-9DBA-1D66DF9B76BC}" type="pres">
      <dgm:prSet presAssocID="{1DF4659B-0C5D-4C38-AA6F-B7A5433BE11C}" presName="connector1" presStyleLbl="sibTrans2D1" presStyleIdx="0" presStyleCnt="3"/>
      <dgm:spPr/>
    </dgm:pt>
    <dgm:pt modelId="{016BFA13-3E0A-4CAF-8A5A-36C07E882FA1}" type="pres">
      <dgm:prSet presAssocID="{9F5042D7-6FF8-46B0-9617-4CFC557076C2}" presName="connector2" presStyleLbl="sibTrans2D1" presStyleIdx="1" presStyleCnt="3"/>
      <dgm:spPr/>
    </dgm:pt>
    <dgm:pt modelId="{9B82D521-916A-4A60-BB8C-9F92A1CFEDB1}" type="pres">
      <dgm:prSet presAssocID="{9F8446FC-1E3E-45CE-8F2B-7FE791EF6ACF}" presName="connector3" presStyleLbl="sibTrans2D1" presStyleIdx="2" presStyleCnt="3"/>
      <dgm:spPr/>
    </dgm:pt>
  </dgm:ptLst>
  <dgm:cxnLst>
    <dgm:cxn modelId="{29256B0A-D0CC-4A0D-A473-6B82DB4D1FBD}" type="presOf" srcId="{5DC0C65B-9269-4400-AF96-2F6A65FE58A4}" destId="{87FE6891-5394-4A23-B642-0229331B08D4}" srcOrd="0" destOrd="0" presId="urn:microsoft.com/office/officeart/2005/8/layout/gear1"/>
    <dgm:cxn modelId="{932C6E23-D020-423F-B391-28840FF0D0FF}" type="presOf" srcId="{5DC0C65B-9269-4400-AF96-2F6A65FE58A4}" destId="{C0C2F1CD-30D2-4948-994D-B61FB3838EF7}" srcOrd="1" destOrd="0" presId="urn:microsoft.com/office/officeart/2005/8/layout/gear1"/>
    <dgm:cxn modelId="{78F3BC38-91BE-4BF6-AFC0-007D118308BC}" type="presOf" srcId="{9F5042D7-6FF8-46B0-9617-4CFC557076C2}" destId="{016BFA13-3E0A-4CAF-8A5A-36C07E882FA1}" srcOrd="0" destOrd="0" presId="urn:microsoft.com/office/officeart/2005/8/layout/gear1"/>
    <dgm:cxn modelId="{17973D6C-3343-456E-8F11-CA428AA00C98}" type="presOf" srcId="{8BF3DB74-0C77-4CAA-ACFD-84BE65C20BE4}" destId="{C5D327D9-0E49-424B-995E-ED639194F25D}" srcOrd="2" destOrd="0" presId="urn:microsoft.com/office/officeart/2005/8/layout/gear1"/>
    <dgm:cxn modelId="{A931D687-4F5C-4FBB-8B58-EA593DF0FB16}" type="presOf" srcId="{8BF3DB74-0C77-4CAA-ACFD-84BE65C20BE4}" destId="{D3E0A477-44A7-472C-BC13-39D73C7787AF}" srcOrd="0" destOrd="0" presId="urn:microsoft.com/office/officeart/2005/8/layout/gear1"/>
    <dgm:cxn modelId="{614E4998-3E46-4272-83BB-F606B324F1EE}" type="presOf" srcId="{2256871D-5D5F-4C29-9A2F-64198ABEA75F}" destId="{F195268D-AAF5-4CF3-8537-56553CAB319F}" srcOrd="0" destOrd="0" presId="urn:microsoft.com/office/officeart/2005/8/layout/gear1"/>
    <dgm:cxn modelId="{D27071A0-A403-41FB-8A29-BD8DBABDABE0}" type="presOf" srcId="{9F8446FC-1E3E-45CE-8F2B-7FE791EF6ACF}" destId="{9B82D521-916A-4A60-BB8C-9F92A1CFEDB1}" srcOrd="0" destOrd="0" presId="urn:microsoft.com/office/officeart/2005/8/layout/gear1"/>
    <dgm:cxn modelId="{862278B1-9073-4B2B-883D-97B9C5BED543}" srcId="{2256871D-5D5F-4C29-9A2F-64198ABEA75F}" destId="{8BF3DB74-0C77-4CAA-ACFD-84BE65C20BE4}" srcOrd="2" destOrd="0" parTransId="{5ED7728E-01E5-4504-9E63-F3BC336607F2}" sibTransId="{9F8446FC-1E3E-45CE-8F2B-7FE791EF6ACF}"/>
    <dgm:cxn modelId="{AC644CB8-BA32-40D1-BEC3-DDAE342C50CB}" type="presOf" srcId="{91DBE46E-3A28-41BD-9953-3582A58A9913}" destId="{146A83B0-50DF-4AEB-A4CE-14C0157797E0}" srcOrd="1" destOrd="0" presId="urn:microsoft.com/office/officeart/2005/8/layout/gear1"/>
    <dgm:cxn modelId="{282CB3BA-D372-4954-B65B-E9B6B0F791DA}" type="presOf" srcId="{8BF3DB74-0C77-4CAA-ACFD-84BE65C20BE4}" destId="{A0113127-B93B-443C-A952-7701675317DE}" srcOrd="1" destOrd="0" presId="urn:microsoft.com/office/officeart/2005/8/layout/gear1"/>
    <dgm:cxn modelId="{70483AC0-5DE1-45D5-955B-6A9C2E3F1376}" srcId="{2256871D-5D5F-4C29-9A2F-64198ABEA75F}" destId="{5DC0C65B-9269-4400-AF96-2F6A65FE58A4}" srcOrd="1" destOrd="0" parTransId="{FD75217F-B39A-4188-9F51-667A39DA0144}" sibTransId="{9F5042D7-6FF8-46B0-9617-4CFC557076C2}"/>
    <dgm:cxn modelId="{48A8BDC2-C34C-4F0B-BC1A-301E02B1ED43}" type="presOf" srcId="{1DF4659B-0C5D-4C38-AA6F-B7A5433BE11C}" destId="{E44AC4E4-D1C3-44B4-9DBA-1D66DF9B76BC}" srcOrd="0" destOrd="0" presId="urn:microsoft.com/office/officeart/2005/8/layout/gear1"/>
    <dgm:cxn modelId="{83354FD7-D079-45D3-905A-208820F9688C}" srcId="{2256871D-5D5F-4C29-9A2F-64198ABEA75F}" destId="{91DBE46E-3A28-41BD-9953-3582A58A9913}" srcOrd="0" destOrd="0" parTransId="{B37A5D69-2D62-4E40-9CB1-E3B2F3BE157C}" sibTransId="{1DF4659B-0C5D-4C38-AA6F-B7A5433BE11C}"/>
    <dgm:cxn modelId="{0D8DE3E3-400A-4D8B-A7EA-DA8644137E28}" type="presOf" srcId="{91DBE46E-3A28-41BD-9953-3582A58A9913}" destId="{B1F5B239-71E8-44F0-8E5F-A7DEF1D272BC}" srcOrd="2" destOrd="0" presId="urn:microsoft.com/office/officeart/2005/8/layout/gear1"/>
    <dgm:cxn modelId="{C49277EA-2B11-4B70-AC53-72C32B4C9EE7}" type="presOf" srcId="{8BF3DB74-0C77-4CAA-ACFD-84BE65C20BE4}" destId="{5FD7807B-F229-454F-AA6A-56F3E14ED9F8}" srcOrd="3" destOrd="0" presId="urn:microsoft.com/office/officeart/2005/8/layout/gear1"/>
    <dgm:cxn modelId="{8A62FAEA-2936-4C0A-8F9D-9A8054E8B96C}" type="presOf" srcId="{91DBE46E-3A28-41BD-9953-3582A58A9913}" destId="{1D131410-9FE2-418A-BC54-AB9B4A5EE8DF}" srcOrd="0" destOrd="0" presId="urn:microsoft.com/office/officeart/2005/8/layout/gear1"/>
    <dgm:cxn modelId="{A359B8ED-AF5D-4E2C-A6C5-C32EFE6AA6E4}" type="presOf" srcId="{5DC0C65B-9269-4400-AF96-2F6A65FE58A4}" destId="{7A7A2182-461D-4CE6-8FF3-0970A921812A}" srcOrd="2" destOrd="0" presId="urn:microsoft.com/office/officeart/2005/8/layout/gear1"/>
    <dgm:cxn modelId="{4C1AD11D-7564-45F8-906A-F9BDA1694038}" type="presParOf" srcId="{F195268D-AAF5-4CF3-8537-56553CAB319F}" destId="{1D131410-9FE2-418A-BC54-AB9B4A5EE8DF}" srcOrd="0" destOrd="0" presId="urn:microsoft.com/office/officeart/2005/8/layout/gear1"/>
    <dgm:cxn modelId="{18E8DC1F-205F-43CB-9E79-255D646A9F5D}" type="presParOf" srcId="{F195268D-AAF5-4CF3-8537-56553CAB319F}" destId="{146A83B0-50DF-4AEB-A4CE-14C0157797E0}" srcOrd="1" destOrd="0" presId="urn:microsoft.com/office/officeart/2005/8/layout/gear1"/>
    <dgm:cxn modelId="{C20369A7-30A6-4AC8-B43B-896BFA3F0319}" type="presParOf" srcId="{F195268D-AAF5-4CF3-8537-56553CAB319F}" destId="{B1F5B239-71E8-44F0-8E5F-A7DEF1D272BC}" srcOrd="2" destOrd="0" presId="urn:microsoft.com/office/officeart/2005/8/layout/gear1"/>
    <dgm:cxn modelId="{5C33A44C-5EB7-44FB-BC8D-680B5CE193FA}" type="presParOf" srcId="{F195268D-AAF5-4CF3-8537-56553CAB319F}" destId="{87FE6891-5394-4A23-B642-0229331B08D4}" srcOrd="3" destOrd="0" presId="urn:microsoft.com/office/officeart/2005/8/layout/gear1"/>
    <dgm:cxn modelId="{B7732851-DA25-4E25-98A7-B35B957224A8}" type="presParOf" srcId="{F195268D-AAF5-4CF3-8537-56553CAB319F}" destId="{C0C2F1CD-30D2-4948-994D-B61FB3838EF7}" srcOrd="4" destOrd="0" presId="urn:microsoft.com/office/officeart/2005/8/layout/gear1"/>
    <dgm:cxn modelId="{CA262F2B-B4ED-495A-88D7-BC1C4FE74330}" type="presParOf" srcId="{F195268D-AAF5-4CF3-8537-56553CAB319F}" destId="{7A7A2182-461D-4CE6-8FF3-0970A921812A}" srcOrd="5" destOrd="0" presId="urn:microsoft.com/office/officeart/2005/8/layout/gear1"/>
    <dgm:cxn modelId="{79C2D570-C3BF-4F16-AA93-F02F9501E12F}" type="presParOf" srcId="{F195268D-AAF5-4CF3-8537-56553CAB319F}" destId="{D3E0A477-44A7-472C-BC13-39D73C7787AF}" srcOrd="6" destOrd="0" presId="urn:microsoft.com/office/officeart/2005/8/layout/gear1"/>
    <dgm:cxn modelId="{69B52202-C8D6-4B48-BFD2-5A6A357B9EDD}" type="presParOf" srcId="{F195268D-AAF5-4CF3-8537-56553CAB319F}" destId="{A0113127-B93B-443C-A952-7701675317DE}" srcOrd="7" destOrd="0" presId="urn:microsoft.com/office/officeart/2005/8/layout/gear1"/>
    <dgm:cxn modelId="{E6C87725-2098-4F31-9EB2-F334470B40FD}" type="presParOf" srcId="{F195268D-AAF5-4CF3-8537-56553CAB319F}" destId="{C5D327D9-0E49-424B-995E-ED639194F25D}" srcOrd="8" destOrd="0" presId="urn:microsoft.com/office/officeart/2005/8/layout/gear1"/>
    <dgm:cxn modelId="{C2EBB63A-1359-429F-9D58-C535BE08476B}" type="presParOf" srcId="{F195268D-AAF5-4CF3-8537-56553CAB319F}" destId="{5FD7807B-F229-454F-AA6A-56F3E14ED9F8}" srcOrd="9" destOrd="0" presId="urn:microsoft.com/office/officeart/2005/8/layout/gear1"/>
    <dgm:cxn modelId="{B5FBAAAA-48F4-4B74-818C-0C1133D190F2}" type="presParOf" srcId="{F195268D-AAF5-4CF3-8537-56553CAB319F}" destId="{E44AC4E4-D1C3-44B4-9DBA-1D66DF9B76BC}" srcOrd="10" destOrd="0" presId="urn:microsoft.com/office/officeart/2005/8/layout/gear1"/>
    <dgm:cxn modelId="{EE3958CB-7E6B-456C-AB81-4662177765FF}" type="presParOf" srcId="{F195268D-AAF5-4CF3-8537-56553CAB319F}" destId="{016BFA13-3E0A-4CAF-8A5A-36C07E882FA1}" srcOrd="11" destOrd="0" presId="urn:microsoft.com/office/officeart/2005/8/layout/gear1"/>
    <dgm:cxn modelId="{871D5D60-3FA9-492C-949A-9323E98F9C66}" type="presParOf" srcId="{F195268D-AAF5-4CF3-8537-56553CAB319F}" destId="{9B82D521-916A-4A60-BB8C-9F92A1CFEDB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56871D-5D5F-4C29-9A2F-64198ABEA75F}" type="doc">
      <dgm:prSet loTypeId="urn:microsoft.com/office/officeart/2005/8/layout/gear1" loCatId="cycle" qsTypeId="urn:microsoft.com/office/officeart/2005/8/quickstyle/3d5" qsCatId="3D" csTypeId="urn:microsoft.com/office/officeart/2005/8/colors/accent2_3" csCatId="accent2" phldr="1"/>
      <dgm:spPr/>
    </dgm:pt>
    <dgm:pt modelId="{91DBE46E-3A28-41BD-9953-3582A58A9913}">
      <dgm:prSet phldrT="[Text]" custT="1"/>
      <dgm:spPr/>
      <dgm:t>
        <a:bodyPr/>
        <a:lstStyle/>
        <a:p>
          <a:pPr algn="ctr"/>
          <a:r>
            <a:rPr lang="bn-BD" sz="4000" dirty="0">
              <a:latin typeface="NikoshBAN" panose="02000000000000000000" pitchFamily="2" charset="0"/>
              <a:cs typeface="NikoshBAN" panose="02000000000000000000" pitchFamily="2" charset="0"/>
            </a:rPr>
            <a:t>নিয়মতান্ত্রিক রাজতন্ত্র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7A5D69-2D62-4E40-9CB1-E3B2F3BE157C}" type="parTrans" cxnId="{83354FD7-D079-45D3-905A-208820F9688C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F4659B-0C5D-4C38-AA6F-B7A5433BE11C}" type="sibTrans" cxnId="{83354FD7-D079-45D3-905A-208820F9688C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C0C65B-9269-4400-AF96-2F6A65FE58A4}">
      <dgm:prSet phldrT="[Text]"/>
      <dgm:spPr/>
      <dgm:t>
        <a:bodyPr/>
        <a:lstStyle/>
        <a:p>
          <a:pPr algn="ctr"/>
          <a:r>
            <a:rPr lang="bn-BD" b="1" dirty="0">
              <a:latin typeface="NikoshBAN" panose="02000000000000000000" pitchFamily="2" charset="0"/>
              <a:cs typeface="NikoshBAN" panose="02000000000000000000" pitchFamily="2" charset="0"/>
            </a:rPr>
            <a:t>এককেন্দ্রীক  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75217F-B39A-4188-9F51-667A39DA0144}" type="parTrans" cxnId="{70483AC0-5DE1-45D5-955B-6A9C2E3F1376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5042D7-6FF8-46B0-9617-4CFC557076C2}" type="sibTrans" cxnId="{70483AC0-5DE1-45D5-955B-6A9C2E3F1376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F3DB74-0C77-4CAA-ACFD-84BE65C20BE4}">
      <dgm:prSet phldrT="[Text]"/>
      <dgm:spPr/>
      <dgm:t>
        <a:bodyPr/>
        <a:lstStyle/>
        <a:p>
          <a:pPr algn="ctr"/>
          <a:r>
            <a: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যুক্তরাষ্ট্রীয় 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D7728E-01E5-4504-9E63-F3BC336607F2}" type="parTrans" cxnId="{862278B1-9073-4B2B-883D-97B9C5BED543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446FC-1E3E-45CE-8F2B-7FE791EF6ACF}" type="sibTrans" cxnId="{862278B1-9073-4B2B-883D-97B9C5BED543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95268D-AAF5-4CF3-8537-56553CAB319F}" type="pres">
      <dgm:prSet presAssocID="{2256871D-5D5F-4C29-9A2F-64198ABEA75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131410-9FE2-418A-BC54-AB9B4A5EE8DF}" type="pres">
      <dgm:prSet presAssocID="{91DBE46E-3A28-41BD-9953-3582A58A9913}" presName="gear1" presStyleLbl="node1" presStyleIdx="0" presStyleCnt="3">
        <dgm:presLayoutVars>
          <dgm:chMax val="1"/>
          <dgm:bulletEnabled val="1"/>
        </dgm:presLayoutVars>
      </dgm:prSet>
      <dgm:spPr/>
    </dgm:pt>
    <dgm:pt modelId="{146A83B0-50DF-4AEB-A4CE-14C0157797E0}" type="pres">
      <dgm:prSet presAssocID="{91DBE46E-3A28-41BD-9953-3582A58A9913}" presName="gear1srcNode" presStyleLbl="node1" presStyleIdx="0" presStyleCnt="3"/>
      <dgm:spPr/>
    </dgm:pt>
    <dgm:pt modelId="{B1F5B239-71E8-44F0-8E5F-A7DEF1D272BC}" type="pres">
      <dgm:prSet presAssocID="{91DBE46E-3A28-41BD-9953-3582A58A9913}" presName="gear1dstNode" presStyleLbl="node1" presStyleIdx="0" presStyleCnt="3"/>
      <dgm:spPr/>
    </dgm:pt>
    <dgm:pt modelId="{87FE6891-5394-4A23-B642-0229331B08D4}" type="pres">
      <dgm:prSet presAssocID="{5DC0C65B-9269-4400-AF96-2F6A65FE58A4}" presName="gear2" presStyleLbl="node1" presStyleIdx="1" presStyleCnt="3">
        <dgm:presLayoutVars>
          <dgm:chMax val="1"/>
          <dgm:bulletEnabled val="1"/>
        </dgm:presLayoutVars>
      </dgm:prSet>
      <dgm:spPr/>
    </dgm:pt>
    <dgm:pt modelId="{C0C2F1CD-30D2-4948-994D-B61FB3838EF7}" type="pres">
      <dgm:prSet presAssocID="{5DC0C65B-9269-4400-AF96-2F6A65FE58A4}" presName="gear2srcNode" presStyleLbl="node1" presStyleIdx="1" presStyleCnt="3"/>
      <dgm:spPr/>
    </dgm:pt>
    <dgm:pt modelId="{7A7A2182-461D-4CE6-8FF3-0970A921812A}" type="pres">
      <dgm:prSet presAssocID="{5DC0C65B-9269-4400-AF96-2F6A65FE58A4}" presName="gear2dstNode" presStyleLbl="node1" presStyleIdx="1" presStyleCnt="3"/>
      <dgm:spPr/>
    </dgm:pt>
    <dgm:pt modelId="{D3E0A477-44A7-472C-BC13-39D73C7787AF}" type="pres">
      <dgm:prSet presAssocID="{8BF3DB74-0C77-4CAA-ACFD-84BE65C20BE4}" presName="gear3" presStyleLbl="node1" presStyleIdx="2" presStyleCnt="3"/>
      <dgm:spPr/>
    </dgm:pt>
    <dgm:pt modelId="{A0113127-B93B-443C-A952-7701675317DE}" type="pres">
      <dgm:prSet presAssocID="{8BF3DB74-0C77-4CAA-ACFD-84BE65C20BE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5D327D9-0E49-424B-995E-ED639194F25D}" type="pres">
      <dgm:prSet presAssocID="{8BF3DB74-0C77-4CAA-ACFD-84BE65C20BE4}" presName="gear3srcNode" presStyleLbl="node1" presStyleIdx="2" presStyleCnt="3"/>
      <dgm:spPr/>
    </dgm:pt>
    <dgm:pt modelId="{5FD7807B-F229-454F-AA6A-56F3E14ED9F8}" type="pres">
      <dgm:prSet presAssocID="{8BF3DB74-0C77-4CAA-ACFD-84BE65C20BE4}" presName="gear3dstNode" presStyleLbl="node1" presStyleIdx="2" presStyleCnt="3"/>
      <dgm:spPr/>
    </dgm:pt>
    <dgm:pt modelId="{E44AC4E4-D1C3-44B4-9DBA-1D66DF9B76BC}" type="pres">
      <dgm:prSet presAssocID="{1DF4659B-0C5D-4C38-AA6F-B7A5433BE11C}" presName="connector1" presStyleLbl="sibTrans2D1" presStyleIdx="0" presStyleCnt="3"/>
      <dgm:spPr/>
    </dgm:pt>
    <dgm:pt modelId="{016BFA13-3E0A-4CAF-8A5A-36C07E882FA1}" type="pres">
      <dgm:prSet presAssocID="{9F5042D7-6FF8-46B0-9617-4CFC557076C2}" presName="connector2" presStyleLbl="sibTrans2D1" presStyleIdx="1" presStyleCnt="3"/>
      <dgm:spPr/>
    </dgm:pt>
    <dgm:pt modelId="{9B82D521-916A-4A60-BB8C-9F92A1CFEDB1}" type="pres">
      <dgm:prSet presAssocID="{9F8446FC-1E3E-45CE-8F2B-7FE791EF6ACF}" presName="connector3" presStyleLbl="sibTrans2D1" presStyleIdx="2" presStyleCnt="3"/>
      <dgm:spPr/>
    </dgm:pt>
  </dgm:ptLst>
  <dgm:cxnLst>
    <dgm:cxn modelId="{29256B0A-D0CC-4A0D-A473-6B82DB4D1FBD}" type="presOf" srcId="{5DC0C65B-9269-4400-AF96-2F6A65FE58A4}" destId="{87FE6891-5394-4A23-B642-0229331B08D4}" srcOrd="0" destOrd="0" presId="urn:microsoft.com/office/officeart/2005/8/layout/gear1"/>
    <dgm:cxn modelId="{932C6E23-D020-423F-B391-28840FF0D0FF}" type="presOf" srcId="{5DC0C65B-9269-4400-AF96-2F6A65FE58A4}" destId="{C0C2F1CD-30D2-4948-994D-B61FB3838EF7}" srcOrd="1" destOrd="0" presId="urn:microsoft.com/office/officeart/2005/8/layout/gear1"/>
    <dgm:cxn modelId="{78F3BC38-91BE-4BF6-AFC0-007D118308BC}" type="presOf" srcId="{9F5042D7-6FF8-46B0-9617-4CFC557076C2}" destId="{016BFA13-3E0A-4CAF-8A5A-36C07E882FA1}" srcOrd="0" destOrd="0" presId="urn:microsoft.com/office/officeart/2005/8/layout/gear1"/>
    <dgm:cxn modelId="{17973D6C-3343-456E-8F11-CA428AA00C98}" type="presOf" srcId="{8BF3DB74-0C77-4CAA-ACFD-84BE65C20BE4}" destId="{C5D327D9-0E49-424B-995E-ED639194F25D}" srcOrd="2" destOrd="0" presId="urn:microsoft.com/office/officeart/2005/8/layout/gear1"/>
    <dgm:cxn modelId="{A931D687-4F5C-4FBB-8B58-EA593DF0FB16}" type="presOf" srcId="{8BF3DB74-0C77-4CAA-ACFD-84BE65C20BE4}" destId="{D3E0A477-44A7-472C-BC13-39D73C7787AF}" srcOrd="0" destOrd="0" presId="urn:microsoft.com/office/officeart/2005/8/layout/gear1"/>
    <dgm:cxn modelId="{614E4998-3E46-4272-83BB-F606B324F1EE}" type="presOf" srcId="{2256871D-5D5F-4C29-9A2F-64198ABEA75F}" destId="{F195268D-AAF5-4CF3-8537-56553CAB319F}" srcOrd="0" destOrd="0" presId="urn:microsoft.com/office/officeart/2005/8/layout/gear1"/>
    <dgm:cxn modelId="{D27071A0-A403-41FB-8A29-BD8DBABDABE0}" type="presOf" srcId="{9F8446FC-1E3E-45CE-8F2B-7FE791EF6ACF}" destId="{9B82D521-916A-4A60-BB8C-9F92A1CFEDB1}" srcOrd="0" destOrd="0" presId="urn:microsoft.com/office/officeart/2005/8/layout/gear1"/>
    <dgm:cxn modelId="{862278B1-9073-4B2B-883D-97B9C5BED543}" srcId="{2256871D-5D5F-4C29-9A2F-64198ABEA75F}" destId="{8BF3DB74-0C77-4CAA-ACFD-84BE65C20BE4}" srcOrd="2" destOrd="0" parTransId="{5ED7728E-01E5-4504-9E63-F3BC336607F2}" sibTransId="{9F8446FC-1E3E-45CE-8F2B-7FE791EF6ACF}"/>
    <dgm:cxn modelId="{AC644CB8-BA32-40D1-BEC3-DDAE342C50CB}" type="presOf" srcId="{91DBE46E-3A28-41BD-9953-3582A58A9913}" destId="{146A83B0-50DF-4AEB-A4CE-14C0157797E0}" srcOrd="1" destOrd="0" presId="urn:microsoft.com/office/officeart/2005/8/layout/gear1"/>
    <dgm:cxn modelId="{282CB3BA-D372-4954-B65B-E9B6B0F791DA}" type="presOf" srcId="{8BF3DB74-0C77-4CAA-ACFD-84BE65C20BE4}" destId="{A0113127-B93B-443C-A952-7701675317DE}" srcOrd="1" destOrd="0" presId="urn:microsoft.com/office/officeart/2005/8/layout/gear1"/>
    <dgm:cxn modelId="{70483AC0-5DE1-45D5-955B-6A9C2E3F1376}" srcId="{2256871D-5D5F-4C29-9A2F-64198ABEA75F}" destId="{5DC0C65B-9269-4400-AF96-2F6A65FE58A4}" srcOrd="1" destOrd="0" parTransId="{FD75217F-B39A-4188-9F51-667A39DA0144}" sibTransId="{9F5042D7-6FF8-46B0-9617-4CFC557076C2}"/>
    <dgm:cxn modelId="{48A8BDC2-C34C-4F0B-BC1A-301E02B1ED43}" type="presOf" srcId="{1DF4659B-0C5D-4C38-AA6F-B7A5433BE11C}" destId="{E44AC4E4-D1C3-44B4-9DBA-1D66DF9B76BC}" srcOrd="0" destOrd="0" presId="urn:microsoft.com/office/officeart/2005/8/layout/gear1"/>
    <dgm:cxn modelId="{83354FD7-D079-45D3-905A-208820F9688C}" srcId="{2256871D-5D5F-4C29-9A2F-64198ABEA75F}" destId="{91DBE46E-3A28-41BD-9953-3582A58A9913}" srcOrd="0" destOrd="0" parTransId="{B37A5D69-2D62-4E40-9CB1-E3B2F3BE157C}" sibTransId="{1DF4659B-0C5D-4C38-AA6F-B7A5433BE11C}"/>
    <dgm:cxn modelId="{0D8DE3E3-400A-4D8B-A7EA-DA8644137E28}" type="presOf" srcId="{91DBE46E-3A28-41BD-9953-3582A58A9913}" destId="{B1F5B239-71E8-44F0-8E5F-A7DEF1D272BC}" srcOrd="2" destOrd="0" presId="urn:microsoft.com/office/officeart/2005/8/layout/gear1"/>
    <dgm:cxn modelId="{C49277EA-2B11-4B70-AC53-72C32B4C9EE7}" type="presOf" srcId="{8BF3DB74-0C77-4CAA-ACFD-84BE65C20BE4}" destId="{5FD7807B-F229-454F-AA6A-56F3E14ED9F8}" srcOrd="3" destOrd="0" presId="urn:microsoft.com/office/officeart/2005/8/layout/gear1"/>
    <dgm:cxn modelId="{8A62FAEA-2936-4C0A-8F9D-9A8054E8B96C}" type="presOf" srcId="{91DBE46E-3A28-41BD-9953-3582A58A9913}" destId="{1D131410-9FE2-418A-BC54-AB9B4A5EE8DF}" srcOrd="0" destOrd="0" presId="urn:microsoft.com/office/officeart/2005/8/layout/gear1"/>
    <dgm:cxn modelId="{A359B8ED-AF5D-4E2C-A6C5-C32EFE6AA6E4}" type="presOf" srcId="{5DC0C65B-9269-4400-AF96-2F6A65FE58A4}" destId="{7A7A2182-461D-4CE6-8FF3-0970A921812A}" srcOrd="2" destOrd="0" presId="urn:microsoft.com/office/officeart/2005/8/layout/gear1"/>
    <dgm:cxn modelId="{4C1AD11D-7564-45F8-906A-F9BDA1694038}" type="presParOf" srcId="{F195268D-AAF5-4CF3-8537-56553CAB319F}" destId="{1D131410-9FE2-418A-BC54-AB9B4A5EE8DF}" srcOrd="0" destOrd="0" presId="urn:microsoft.com/office/officeart/2005/8/layout/gear1"/>
    <dgm:cxn modelId="{18E8DC1F-205F-43CB-9E79-255D646A9F5D}" type="presParOf" srcId="{F195268D-AAF5-4CF3-8537-56553CAB319F}" destId="{146A83B0-50DF-4AEB-A4CE-14C0157797E0}" srcOrd="1" destOrd="0" presId="urn:microsoft.com/office/officeart/2005/8/layout/gear1"/>
    <dgm:cxn modelId="{C20369A7-30A6-4AC8-B43B-896BFA3F0319}" type="presParOf" srcId="{F195268D-AAF5-4CF3-8537-56553CAB319F}" destId="{B1F5B239-71E8-44F0-8E5F-A7DEF1D272BC}" srcOrd="2" destOrd="0" presId="urn:microsoft.com/office/officeart/2005/8/layout/gear1"/>
    <dgm:cxn modelId="{5C33A44C-5EB7-44FB-BC8D-680B5CE193FA}" type="presParOf" srcId="{F195268D-AAF5-4CF3-8537-56553CAB319F}" destId="{87FE6891-5394-4A23-B642-0229331B08D4}" srcOrd="3" destOrd="0" presId="urn:microsoft.com/office/officeart/2005/8/layout/gear1"/>
    <dgm:cxn modelId="{B7732851-DA25-4E25-98A7-B35B957224A8}" type="presParOf" srcId="{F195268D-AAF5-4CF3-8537-56553CAB319F}" destId="{C0C2F1CD-30D2-4948-994D-B61FB3838EF7}" srcOrd="4" destOrd="0" presId="urn:microsoft.com/office/officeart/2005/8/layout/gear1"/>
    <dgm:cxn modelId="{CA262F2B-B4ED-495A-88D7-BC1C4FE74330}" type="presParOf" srcId="{F195268D-AAF5-4CF3-8537-56553CAB319F}" destId="{7A7A2182-461D-4CE6-8FF3-0970A921812A}" srcOrd="5" destOrd="0" presId="urn:microsoft.com/office/officeart/2005/8/layout/gear1"/>
    <dgm:cxn modelId="{79C2D570-C3BF-4F16-AA93-F02F9501E12F}" type="presParOf" srcId="{F195268D-AAF5-4CF3-8537-56553CAB319F}" destId="{D3E0A477-44A7-472C-BC13-39D73C7787AF}" srcOrd="6" destOrd="0" presId="urn:microsoft.com/office/officeart/2005/8/layout/gear1"/>
    <dgm:cxn modelId="{69B52202-C8D6-4B48-BFD2-5A6A357B9EDD}" type="presParOf" srcId="{F195268D-AAF5-4CF3-8537-56553CAB319F}" destId="{A0113127-B93B-443C-A952-7701675317DE}" srcOrd="7" destOrd="0" presId="urn:microsoft.com/office/officeart/2005/8/layout/gear1"/>
    <dgm:cxn modelId="{E6C87725-2098-4F31-9EB2-F334470B40FD}" type="presParOf" srcId="{F195268D-AAF5-4CF3-8537-56553CAB319F}" destId="{C5D327D9-0E49-424B-995E-ED639194F25D}" srcOrd="8" destOrd="0" presId="urn:microsoft.com/office/officeart/2005/8/layout/gear1"/>
    <dgm:cxn modelId="{C2EBB63A-1359-429F-9D58-C535BE08476B}" type="presParOf" srcId="{F195268D-AAF5-4CF3-8537-56553CAB319F}" destId="{5FD7807B-F229-454F-AA6A-56F3E14ED9F8}" srcOrd="9" destOrd="0" presId="urn:microsoft.com/office/officeart/2005/8/layout/gear1"/>
    <dgm:cxn modelId="{B5FBAAAA-48F4-4B74-818C-0C1133D190F2}" type="presParOf" srcId="{F195268D-AAF5-4CF3-8537-56553CAB319F}" destId="{E44AC4E4-D1C3-44B4-9DBA-1D66DF9B76BC}" srcOrd="10" destOrd="0" presId="urn:microsoft.com/office/officeart/2005/8/layout/gear1"/>
    <dgm:cxn modelId="{EE3958CB-7E6B-456C-AB81-4662177765FF}" type="presParOf" srcId="{F195268D-AAF5-4CF3-8537-56553CAB319F}" destId="{016BFA13-3E0A-4CAF-8A5A-36C07E882FA1}" srcOrd="11" destOrd="0" presId="urn:microsoft.com/office/officeart/2005/8/layout/gear1"/>
    <dgm:cxn modelId="{871D5D60-3FA9-492C-949A-9323E98F9C66}" type="presParOf" srcId="{F195268D-AAF5-4CF3-8537-56553CAB319F}" destId="{9B82D521-916A-4A60-BB8C-9F92A1CFEDB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56871D-5D5F-4C29-9A2F-64198ABEA75F}" type="doc">
      <dgm:prSet loTypeId="urn:microsoft.com/office/officeart/2005/8/layout/gear1" loCatId="cycle" qsTypeId="urn:microsoft.com/office/officeart/2005/8/quickstyle/3d5" qsCatId="3D" csTypeId="urn:microsoft.com/office/officeart/2005/8/colors/colorful2" csCatId="colorful" phldr="1"/>
      <dgm:spPr/>
    </dgm:pt>
    <dgm:pt modelId="{91DBE46E-3A28-41BD-9953-3582A58A9913}">
      <dgm:prSet phldrT="[Text]" custT="1"/>
      <dgm:spPr/>
      <dgm:t>
        <a:bodyPr/>
        <a:lstStyle/>
        <a:p>
          <a:pPr algn="ctr"/>
          <a:r>
            <a:rPr lang="bn-BD" sz="5400" dirty="0">
              <a:latin typeface="NikoshBAN" panose="02000000000000000000" pitchFamily="2" charset="0"/>
              <a:cs typeface="NikoshBAN" panose="02000000000000000000" pitchFamily="2" charset="0"/>
            </a:rPr>
            <a:t>প্রজাতন্ত্র</a:t>
          </a:r>
          <a:endParaRPr lang="en-US" sz="5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7A5D69-2D62-4E40-9CB1-E3B2F3BE157C}" type="parTrans" cxnId="{83354FD7-D079-45D3-905A-208820F9688C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F4659B-0C5D-4C38-AA6F-B7A5433BE11C}" type="sibTrans" cxnId="{83354FD7-D079-45D3-905A-208820F9688C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C0C65B-9269-4400-AF96-2F6A65FE58A4}">
      <dgm:prSet phldrT="[Text]"/>
      <dgm:spPr/>
      <dgm:t>
        <a:bodyPr/>
        <a:lstStyle/>
        <a:p>
          <a:pPr algn="ctr"/>
          <a:r>
            <a:rPr lang="bn-BD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রাষ্ট্রপতি শাসিত সরকার     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75217F-B39A-4188-9F51-667A39DA0144}" type="parTrans" cxnId="{70483AC0-5DE1-45D5-955B-6A9C2E3F1376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5042D7-6FF8-46B0-9617-4CFC557076C2}" type="sibTrans" cxnId="{70483AC0-5DE1-45D5-955B-6A9C2E3F1376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F3DB74-0C77-4CAA-ACFD-84BE65C20BE4}">
      <dgm:prSet phldrT="[Text]" custT="1"/>
      <dgm:spPr/>
      <dgm:t>
        <a:bodyPr/>
        <a:lstStyle/>
        <a:p>
          <a:pPr algn="ctr"/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সংসদীয় সরকার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D7728E-01E5-4504-9E63-F3BC336607F2}" type="parTrans" cxnId="{862278B1-9073-4B2B-883D-97B9C5BED543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446FC-1E3E-45CE-8F2B-7FE791EF6ACF}" type="sibTrans" cxnId="{862278B1-9073-4B2B-883D-97B9C5BED543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95268D-AAF5-4CF3-8537-56553CAB319F}" type="pres">
      <dgm:prSet presAssocID="{2256871D-5D5F-4C29-9A2F-64198ABEA75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131410-9FE2-418A-BC54-AB9B4A5EE8DF}" type="pres">
      <dgm:prSet presAssocID="{91DBE46E-3A28-41BD-9953-3582A58A9913}" presName="gear1" presStyleLbl="node1" presStyleIdx="0" presStyleCnt="3">
        <dgm:presLayoutVars>
          <dgm:chMax val="1"/>
          <dgm:bulletEnabled val="1"/>
        </dgm:presLayoutVars>
      </dgm:prSet>
      <dgm:spPr/>
    </dgm:pt>
    <dgm:pt modelId="{146A83B0-50DF-4AEB-A4CE-14C0157797E0}" type="pres">
      <dgm:prSet presAssocID="{91DBE46E-3A28-41BD-9953-3582A58A9913}" presName="gear1srcNode" presStyleLbl="node1" presStyleIdx="0" presStyleCnt="3"/>
      <dgm:spPr/>
    </dgm:pt>
    <dgm:pt modelId="{B1F5B239-71E8-44F0-8E5F-A7DEF1D272BC}" type="pres">
      <dgm:prSet presAssocID="{91DBE46E-3A28-41BD-9953-3582A58A9913}" presName="gear1dstNode" presStyleLbl="node1" presStyleIdx="0" presStyleCnt="3"/>
      <dgm:spPr/>
    </dgm:pt>
    <dgm:pt modelId="{87FE6891-5394-4A23-B642-0229331B08D4}" type="pres">
      <dgm:prSet presAssocID="{5DC0C65B-9269-4400-AF96-2F6A65FE58A4}" presName="gear2" presStyleLbl="node1" presStyleIdx="1" presStyleCnt="3">
        <dgm:presLayoutVars>
          <dgm:chMax val="1"/>
          <dgm:bulletEnabled val="1"/>
        </dgm:presLayoutVars>
      </dgm:prSet>
      <dgm:spPr/>
    </dgm:pt>
    <dgm:pt modelId="{C0C2F1CD-30D2-4948-994D-B61FB3838EF7}" type="pres">
      <dgm:prSet presAssocID="{5DC0C65B-9269-4400-AF96-2F6A65FE58A4}" presName="gear2srcNode" presStyleLbl="node1" presStyleIdx="1" presStyleCnt="3"/>
      <dgm:spPr/>
    </dgm:pt>
    <dgm:pt modelId="{7A7A2182-461D-4CE6-8FF3-0970A921812A}" type="pres">
      <dgm:prSet presAssocID="{5DC0C65B-9269-4400-AF96-2F6A65FE58A4}" presName="gear2dstNode" presStyleLbl="node1" presStyleIdx="1" presStyleCnt="3"/>
      <dgm:spPr/>
    </dgm:pt>
    <dgm:pt modelId="{D3E0A477-44A7-472C-BC13-39D73C7787AF}" type="pres">
      <dgm:prSet presAssocID="{8BF3DB74-0C77-4CAA-ACFD-84BE65C20BE4}" presName="gear3" presStyleLbl="node1" presStyleIdx="2" presStyleCnt="3"/>
      <dgm:spPr/>
    </dgm:pt>
    <dgm:pt modelId="{A0113127-B93B-443C-A952-7701675317DE}" type="pres">
      <dgm:prSet presAssocID="{8BF3DB74-0C77-4CAA-ACFD-84BE65C20BE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5D327D9-0E49-424B-995E-ED639194F25D}" type="pres">
      <dgm:prSet presAssocID="{8BF3DB74-0C77-4CAA-ACFD-84BE65C20BE4}" presName="gear3srcNode" presStyleLbl="node1" presStyleIdx="2" presStyleCnt="3"/>
      <dgm:spPr/>
    </dgm:pt>
    <dgm:pt modelId="{5FD7807B-F229-454F-AA6A-56F3E14ED9F8}" type="pres">
      <dgm:prSet presAssocID="{8BF3DB74-0C77-4CAA-ACFD-84BE65C20BE4}" presName="gear3dstNode" presStyleLbl="node1" presStyleIdx="2" presStyleCnt="3"/>
      <dgm:spPr/>
    </dgm:pt>
    <dgm:pt modelId="{E44AC4E4-D1C3-44B4-9DBA-1D66DF9B76BC}" type="pres">
      <dgm:prSet presAssocID="{1DF4659B-0C5D-4C38-AA6F-B7A5433BE11C}" presName="connector1" presStyleLbl="sibTrans2D1" presStyleIdx="0" presStyleCnt="3"/>
      <dgm:spPr/>
    </dgm:pt>
    <dgm:pt modelId="{016BFA13-3E0A-4CAF-8A5A-36C07E882FA1}" type="pres">
      <dgm:prSet presAssocID="{9F5042D7-6FF8-46B0-9617-4CFC557076C2}" presName="connector2" presStyleLbl="sibTrans2D1" presStyleIdx="1" presStyleCnt="3"/>
      <dgm:spPr/>
    </dgm:pt>
    <dgm:pt modelId="{9B82D521-916A-4A60-BB8C-9F92A1CFEDB1}" type="pres">
      <dgm:prSet presAssocID="{9F8446FC-1E3E-45CE-8F2B-7FE791EF6ACF}" presName="connector3" presStyleLbl="sibTrans2D1" presStyleIdx="2" presStyleCnt="3"/>
      <dgm:spPr/>
    </dgm:pt>
  </dgm:ptLst>
  <dgm:cxnLst>
    <dgm:cxn modelId="{29256B0A-D0CC-4A0D-A473-6B82DB4D1FBD}" type="presOf" srcId="{5DC0C65B-9269-4400-AF96-2F6A65FE58A4}" destId="{87FE6891-5394-4A23-B642-0229331B08D4}" srcOrd="0" destOrd="0" presId="urn:microsoft.com/office/officeart/2005/8/layout/gear1"/>
    <dgm:cxn modelId="{932C6E23-D020-423F-B391-28840FF0D0FF}" type="presOf" srcId="{5DC0C65B-9269-4400-AF96-2F6A65FE58A4}" destId="{C0C2F1CD-30D2-4948-994D-B61FB3838EF7}" srcOrd="1" destOrd="0" presId="urn:microsoft.com/office/officeart/2005/8/layout/gear1"/>
    <dgm:cxn modelId="{78F3BC38-91BE-4BF6-AFC0-007D118308BC}" type="presOf" srcId="{9F5042D7-6FF8-46B0-9617-4CFC557076C2}" destId="{016BFA13-3E0A-4CAF-8A5A-36C07E882FA1}" srcOrd="0" destOrd="0" presId="urn:microsoft.com/office/officeart/2005/8/layout/gear1"/>
    <dgm:cxn modelId="{17973D6C-3343-456E-8F11-CA428AA00C98}" type="presOf" srcId="{8BF3DB74-0C77-4CAA-ACFD-84BE65C20BE4}" destId="{C5D327D9-0E49-424B-995E-ED639194F25D}" srcOrd="2" destOrd="0" presId="urn:microsoft.com/office/officeart/2005/8/layout/gear1"/>
    <dgm:cxn modelId="{A931D687-4F5C-4FBB-8B58-EA593DF0FB16}" type="presOf" srcId="{8BF3DB74-0C77-4CAA-ACFD-84BE65C20BE4}" destId="{D3E0A477-44A7-472C-BC13-39D73C7787AF}" srcOrd="0" destOrd="0" presId="urn:microsoft.com/office/officeart/2005/8/layout/gear1"/>
    <dgm:cxn modelId="{614E4998-3E46-4272-83BB-F606B324F1EE}" type="presOf" srcId="{2256871D-5D5F-4C29-9A2F-64198ABEA75F}" destId="{F195268D-AAF5-4CF3-8537-56553CAB319F}" srcOrd="0" destOrd="0" presId="urn:microsoft.com/office/officeart/2005/8/layout/gear1"/>
    <dgm:cxn modelId="{D27071A0-A403-41FB-8A29-BD8DBABDABE0}" type="presOf" srcId="{9F8446FC-1E3E-45CE-8F2B-7FE791EF6ACF}" destId="{9B82D521-916A-4A60-BB8C-9F92A1CFEDB1}" srcOrd="0" destOrd="0" presId="urn:microsoft.com/office/officeart/2005/8/layout/gear1"/>
    <dgm:cxn modelId="{862278B1-9073-4B2B-883D-97B9C5BED543}" srcId="{2256871D-5D5F-4C29-9A2F-64198ABEA75F}" destId="{8BF3DB74-0C77-4CAA-ACFD-84BE65C20BE4}" srcOrd="2" destOrd="0" parTransId="{5ED7728E-01E5-4504-9E63-F3BC336607F2}" sibTransId="{9F8446FC-1E3E-45CE-8F2B-7FE791EF6ACF}"/>
    <dgm:cxn modelId="{AC644CB8-BA32-40D1-BEC3-DDAE342C50CB}" type="presOf" srcId="{91DBE46E-3A28-41BD-9953-3582A58A9913}" destId="{146A83B0-50DF-4AEB-A4CE-14C0157797E0}" srcOrd="1" destOrd="0" presId="urn:microsoft.com/office/officeart/2005/8/layout/gear1"/>
    <dgm:cxn modelId="{282CB3BA-D372-4954-B65B-E9B6B0F791DA}" type="presOf" srcId="{8BF3DB74-0C77-4CAA-ACFD-84BE65C20BE4}" destId="{A0113127-B93B-443C-A952-7701675317DE}" srcOrd="1" destOrd="0" presId="urn:microsoft.com/office/officeart/2005/8/layout/gear1"/>
    <dgm:cxn modelId="{70483AC0-5DE1-45D5-955B-6A9C2E3F1376}" srcId="{2256871D-5D5F-4C29-9A2F-64198ABEA75F}" destId="{5DC0C65B-9269-4400-AF96-2F6A65FE58A4}" srcOrd="1" destOrd="0" parTransId="{FD75217F-B39A-4188-9F51-667A39DA0144}" sibTransId="{9F5042D7-6FF8-46B0-9617-4CFC557076C2}"/>
    <dgm:cxn modelId="{48A8BDC2-C34C-4F0B-BC1A-301E02B1ED43}" type="presOf" srcId="{1DF4659B-0C5D-4C38-AA6F-B7A5433BE11C}" destId="{E44AC4E4-D1C3-44B4-9DBA-1D66DF9B76BC}" srcOrd="0" destOrd="0" presId="urn:microsoft.com/office/officeart/2005/8/layout/gear1"/>
    <dgm:cxn modelId="{83354FD7-D079-45D3-905A-208820F9688C}" srcId="{2256871D-5D5F-4C29-9A2F-64198ABEA75F}" destId="{91DBE46E-3A28-41BD-9953-3582A58A9913}" srcOrd="0" destOrd="0" parTransId="{B37A5D69-2D62-4E40-9CB1-E3B2F3BE157C}" sibTransId="{1DF4659B-0C5D-4C38-AA6F-B7A5433BE11C}"/>
    <dgm:cxn modelId="{0D8DE3E3-400A-4D8B-A7EA-DA8644137E28}" type="presOf" srcId="{91DBE46E-3A28-41BD-9953-3582A58A9913}" destId="{B1F5B239-71E8-44F0-8E5F-A7DEF1D272BC}" srcOrd="2" destOrd="0" presId="urn:microsoft.com/office/officeart/2005/8/layout/gear1"/>
    <dgm:cxn modelId="{C49277EA-2B11-4B70-AC53-72C32B4C9EE7}" type="presOf" srcId="{8BF3DB74-0C77-4CAA-ACFD-84BE65C20BE4}" destId="{5FD7807B-F229-454F-AA6A-56F3E14ED9F8}" srcOrd="3" destOrd="0" presId="urn:microsoft.com/office/officeart/2005/8/layout/gear1"/>
    <dgm:cxn modelId="{8A62FAEA-2936-4C0A-8F9D-9A8054E8B96C}" type="presOf" srcId="{91DBE46E-3A28-41BD-9953-3582A58A9913}" destId="{1D131410-9FE2-418A-BC54-AB9B4A5EE8DF}" srcOrd="0" destOrd="0" presId="urn:microsoft.com/office/officeart/2005/8/layout/gear1"/>
    <dgm:cxn modelId="{A359B8ED-AF5D-4E2C-A6C5-C32EFE6AA6E4}" type="presOf" srcId="{5DC0C65B-9269-4400-AF96-2F6A65FE58A4}" destId="{7A7A2182-461D-4CE6-8FF3-0970A921812A}" srcOrd="2" destOrd="0" presId="urn:microsoft.com/office/officeart/2005/8/layout/gear1"/>
    <dgm:cxn modelId="{4C1AD11D-7564-45F8-906A-F9BDA1694038}" type="presParOf" srcId="{F195268D-AAF5-4CF3-8537-56553CAB319F}" destId="{1D131410-9FE2-418A-BC54-AB9B4A5EE8DF}" srcOrd="0" destOrd="0" presId="urn:microsoft.com/office/officeart/2005/8/layout/gear1"/>
    <dgm:cxn modelId="{18E8DC1F-205F-43CB-9E79-255D646A9F5D}" type="presParOf" srcId="{F195268D-AAF5-4CF3-8537-56553CAB319F}" destId="{146A83B0-50DF-4AEB-A4CE-14C0157797E0}" srcOrd="1" destOrd="0" presId="urn:microsoft.com/office/officeart/2005/8/layout/gear1"/>
    <dgm:cxn modelId="{C20369A7-30A6-4AC8-B43B-896BFA3F0319}" type="presParOf" srcId="{F195268D-AAF5-4CF3-8537-56553CAB319F}" destId="{B1F5B239-71E8-44F0-8E5F-A7DEF1D272BC}" srcOrd="2" destOrd="0" presId="urn:microsoft.com/office/officeart/2005/8/layout/gear1"/>
    <dgm:cxn modelId="{5C33A44C-5EB7-44FB-BC8D-680B5CE193FA}" type="presParOf" srcId="{F195268D-AAF5-4CF3-8537-56553CAB319F}" destId="{87FE6891-5394-4A23-B642-0229331B08D4}" srcOrd="3" destOrd="0" presId="urn:microsoft.com/office/officeart/2005/8/layout/gear1"/>
    <dgm:cxn modelId="{B7732851-DA25-4E25-98A7-B35B957224A8}" type="presParOf" srcId="{F195268D-AAF5-4CF3-8537-56553CAB319F}" destId="{C0C2F1CD-30D2-4948-994D-B61FB3838EF7}" srcOrd="4" destOrd="0" presId="urn:microsoft.com/office/officeart/2005/8/layout/gear1"/>
    <dgm:cxn modelId="{CA262F2B-B4ED-495A-88D7-BC1C4FE74330}" type="presParOf" srcId="{F195268D-AAF5-4CF3-8537-56553CAB319F}" destId="{7A7A2182-461D-4CE6-8FF3-0970A921812A}" srcOrd="5" destOrd="0" presId="urn:microsoft.com/office/officeart/2005/8/layout/gear1"/>
    <dgm:cxn modelId="{79C2D570-C3BF-4F16-AA93-F02F9501E12F}" type="presParOf" srcId="{F195268D-AAF5-4CF3-8537-56553CAB319F}" destId="{D3E0A477-44A7-472C-BC13-39D73C7787AF}" srcOrd="6" destOrd="0" presId="urn:microsoft.com/office/officeart/2005/8/layout/gear1"/>
    <dgm:cxn modelId="{69B52202-C8D6-4B48-BFD2-5A6A357B9EDD}" type="presParOf" srcId="{F195268D-AAF5-4CF3-8537-56553CAB319F}" destId="{A0113127-B93B-443C-A952-7701675317DE}" srcOrd="7" destOrd="0" presId="urn:microsoft.com/office/officeart/2005/8/layout/gear1"/>
    <dgm:cxn modelId="{E6C87725-2098-4F31-9EB2-F334470B40FD}" type="presParOf" srcId="{F195268D-AAF5-4CF3-8537-56553CAB319F}" destId="{C5D327D9-0E49-424B-995E-ED639194F25D}" srcOrd="8" destOrd="0" presId="urn:microsoft.com/office/officeart/2005/8/layout/gear1"/>
    <dgm:cxn modelId="{C2EBB63A-1359-429F-9D58-C535BE08476B}" type="presParOf" srcId="{F195268D-AAF5-4CF3-8537-56553CAB319F}" destId="{5FD7807B-F229-454F-AA6A-56F3E14ED9F8}" srcOrd="9" destOrd="0" presId="urn:microsoft.com/office/officeart/2005/8/layout/gear1"/>
    <dgm:cxn modelId="{B5FBAAAA-48F4-4B74-818C-0C1133D190F2}" type="presParOf" srcId="{F195268D-AAF5-4CF3-8537-56553CAB319F}" destId="{E44AC4E4-D1C3-44B4-9DBA-1D66DF9B76BC}" srcOrd="10" destOrd="0" presId="urn:microsoft.com/office/officeart/2005/8/layout/gear1"/>
    <dgm:cxn modelId="{EE3958CB-7E6B-456C-AB81-4662177765FF}" type="presParOf" srcId="{F195268D-AAF5-4CF3-8537-56553CAB319F}" destId="{016BFA13-3E0A-4CAF-8A5A-36C07E882FA1}" srcOrd="11" destOrd="0" presId="urn:microsoft.com/office/officeart/2005/8/layout/gear1"/>
    <dgm:cxn modelId="{871D5D60-3FA9-492C-949A-9323E98F9C66}" type="presParOf" srcId="{F195268D-AAF5-4CF3-8537-56553CAB319F}" destId="{9B82D521-916A-4A60-BB8C-9F92A1CFEDB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56871D-5D5F-4C29-9A2F-64198ABEA75F}" type="doc">
      <dgm:prSet loTypeId="urn:microsoft.com/office/officeart/2005/8/layout/gear1" loCatId="cycle" qsTypeId="urn:microsoft.com/office/officeart/2005/8/quickstyle/3d5" qsCatId="3D" csTypeId="urn:microsoft.com/office/officeart/2005/8/colors/colorful4" csCatId="colorful" phldr="1"/>
      <dgm:spPr/>
    </dgm:pt>
    <dgm:pt modelId="{91DBE46E-3A28-41BD-9953-3582A58A9913}">
      <dgm:prSet phldrT="[Text]" custT="1"/>
      <dgm:spPr/>
      <dgm:t>
        <a:bodyPr/>
        <a:lstStyle/>
        <a:p>
          <a:pPr algn="ctr"/>
          <a:r>
            <a:rPr lang="bn-BD" sz="2800" dirty="0">
              <a:latin typeface="NikoshBAN" panose="02000000000000000000" pitchFamily="2" charset="0"/>
              <a:cs typeface="NikoshBAN" panose="02000000000000000000" pitchFamily="2" charset="0"/>
            </a:rPr>
            <a:t>সংসদীয় সরকার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7A5D69-2D62-4E40-9CB1-E3B2F3BE157C}" type="parTrans" cxnId="{83354FD7-D079-45D3-905A-208820F9688C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F4659B-0C5D-4C38-AA6F-B7A5433BE11C}" type="sibTrans" cxnId="{83354FD7-D079-45D3-905A-208820F9688C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C0C65B-9269-4400-AF96-2F6A65FE58A4}">
      <dgm:prSet phldrT="[Text]"/>
      <dgm:spPr/>
      <dgm:t>
        <a:bodyPr/>
        <a:lstStyle/>
        <a:p>
          <a:pPr algn="ctr"/>
          <a:r>
            <a:rPr lang="bn-BD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এককেন্দ্রীক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75217F-B39A-4188-9F51-667A39DA0144}" type="parTrans" cxnId="{70483AC0-5DE1-45D5-955B-6A9C2E3F1376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5042D7-6FF8-46B0-9617-4CFC557076C2}" type="sibTrans" cxnId="{70483AC0-5DE1-45D5-955B-6A9C2E3F1376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F3DB74-0C77-4CAA-ACFD-84BE65C20BE4}">
      <dgm:prSet phldrT="[Text]"/>
      <dgm:spPr/>
      <dgm:t>
        <a:bodyPr/>
        <a:lstStyle/>
        <a:p>
          <a:pPr algn="ctr"/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যুক্তরাষ্ট্রীয়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D7728E-01E5-4504-9E63-F3BC336607F2}" type="parTrans" cxnId="{862278B1-9073-4B2B-883D-97B9C5BED543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446FC-1E3E-45CE-8F2B-7FE791EF6ACF}" type="sibTrans" cxnId="{862278B1-9073-4B2B-883D-97B9C5BED543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95268D-AAF5-4CF3-8537-56553CAB319F}" type="pres">
      <dgm:prSet presAssocID="{2256871D-5D5F-4C29-9A2F-64198ABEA75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131410-9FE2-418A-BC54-AB9B4A5EE8DF}" type="pres">
      <dgm:prSet presAssocID="{91DBE46E-3A28-41BD-9953-3582A58A9913}" presName="gear1" presStyleLbl="node1" presStyleIdx="0" presStyleCnt="3">
        <dgm:presLayoutVars>
          <dgm:chMax val="1"/>
          <dgm:bulletEnabled val="1"/>
        </dgm:presLayoutVars>
      </dgm:prSet>
      <dgm:spPr/>
    </dgm:pt>
    <dgm:pt modelId="{146A83B0-50DF-4AEB-A4CE-14C0157797E0}" type="pres">
      <dgm:prSet presAssocID="{91DBE46E-3A28-41BD-9953-3582A58A9913}" presName="gear1srcNode" presStyleLbl="node1" presStyleIdx="0" presStyleCnt="3"/>
      <dgm:spPr/>
    </dgm:pt>
    <dgm:pt modelId="{B1F5B239-71E8-44F0-8E5F-A7DEF1D272BC}" type="pres">
      <dgm:prSet presAssocID="{91DBE46E-3A28-41BD-9953-3582A58A9913}" presName="gear1dstNode" presStyleLbl="node1" presStyleIdx="0" presStyleCnt="3"/>
      <dgm:spPr/>
    </dgm:pt>
    <dgm:pt modelId="{87FE6891-5394-4A23-B642-0229331B08D4}" type="pres">
      <dgm:prSet presAssocID="{5DC0C65B-9269-4400-AF96-2F6A65FE58A4}" presName="gear2" presStyleLbl="node1" presStyleIdx="1" presStyleCnt="3">
        <dgm:presLayoutVars>
          <dgm:chMax val="1"/>
          <dgm:bulletEnabled val="1"/>
        </dgm:presLayoutVars>
      </dgm:prSet>
      <dgm:spPr/>
    </dgm:pt>
    <dgm:pt modelId="{C0C2F1CD-30D2-4948-994D-B61FB3838EF7}" type="pres">
      <dgm:prSet presAssocID="{5DC0C65B-9269-4400-AF96-2F6A65FE58A4}" presName="gear2srcNode" presStyleLbl="node1" presStyleIdx="1" presStyleCnt="3"/>
      <dgm:spPr/>
    </dgm:pt>
    <dgm:pt modelId="{7A7A2182-461D-4CE6-8FF3-0970A921812A}" type="pres">
      <dgm:prSet presAssocID="{5DC0C65B-9269-4400-AF96-2F6A65FE58A4}" presName="gear2dstNode" presStyleLbl="node1" presStyleIdx="1" presStyleCnt="3"/>
      <dgm:spPr/>
    </dgm:pt>
    <dgm:pt modelId="{D3E0A477-44A7-472C-BC13-39D73C7787AF}" type="pres">
      <dgm:prSet presAssocID="{8BF3DB74-0C77-4CAA-ACFD-84BE65C20BE4}" presName="gear3" presStyleLbl="node1" presStyleIdx="2" presStyleCnt="3"/>
      <dgm:spPr/>
    </dgm:pt>
    <dgm:pt modelId="{A0113127-B93B-443C-A952-7701675317DE}" type="pres">
      <dgm:prSet presAssocID="{8BF3DB74-0C77-4CAA-ACFD-84BE65C20BE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5D327D9-0E49-424B-995E-ED639194F25D}" type="pres">
      <dgm:prSet presAssocID="{8BF3DB74-0C77-4CAA-ACFD-84BE65C20BE4}" presName="gear3srcNode" presStyleLbl="node1" presStyleIdx="2" presStyleCnt="3"/>
      <dgm:spPr/>
    </dgm:pt>
    <dgm:pt modelId="{5FD7807B-F229-454F-AA6A-56F3E14ED9F8}" type="pres">
      <dgm:prSet presAssocID="{8BF3DB74-0C77-4CAA-ACFD-84BE65C20BE4}" presName="gear3dstNode" presStyleLbl="node1" presStyleIdx="2" presStyleCnt="3"/>
      <dgm:spPr/>
    </dgm:pt>
    <dgm:pt modelId="{E44AC4E4-D1C3-44B4-9DBA-1D66DF9B76BC}" type="pres">
      <dgm:prSet presAssocID="{1DF4659B-0C5D-4C38-AA6F-B7A5433BE11C}" presName="connector1" presStyleLbl="sibTrans2D1" presStyleIdx="0" presStyleCnt="3"/>
      <dgm:spPr/>
    </dgm:pt>
    <dgm:pt modelId="{016BFA13-3E0A-4CAF-8A5A-36C07E882FA1}" type="pres">
      <dgm:prSet presAssocID="{9F5042D7-6FF8-46B0-9617-4CFC557076C2}" presName="connector2" presStyleLbl="sibTrans2D1" presStyleIdx="1" presStyleCnt="3"/>
      <dgm:spPr/>
    </dgm:pt>
    <dgm:pt modelId="{9B82D521-916A-4A60-BB8C-9F92A1CFEDB1}" type="pres">
      <dgm:prSet presAssocID="{9F8446FC-1E3E-45CE-8F2B-7FE791EF6ACF}" presName="connector3" presStyleLbl="sibTrans2D1" presStyleIdx="2" presStyleCnt="3"/>
      <dgm:spPr/>
    </dgm:pt>
  </dgm:ptLst>
  <dgm:cxnLst>
    <dgm:cxn modelId="{29256B0A-D0CC-4A0D-A473-6B82DB4D1FBD}" type="presOf" srcId="{5DC0C65B-9269-4400-AF96-2F6A65FE58A4}" destId="{87FE6891-5394-4A23-B642-0229331B08D4}" srcOrd="0" destOrd="0" presId="urn:microsoft.com/office/officeart/2005/8/layout/gear1"/>
    <dgm:cxn modelId="{932C6E23-D020-423F-B391-28840FF0D0FF}" type="presOf" srcId="{5DC0C65B-9269-4400-AF96-2F6A65FE58A4}" destId="{C0C2F1CD-30D2-4948-994D-B61FB3838EF7}" srcOrd="1" destOrd="0" presId="urn:microsoft.com/office/officeart/2005/8/layout/gear1"/>
    <dgm:cxn modelId="{78F3BC38-91BE-4BF6-AFC0-007D118308BC}" type="presOf" srcId="{9F5042D7-6FF8-46B0-9617-4CFC557076C2}" destId="{016BFA13-3E0A-4CAF-8A5A-36C07E882FA1}" srcOrd="0" destOrd="0" presId="urn:microsoft.com/office/officeart/2005/8/layout/gear1"/>
    <dgm:cxn modelId="{17973D6C-3343-456E-8F11-CA428AA00C98}" type="presOf" srcId="{8BF3DB74-0C77-4CAA-ACFD-84BE65C20BE4}" destId="{C5D327D9-0E49-424B-995E-ED639194F25D}" srcOrd="2" destOrd="0" presId="urn:microsoft.com/office/officeart/2005/8/layout/gear1"/>
    <dgm:cxn modelId="{A931D687-4F5C-4FBB-8B58-EA593DF0FB16}" type="presOf" srcId="{8BF3DB74-0C77-4CAA-ACFD-84BE65C20BE4}" destId="{D3E0A477-44A7-472C-BC13-39D73C7787AF}" srcOrd="0" destOrd="0" presId="urn:microsoft.com/office/officeart/2005/8/layout/gear1"/>
    <dgm:cxn modelId="{614E4998-3E46-4272-83BB-F606B324F1EE}" type="presOf" srcId="{2256871D-5D5F-4C29-9A2F-64198ABEA75F}" destId="{F195268D-AAF5-4CF3-8537-56553CAB319F}" srcOrd="0" destOrd="0" presId="urn:microsoft.com/office/officeart/2005/8/layout/gear1"/>
    <dgm:cxn modelId="{D27071A0-A403-41FB-8A29-BD8DBABDABE0}" type="presOf" srcId="{9F8446FC-1E3E-45CE-8F2B-7FE791EF6ACF}" destId="{9B82D521-916A-4A60-BB8C-9F92A1CFEDB1}" srcOrd="0" destOrd="0" presId="urn:microsoft.com/office/officeart/2005/8/layout/gear1"/>
    <dgm:cxn modelId="{862278B1-9073-4B2B-883D-97B9C5BED543}" srcId="{2256871D-5D5F-4C29-9A2F-64198ABEA75F}" destId="{8BF3DB74-0C77-4CAA-ACFD-84BE65C20BE4}" srcOrd="2" destOrd="0" parTransId="{5ED7728E-01E5-4504-9E63-F3BC336607F2}" sibTransId="{9F8446FC-1E3E-45CE-8F2B-7FE791EF6ACF}"/>
    <dgm:cxn modelId="{AC644CB8-BA32-40D1-BEC3-DDAE342C50CB}" type="presOf" srcId="{91DBE46E-3A28-41BD-9953-3582A58A9913}" destId="{146A83B0-50DF-4AEB-A4CE-14C0157797E0}" srcOrd="1" destOrd="0" presId="urn:microsoft.com/office/officeart/2005/8/layout/gear1"/>
    <dgm:cxn modelId="{282CB3BA-D372-4954-B65B-E9B6B0F791DA}" type="presOf" srcId="{8BF3DB74-0C77-4CAA-ACFD-84BE65C20BE4}" destId="{A0113127-B93B-443C-A952-7701675317DE}" srcOrd="1" destOrd="0" presId="urn:microsoft.com/office/officeart/2005/8/layout/gear1"/>
    <dgm:cxn modelId="{70483AC0-5DE1-45D5-955B-6A9C2E3F1376}" srcId="{2256871D-5D5F-4C29-9A2F-64198ABEA75F}" destId="{5DC0C65B-9269-4400-AF96-2F6A65FE58A4}" srcOrd="1" destOrd="0" parTransId="{FD75217F-B39A-4188-9F51-667A39DA0144}" sibTransId="{9F5042D7-6FF8-46B0-9617-4CFC557076C2}"/>
    <dgm:cxn modelId="{48A8BDC2-C34C-4F0B-BC1A-301E02B1ED43}" type="presOf" srcId="{1DF4659B-0C5D-4C38-AA6F-B7A5433BE11C}" destId="{E44AC4E4-D1C3-44B4-9DBA-1D66DF9B76BC}" srcOrd="0" destOrd="0" presId="urn:microsoft.com/office/officeart/2005/8/layout/gear1"/>
    <dgm:cxn modelId="{83354FD7-D079-45D3-905A-208820F9688C}" srcId="{2256871D-5D5F-4C29-9A2F-64198ABEA75F}" destId="{91DBE46E-3A28-41BD-9953-3582A58A9913}" srcOrd="0" destOrd="0" parTransId="{B37A5D69-2D62-4E40-9CB1-E3B2F3BE157C}" sibTransId="{1DF4659B-0C5D-4C38-AA6F-B7A5433BE11C}"/>
    <dgm:cxn modelId="{0D8DE3E3-400A-4D8B-A7EA-DA8644137E28}" type="presOf" srcId="{91DBE46E-3A28-41BD-9953-3582A58A9913}" destId="{B1F5B239-71E8-44F0-8E5F-A7DEF1D272BC}" srcOrd="2" destOrd="0" presId="urn:microsoft.com/office/officeart/2005/8/layout/gear1"/>
    <dgm:cxn modelId="{C49277EA-2B11-4B70-AC53-72C32B4C9EE7}" type="presOf" srcId="{8BF3DB74-0C77-4CAA-ACFD-84BE65C20BE4}" destId="{5FD7807B-F229-454F-AA6A-56F3E14ED9F8}" srcOrd="3" destOrd="0" presId="urn:microsoft.com/office/officeart/2005/8/layout/gear1"/>
    <dgm:cxn modelId="{8A62FAEA-2936-4C0A-8F9D-9A8054E8B96C}" type="presOf" srcId="{91DBE46E-3A28-41BD-9953-3582A58A9913}" destId="{1D131410-9FE2-418A-BC54-AB9B4A5EE8DF}" srcOrd="0" destOrd="0" presId="urn:microsoft.com/office/officeart/2005/8/layout/gear1"/>
    <dgm:cxn modelId="{A359B8ED-AF5D-4E2C-A6C5-C32EFE6AA6E4}" type="presOf" srcId="{5DC0C65B-9269-4400-AF96-2F6A65FE58A4}" destId="{7A7A2182-461D-4CE6-8FF3-0970A921812A}" srcOrd="2" destOrd="0" presId="urn:microsoft.com/office/officeart/2005/8/layout/gear1"/>
    <dgm:cxn modelId="{4C1AD11D-7564-45F8-906A-F9BDA1694038}" type="presParOf" srcId="{F195268D-AAF5-4CF3-8537-56553CAB319F}" destId="{1D131410-9FE2-418A-BC54-AB9B4A5EE8DF}" srcOrd="0" destOrd="0" presId="urn:microsoft.com/office/officeart/2005/8/layout/gear1"/>
    <dgm:cxn modelId="{18E8DC1F-205F-43CB-9E79-255D646A9F5D}" type="presParOf" srcId="{F195268D-AAF5-4CF3-8537-56553CAB319F}" destId="{146A83B0-50DF-4AEB-A4CE-14C0157797E0}" srcOrd="1" destOrd="0" presId="urn:microsoft.com/office/officeart/2005/8/layout/gear1"/>
    <dgm:cxn modelId="{C20369A7-30A6-4AC8-B43B-896BFA3F0319}" type="presParOf" srcId="{F195268D-AAF5-4CF3-8537-56553CAB319F}" destId="{B1F5B239-71E8-44F0-8E5F-A7DEF1D272BC}" srcOrd="2" destOrd="0" presId="urn:microsoft.com/office/officeart/2005/8/layout/gear1"/>
    <dgm:cxn modelId="{5C33A44C-5EB7-44FB-BC8D-680B5CE193FA}" type="presParOf" srcId="{F195268D-AAF5-4CF3-8537-56553CAB319F}" destId="{87FE6891-5394-4A23-B642-0229331B08D4}" srcOrd="3" destOrd="0" presId="urn:microsoft.com/office/officeart/2005/8/layout/gear1"/>
    <dgm:cxn modelId="{B7732851-DA25-4E25-98A7-B35B957224A8}" type="presParOf" srcId="{F195268D-AAF5-4CF3-8537-56553CAB319F}" destId="{C0C2F1CD-30D2-4948-994D-B61FB3838EF7}" srcOrd="4" destOrd="0" presId="urn:microsoft.com/office/officeart/2005/8/layout/gear1"/>
    <dgm:cxn modelId="{CA262F2B-B4ED-495A-88D7-BC1C4FE74330}" type="presParOf" srcId="{F195268D-AAF5-4CF3-8537-56553CAB319F}" destId="{7A7A2182-461D-4CE6-8FF3-0970A921812A}" srcOrd="5" destOrd="0" presId="urn:microsoft.com/office/officeart/2005/8/layout/gear1"/>
    <dgm:cxn modelId="{79C2D570-C3BF-4F16-AA93-F02F9501E12F}" type="presParOf" srcId="{F195268D-AAF5-4CF3-8537-56553CAB319F}" destId="{D3E0A477-44A7-472C-BC13-39D73C7787AF}" srcOrd="6" destOrd="0" presId="urn:microsoft.com/office/officeart/2005/8/layout/gear1"/>
    <dgm:cxn modelId="{69B52202-C8D6-4B48-BFD2-5A6A357B9EDD}" type="presParOf" srcId="{F195268D-AAF5-4CF3-8537-56553CAB319F}" destId="{A0113127-B93B-443C-A952-7701675317DE}" srcOrd="7" destOrd="0" presId="urn:microsoft.com/office/officeart/2005/8/layout/gear1"/>
    <dgm:cxn modelId="{E6C87725-2098-4F31-9EB2-F334470B40FD}" type="presParOf" srcId="{F195268D-AAF5-4CF3-8537-56553CAB319F}" destId="{C5D327D9-0E49-424B-995E-ED639194F25D}" srcOrd="8" destOrd="0" presId="urn:microsoft.com/office/officeart/2005/8/layout/gear1"/>
    <dgm:cxn modelId="{C2EBB63A-1359-429F-9D58-C535BE08476B}" type="presParOf" srcId="{F195268D-AAF5-4CF3-8537-56553CAB319F}" destId="{5FD7807B-F229-454F-AA6A-56F3E14ED9F8}" srcOrd="9" destOrd="0" presId="urn:microsoft.com/office/officeart/2005/8/layout/gear1"/>
    <dgm:cxn modelId="{B5FBAAAA-48F4-4B74-818C-0C1133D190F2}" type="presParOf" srcId="{F195268D-AAF5-4CF3-8537-56553CAB319F}" destId="{E44AC4E4-D1C3-44B4-9DBA-1D66DF9B76BC}" srcOrd="10" destOrd="0" presId="urn:microsoft.com/office/officeart/2005/8/layout/gear1"/>
    <dgm:cxn modelId="{EE3958CB-7E6B-456C-AB81-4662177765FF}" type="presParOf" srcId="{F195268D-AAF5-4CF3-8537-56553CAB319F}" destId="{016BFA13-3E0A-4CAF-8A5A-36C07E882FA1}" srcOrd="11" destOrd="0" presId="urn:microsoft.com/office/officeart/2005/8/layout/gear1"/>
    <dgm:cxn modelId="{871D5D60-3FA9-492C-949A-9323E98F9C66}" type="presParOf" srcId="{F195268D-AAF5-4CF3-8537-56553CAB319F}" destId="{9B82D521-916A-4A60-BB8C-9F92A1CFEDB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56871D-5D5F-4C29-9A2F-64198ABEA75F}" type="doc">
      <dgm:prSet loTypeId="urn:microsoft.com/office/officeart/2005/8/layout/gear1" loCatId="cycle" qsTypeId="urn:microsoft.com/office/officeart/2005/8/quickstyle/3d5" qsCatId="3D" csTypeId="urn:microsoft.com/office/officeart/2005/8/colors/colorful2" csCatId="colorful" phldr="1"/>
      <dgm:spPr/>
    </dgm:pt>
    <dgm:pt modelId="{91DBE46E-3A28-41BD-9953-3582A58A9913}">
      <dgm:prSet phldrT="[Text]" custT="1"/>
      <dgm:spPr/>
      <dgm:t>
        <a:bodyPr/>
        <a:lstStyle/>
        <a:p>
          <a:pPr algn="ctr"/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রাষ্ট্রপতি শাসিত সরকার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7A5D69-2D62-4E40-9CB1-E3B2F3BE157C}" type="parTrans" cxnId="{83354FD7-D079-45D3-905A-208820F9688C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F4659B-0C5D-4C38-AA6F-B7A5433BE11C}" type="sibTrans" cxnId="{83354FD7-D079-45D3-905A-208820F9688C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C0C65B-9269-4400-AF96-2F6A65FE58A4}">
      <dgm:prSet phldrT="[Text]"/>
      <dgm:spPr/>
      <dgm:t>
        <a:bodyPr/>
        <a:lstStyle/>
        <a:p>
          <a:r>
            <a:rPr lang="bn-BD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এককেন্দ্রীক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75217F-B39A-4188-9F51-667A39DA0144}" type="parTrans" cxnId="{70483AC0-5DE1-45D5-955B-6A9C2E3F1376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5042D7-6FF8-46B0-9617-4CFC557076C2}" type="sibTrans" cxnId="{70483AC0-5DE1-45D5-955B-6A9C2E3F1376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F3DB74-0C77-4CAA-ACFD-84BE65C20BE4}">
      <dgm:prSet phldrT="[Text]"/>
      <dgm:spPr/>
      <dgm:t>
        <a:bodyPr/>
        <a:lstStyle/>
        <a:p>
          <a:pPr algn="ctr"/>
          <a:r>
            <a:rPr lang="bn-BD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যুক্তরাষ্ট্রীয় 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D7728E-01E5-4504-9E63-F3BC336607F2}" type="parTrans" cxnId="{862278B1-9073-4B2B-883D-97B9C5BED543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446FC-1E3E-45CE-8F2B-7FE791EF6ACF}" type="sibTrans" cxnId="{862278B1-9073-4B2B-883D-97B9C5BED543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95268D-AAF5-4CF3-8537-56553CAB319F}" type="pres">
      <dgm:prSet presAssocID="{2256871D-5D5F-4C29-9A2F-64198ABEA75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131410-9FE2-418A-BC54-AB9B4A5EE8DF}" type="pres">
      <dgm:prSet presAssocID="{91DBE46E-3A28-41BD-9953-3582A58A9913}" presName="gear1" presStyleLbl="node1" presStyleIdx="0" presStyleCnt="3">
        <dgm:presLayoutVars>
          <dgm:chMax val="1"/>
          <dgm:bulletEnabled val="1"/>
        </dgm:presLayoutVars>
      </dgm:prSet>
      <dgm:spPr/>
    </dgm:pt>
    <dgm:pt modelId="{146A83B0-50DF-4AEB-A4CE-14C0157797E0}" type="pres">
      <dgm:prSet presAssocID="{91DBE46E-3A28-41BD-9953-3582A58A9913}" presName="gear1srcNode" presStyleLbl="node1" presStyleIdx="0" presStyleCnt="3"/>
      <dgm:spPr/>
    </dgm:pt>
    <dgm:pt modelId="{B1F5B239-71E8-44F0-8E5F-A7DEF1D272BC}" type="pres">
      <dgm:prSet presAssocID="{91DBE46E-3A28-41BD-9953-3582A58A9913}" presName="gear1dstNode" presStyleLbl="node1" presStyleIdx="0" presStyleCnt="3"/>
      <dgm:spPr/>
    </dgm:pt>
    <dgm:pt modelId="{87FE6891-5394-4A23-B642-0229331B08D4}" type="pres">
      <dgm:prSet presAssocID="{5DC0C65B-9269-4400-AF96-2F6A65FE58A4}" presName="gear2" presStyleLbl="node1" presStyleIdx="1" presStyleCnt="3">
        <dgm:presLayoutVars>
          <dgm:chMax val="1"/>
          <dgm:bulletEnabled val="1"/>
        </dgm:presLayoutVars>
      </dgm:prSet>
      <dgm:spPr/>
    </dgm:pt>
    <dgm:pt modelId="{C0C2F1CD-30D2-4948-994D-B61FB3838EF7}" type="pres">
      <dgm:prSet presAssocID="{5DC0C65B-9269-4400-AF96-2F6A65FE58A4}" presName="gear2srcNode" presStyleLbl="node1" presStyleIdx="1" presStyleCnt="3"/>
      <dgm:spPr/>
    </dgm:pt>
    <dgm:pt modelId="{7A7A2182-461D-4CE6-8FF3-0970A921812A}" type="pres">
      <dgm:prSet presAssocID="{5DC0C65B-9269-4400-AF96-2F6A65FE58A4}" presName="gear2dstNode" presStyleLbl="node1" presStyleIdx="1" presStyleCnt="3"/>
      <dgm:spPr/>
    </dgm:pt>
    <dgm:pt modelId="{D3E0A477-44A7-472C-BC13-39D73C7787AF}" type="pres">
      <dgm:prSet presAssocID="{8BF3DB74-0C77-4CAA-ACFD-84BE65C20BE4}" presName="gear3" presStyleLbl="node1" presStyleIdx="2" presStyleCnt="3"/>
      <dgm:spPr/>
    </dgm:pt>
    <dgm:pt modelId="{A0113127-B93B-443C-A952-7701675317DE}" type="pres">
      <dgm:prSet presAssocID="{8BF3DB74-0C77-4CAA-ACFD-84BE65C20BE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5D327D9-0E49-424B-995E-ED639194F25D}" type="pres">
      <dgm:prSet presAssocID="{8BF3DB74-0C77-4CAA-ACFD-84BE65C20BE4}" presName="gear3srcNode" presStyleLbl="node1" presStyleIdx="2" presStyleCnt="3"/>
      <dgm:spPr/>
    </dgm:pt>
    <dgm:pt modelId="{5FD7807B-F229-454F-AA6A-56F3E14ED9F8}" type="pres">
      <dgm:prSet presAssocID="{8BF3DB74-0C77-4CAA-ACFD-84BE65C20BE4}" presName="gear3dstNode" presStyleLbl="node1" presStyleIdx="2" presStyleCnt="3"/>
      <dgm:spPr/>
    </dgm:pt>
    <dgm:pt modelId="{E44AC4E4-D1C3-44B4-9DBA-1D66DF9B76BC}" type="pres">
      <dgm:prSet presAssocID="{1DF4659B-0C5D-4C38-AA6F-B7A5433BE11C}" presName="connector1" presStyleLbl="sibTrans2D1" presStyleIdx="0" presStyleCnt="3"/>
      <dgm:spPr/>
    </dgm:pt>
    <dgm:pt modelId="{016BFA13-3E0A-4CAF-8A5A-36C07E882FA1}" type="pres">
      <dgm:prSet presAssocID="{9F5042D7-6FF8-46B0-9617-4CFC557076C2}" presName="connector2" presStyleLbl="sibTrans2D1" presStyleIdx="1" presStyleCnt="3"/>
      <dgm:spPr/>
    </dgm:pt>
    <dgm:pt modelId="{9B82D521-916A-4A60-BB8C-9F92A1CFEDB1}" type="pres">
      <dgm:prSet presAssocID="{9F8446FC-1E3E-45CE-8F2B-7FE791EF6ACF}" presName="connector3" presStyleLbl="sibTrans2D1" presStyleIdx="2" presStyleCnt="3"/>
      <dgm:spPr/>
    </dgm:pt>
  </dgm:ptLst>
  <dgm:cxnLst>
    <dgm:cxn modelId="{29256B0A-D0CC-4A0D-A473-6B82DB4D1FBD}" type="presOf" srcId="{5DC0C65B-9269-4400-AF96-2F6A65FE58A4}" destId="{87FE6891-5394-4A23-B642-0229331B08D4}" srcOrd="0" destOrd="0" presId="urn:microsoft.com/office/officeart/2005/8/layout/gear1"/>
    <dgm:cxn modelId="{932C6E23-D020-423F-B391-28840FF0D0FF}" type="presOf" srcId="{5DC0C65B-9269-4400-AF96-2F6A65FE58A4}" destId="{C0C2F1CD-30D2-4948-994D-B61FB3838EF7}" srcOrd="1" destOrd="0" presId="urn:microsoft.com/office/officeart/2005/8/layout/gear1"/>
    <dgm:cxn modelId="{78F3BC38-91BE-4BF6-AFC0-007D118308BC}" type="presOf" srcId="{9F5042D7-6FF8-46B0-9617-4CFC557076C2}" destId="{016BFA13-3E0A-4CAF-8A5A-36C07E882FA1}" srcOrd="0" destOrd="0" presId="urn:microsoft.com/office/officeart/2005/8/layout/gear1"/>
    <dgm:cxn modelId="{17973D6C-3343-456E-8F11-CA428AA00C98}" type="presOf" srcId="{8BF3DB74-0C77-4CAA-ACFD-84BE65C20BE4}" destId="{C5D327D9-0E49-424B-995E-ED639194F25D}" srcOrd="2" destOrd="0" presId="urn:microsoft.com/office/officeart/2005/8/layout/gear1"/>
    <dgm:cxn modelId="{A931D687-4F5C-4FBB-8B58-EA593DF0FB16}" type="presOf" srcId="{8BF3DB74-0C77-4CAA-ACFD-84BE65C20BE4}" destId="{D3E0A477-44A7-472C-BC13-39D73C7787AF}" srcOrd="0" destOrd="0" presId="urn:microsoft.com/office/officeart/2005/8/layout/gear1"/>
    <dgm:cxn modelId="{614E4998-3E46-4272-83BB-F606B324F1EE}" type="presOf" srcId="{2256871D-5D5F-4C29-9A2F-64198ABEA75F}" destId="{F195268D-AAF5-4CF3-8537-56553CAB319F}" srcOrd="0" destOrd="0" presId="urn:microsoft.com/office/officeart/2005/8/layout/gear1"/>
    <dgm:cxn modelId="{D27071A0-A403-41FB-8A29-BD8DBABDABE0}" type="presOf" srcId="{9F8446FC-1E3E-45CE-8F2B-7FE791EF6ACF}" destId="{9B82D521-916A-4A60-BB8C-9F92A1CFEDB1}" srcOrd="0" destOrd="0" presId="urn:microsoft.com/office/officeart/2005/8/layout/gear1"/>
    <dgm:cxn modelId="{862278B1-9073-4B2B-883D-97B9C5BED543}" srcId="{2256871D-5D5F-4C29-9A2F-64198ABEA75F}" destId="{8BF3DB74-0C77-4CAA-ACFD-84BE65C20BE4}" srcOrd="2" destOrd="0" parTransId="{5ED7728E-01E5-4504-9E63-F3BC336607F2}" sibTransId="{9F8446FC-1E3E-45CE-8F2B-7FE791EF6ACF}"/>
    <dgm:cxn modelId="{AC644CB8-BA32-40D1-BEC3-DDAE342C50CB}" type="presOf" srcId="{91DBE46E-3A28-41BD-9953-3582A58A9913}" destId="{146A83B0-50DF-4AEB-A4CE-14C0157797E0}" srcOrd="1" destOrd="0" presId="urn:microsoft.com/office/officeart/2005/8/layout/gear1"/>
    <dgm:cxn modelId="{282CB3BA-D372-4954-B65B-E9B6B0F791DA}" type="presOf" srcId="{8BF3DB74-0C77-4CAA-ACFD-84BE65C20BE4}" destId="{A0113127-B93B-443C-A952-7701675317DE}" srcOrd="1" destOrd="0" presId="urn:microsoft.com/office/officeart/2005/8/layout/gear1"/>
    <dgm:cxn modelId="{70483AC0-5DE1-45D5-955B-6A9C2E3F1376}" srcId="{2256871D-5D5F-4C29-9A2F-64198ABEA75F}" destId="{5DC0C65B-9269-4400-AF96-2F6A65FE58A4}" srcOrd="1" destOrd="0" parTransId="{FD75217F-B39A-4188-9F51-667A39DA0144}" sibTransId="{9F5042D7-6FF8-46B0-9617-4CFC557076C2}"/>
    <dgm:cxn modelId="{48A8BDC2-C34C-4F0B-BC1A-301E02B1ED43}" type="presOf" srcId="{1DF4659B-0C5D-4C38-AA6F-B7A5433BE11C}" destId="{E44AC4E4-D1C3-44B4-9DBA-1D66DF9B76BC}" srcOrd="0" destOrd="0" presId="urn:microsoft.com/office/officeart/2005/8/layout/gear1"/>
    <dgm:cxn modelId="{83354FD7-D079-45D3-905A-208820F9688C}" srcId="{2256871D-5D5F-4C29-9A2F-64198ABEA75F}" destId="{91DBE46E-3A28-41BD-9953-3582A58A9913}" srcOrd="0" destOrd="0" parTransId="{B37A5D69-2D62-4E40-9CB1-E3B2F3BE157C}" sibTransId="{1DF4659B-0C5D-4C38-AA6F-B7A5433BE11C}"/>
    <dgm:cxn modelId="{0D8DE3E3-400A-4D8B-A7EA-DA8644137E28}" type="presOf" srcId="{91DBE46E-3A28-41BD-9953-3582A58A9913}" destId="{B1F5B239-71E8-44F0-8E5F-A7DEF1D272BC}" srcOrd="2" destOrd="0" presId="urn:microsoft.com/office/officeart/2005/8/layout/gear1"/>
    <dgm:cxn modelId="{C49277EA-2B11-4B70-AC53-72C32B4C9EE7}" type="presOf" srcId="{8BF3DB74-0C77-4CAA-ACFD-84BE65C20BE4}" destId="{5FD7807B-F229-454F-AA6A-56F3E14ED9F8}" srcOrd="3" destOrd="0" presId="urn:microsoft.com/office/officeart/2005/8/layout/gear1"/>
    <dgm:cxn modelId="{8A62FAEA-2936-4C0A-8F9D-9A8054E8B96C}" type="presOf" srcId="{91DBE46E-3A28-41BD-9953-3582A58A9913}" destId="{1D131410-9FE2-418A-BC54-AB9B4A5EE8DF}" srcOrd="0" destOrd="0" presId="urn:microsoft.com/office/officeart/2005/8/layout/gear1"/>
    <dgm:cxn modelId="{A359B8ED-AF5D-4E2C-A6C5-C32EFE6AA6E4}" type="presOf" srcId="{5DC0C65B-9269-4400-AF96-2F6A65FE58A4}" destId="{7A7A2182-461D-4CE6-8FF3-0970A921812A}" srcOrd="2" destOrd="0" presId="urn:microsoft.com/office/officeart/2005/8/layout/gear1"/>
    <dgm:cxn modelId="{4C1AD11D-7564-45F8-906A-F9BDA1694038}" type="presParOf" srcId="{F195268D-AAF5-4CF3-8537-56553CAB319F}" destId="{1D131410-9FE2-418A-BC54-AB9B4A5EE8DF}" srcOrd="0" destOrd="0" presId="urn:microsoft.com/office/officeart/2005/8/layout/gear1"/>
    <dgm:cxn modelId="{18E8DC1F-205F-43CB-9E79-255D646A9F5D}" type="presParOf" srcId="{F195268D-AAF5-4CF3-8537-56553CAB319F}" destId="{146A83B0-50DF-4AEB-A4CE-14C0157797E0}" srcOrd="1" destOrd="0" presId="urn:microsoft.com/office/officeart/2005/8/layout/gear1"/>
    <dgm:cxn modelId="{C20369A7-30A6-4AC8-B43B-896BFA3F0319}" type="presParOf" srcId="{F195268D-AAF5-4CF3-8537-56553CAB319F}" destId="{B1F5B239-71E8-44F0-8E5F-A7DEF1D272BC}" srcOrd="2" destOrd="0" presId="urn:microsoft.com/office/officeart/2005/8/layout/gear1"/>
    <dgm:cxn modelId="{5C33A44C-5EB7-44FB-BC8D-680B5CE193FA}" type="presParOf" srcId="{F195268D-AAF5-4CF3-8537-56553CAB319F}" destId="{87FE6891-5394-4A23-B642-0229331B08D4}" srcOrd="3" destOrd="0" presId="urn:microsoft.com/office/officeart/2005/8/layout/gear1"/>
    <dgm:cxn modelId="{B7732851-DA25-4E25-98A7-B35B957224A8}" type="presParOf" srcId="{F195268D-AAF5-4CF3-8537-56553CAB319F}" destId="{C0C2F1CD-30D2-4948-994D-B61FB3838EF7}" srcOrd="4" destOrd="0" presId="urn:microsoft.com/office/officeart/2005/8/layout/gear1"/>
    <dgm:cxn modelId="{CA262F2B-B4ED-495A-88D7-BC1C4FE74330}" type="presParOf" srcId="{F195268D-AAF5-4CF3-8537-56553CAB319F}" destId="{7A7A2182-461D-4CE6-8FF3-0970A921812A}" srcOrd="5" destOrd="0" presId="urn:microsoft.com/office/officeart/2005/8/layout/gear1"/>
    <dgm:cxn modelId="{79C2D570-C3BF-4F16-AA93-F02F9501E12F}" type="presParOf" srcId="{F195268D-AAF5-4CF3-8537-56553CAB319F}" destId="{D3E0A477-44A7-472C-BC13-39D73C7787AF}" srcOrd="6" destOrd="0" presId="urn:microsoft.com/office/officeart/2005/8/layout/gear1"/>
    <dgm:cxn modelId="{69B52202-C8D6-4B48-BFD2-5A6A357B9EDD}" type="presParOf" srcId="{F195268D-AAF5-4CF3-8537-56553CAB319F}" destId="{A0113127-B93B-443C-A952-7701675317DE}" srcOrd="7" destOrd="0" presId="urn:microsoft.com/office/officeart/2005/8/layout/gear1"/>
    <dgm:cxn modelId="{E6C87725-2098-4F31-9EB2-F334470B40FD}" type="presParOf" srcId="{F195268D-AAF5-4CF3-8537-56553CAB319F}" destId="{C5D327D9-0E49-424B-995E-ED639194F25D}" srcOrd="8" destOrd="0" presId="urn:microsoft.com/office/officeart/2005/8/layout/gear1"/>
    <dgm:cxn modelId="{C2EBB63A-1359-429F-9D58-C535BE08476B}" type="presParOf" srcId="{F195268D-AAF5-4CF3-8537-56553CAB319F}" destId="{5FD7807B-F229-454F-AA6A-56F3E14ED9F8}" srcOrd="9" destOrd="0" presId="urn:microsoft.com/office/officeart/2005/8/layout/gear1"/>
    <dgm:cxn modelId="{B5FBAAAA-48F4-4B74-818C-0C1133D190F2}" type="presParOf" srcId="{F195268D-AAF5-4CF3-8537-56553CAB319F}" destId="{E44AC4E4-D1C3-44B4-9DBA-1D66DF9B76BC}" srcOrd="10" destOrd="0" presId="urn:microsoft.com/office/officeart/2005/8/layout/gear1"/>
    <dgm:cxn modelId="{EE3958CB-7E6B-456C-AB81-4662177765FF}" type="presParOf" srcId="{F195268D-AAF5-4CF3-8537-56553CAB319F}" destId="{016BFA13-3E0A-4CAF-8A5A-36C07E882FA1}" srcOrd="11" destOrd="0" presId="urn:microsoft.com/office/officeart/2005/8/layout/gear1"/>
    <dgm:cxn modelId="{871D5D60-3FA9-492C-949A-9323E98F9C66}" type="presParOf" srcId="{F195268D-AAF5-4CF3-8537-56553CAB319F}" destId="{9B82D521-916A-4A60-BB8C-9F92A1CFEDB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AAA002-98F8-4678-A2DB-CAF160C028BC}" type="doc">
      <dgm:prSet loTypeId="urn:microsoft.com/office/officeart/2009/layout/CircleArrowProcess" loCatId="cycl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96AD4B4-15B9-49BB-B1E5-778B100BC53C}">
      <dgm:prSet phldrT="[Text]" custT="1"/>
      <dgm:spPr/>
      <dgm:t>
        <a:bodyPr/>
        <a:lstStyle/>
        <a:p>
          <a:r>
            <a:rPr lang="bn-BD" sz="65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3FC8A5-62A1-4D3A-880D-A8313351EECA}" type="parTrans" cxnId="{F830090A-00E8-442C-AD50-66E4AB8E8B87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3D0A28-694F-4533-BAE2-64036A817D8D}" type="sibTrans" cxnId="{F830090A-00E8-442C-AD50-66E4AB8E8B87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50DD22-F89A-45AF-9F15-36A59743B63E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প্রজাতান্ত্রিক</a:t>
          </a:r>
          <a:r>
            <a: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গণপ্রজাতান্ত্রিক</a:t>
          </a:r>
          <a:r>
            <a: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</a:t>
          </a:r>
          <a:r>
            <a: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E601D76-EA78-4889-9029-B0EBFBB523AF}" type="parTrans" cxnId="{C4A42F6A-899F-441F-B014-9B2351B1092A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CDFAB3-0725-49A6-BA56-C160414EF85F}" type="sibTrans" cxnId="{C4A42F6A-899F-441F-B014-9B2351B1092A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B3DDCA-7D7B-4CC7-9E6F-ED4FFC094264}">
      <dgm:prSet phldrT="[Text]" custT="1"/>
      <dgm:spPr/>
      <dgm:t>
        <a:bodyPr/>
        <a:lstStyle/>
        <a:p>
          <a:r>
            <a:rPr lang="bn-BD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এককেন্দ্রিক রাষ্ট্র </a:t>
          </a:r>
        </a:p>
      </dgm:t>
    </dgm:pt>
    <dgm:pt modelId="{A810181C-4F4B-44A5-91DA-C36D5D074C14}" type="parTrans" cxnId="{6FE3DF9C-0819-470F-876F-BBC0DE3D8E78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2DAF00-9776-47C7-8582-7AC4A8C54ECF}" type="sibTrans" cxnId="{6FE3DF9C-0819-470F-876F-BBC0DE3D8E78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145A92-6E25-408A-BBAB-F3CAB92F525A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সংসদীয়</a:t>
          </a:r>
          <a:r>
            <a: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/ </a:t>
          </a:r>
          <a:r>
            <a:rPr lang="en-US" sz="36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মন্ত্রি</a:t>
          </a:r>
          <a:r>
            <a: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পরিষদ</a:t>
          </a:r>
          <a:r>
            <a: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</a:t>
          </a:r>
          <a:r>
            <a:rPr lang="bn-BD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সিত</a:t>
          </a:r>
          <a:r>
            <a: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31CBCF40-B060-4CA2-86CE-DB934EBC1B84}" type="parTrans" cxnId="{C70515B1-ECB0-4511-BA0D-0CD6A299FCB5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A3D80D-8E60-4F56-86E6-11ECC6582231}" type="sibTrans" cxnId="{C70515B1-ECB0-4511-BA0D-0CD6A299FCB5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959950-89CC-4631-99D5-0470A6C6CD43}">
      <dgm:prSet phldrT="[Text]" custT="1"/>
      <dgm:spPr/>
      <dgm:t>
        <a:bodyPr/>
        <a:lstStyle/>
        <a:p>
          <a:r>
            <a:rPr lang="bn-BD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গণতান্ত্রিক রাষ্ট্র </a:t>
          </a:r>
          <a:endParaRPr lang="en-US" sz="3600" dirty="0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545B90-A6E2-4F67-A834-A6565CECC149}" type="parTrans" cxnId="{2D2DE657-3993-4077-9F82-9BE9CF14E34E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7BD4D3-F1D2-46EE-8367-4CB829654433}" type="sibTrans" cxnId="{2D2DE657-3993-4077-9F82-9BE9CF14E34E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D9D315-D734-4E5F-80FB-E04FF7DCFA0C}" type="pres">
      <dgm:prSet presAssocID="{4BAAA002-98F8-4678-A2DB-CAF160C028B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4243AC6-A07B-4A10-81C1-F12562824CD9}" type="pres">
      <dgm:prSet presAssocID="{796AD4B4-15B9-49BB-B1E5-778B100BC53C}" presName="Accent1" presStyleCnt="0"/>
      <dgm:spPr/>
    </dgm:pt>
    <dgm:pt modelId="{FE07F266-858B-46FB-BD87-D7982B1E2C20}" type="pres">
      <dgm:prSet presAssocID="{796AD4B4-15B9-49BB-B1E5-778B100BC53C}" presName="Accent" presStyleLbl="node1" presStyleIdx="0" presStyleCnt="1"/>
      <dgm:spPr/>
    </dgm:pt>
    <dgm:pt modelId="{A2C32F82-42B6-4312-9A7E-75B4E0EB6819}" type="pres">
      <dgm:prSet presAssocID="{796AD4B4-15B9-49BB-B1E5-778B100BC53C}" presName="Child1" presStyleLbl="revTx" presStyleIdx="0" presStyleCnt="2" custScaleX="176402" custScaleY="164126" custLinFactNeighborX="40775" custLinFactNeighborY="981">
        <dgm:presLayoutVars>
          <dgm:chMax val="0"/>
          <dgm:chPref val="0"/>
          <dgm:bulletEnabled val="1"/>
        </dgm:presLayoutVars>
      </dgm:prSet>
      <dgm:spPr/>
    </dgm:pt>
    <dgm:pt modelId="{602BCF79-DEDF-47D3-B03E-E507B7F5EAC7}" type="pres">
      <dgm:prSet presAssocID="{796AD4B4-15B9-49BB-B1E5-778B100BC53C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F830090A-00E8-442C-AD50-66E4AB8E8B87}" srcId="{4BAAA002-98F8-4678-A2DB-CAF160C028BC}" destId="{796AD4B4-15B9-49BB-B1E5-778B100BC53C}" srcOrd="0" destOrd="0" parTransId="{143FC8A5-62A1-4D3A-880D-A8313351EECA}" sibTransId="{1D3D0A28-694F-4533-BAE2-64036A817D8D}"/>
    <dgm:cxn modelId="{1130705D-B69D-4F09-83ED-3369C8467763}" type="presOf" srcId="{25959950-89CC-4631-99D5-0470A6C6CD43}" destId="{A2C32F82-42B6-4312-9A7E-75B4E0EB6819}" srcOrd="0" destOrd="3" presId="urn:microsoft.com/office/officeart/2009/layout/CircleArrowProcess"/>
    <dgm:cxn modelId="{8C3D145F-BDB2-4C89-8EDD-F4C9EA0020CD}" type="presOf" srcId="{59145A92-6E25-408A-BBAB-F3CAB92F525A}" destId="{A2C32F82-42B6-4312-9A7E-75B4E0EB6819}" srcOrd="0" destOrd="2" presId="urn:microsoft.com/office/officeart/2009/layout/CircleArrowProcess"/>
    <dgm:cxn modelId="{96970A42-6323-4916-AFD1-EB7938FE8DD5}" type="presOf" srcId="{796AD4B4-15B9-49BB-B1E5-778B100BC53C}" destId="{602BCF79-DEDF-47D3-B03E-E507B7F5EAC7}" srcOrd="0" destOrd="0" presId="urn:microsoft.com/office/officeart/2009/layout/CircleArrowProcess"/>
    <dgm:cxn modelId="{C4A42F6A-899F-441F-B014-9B2351B1092A}" srcId="{796AD4B4-15B9-49BB-B1E5-778B100BC53C}" destId="{D950DD22-F89A-45AF-9F15-36A59743B63E}" srcOrd="0" destOrd="0" parTransId="{8E601D76-EA78-4889-9029-B0EBFBB523AF}" sibTransId="{83CDFAB3-0725-49A6-BA56-C160414EF85F}"/>
    <dgm:cxn modelId="{2D2DE657-3993-4077-9F82-9BE9CF14E34E}" srcId="{796AD4B4-15B9-49BB-B1E5-778B100BC53C}" destId="{25959950-89CC-4631-99D5-0470A6C6CD43}" srcOrd="3" destOrd="0" parTransId="{A0545B90-A6E2-4F67-A834-A6565CECC149}" sibTransId="{667BD4D3-F1D2-46EE-8367-4CB829654433}"/>
    <dgm:cxn modelId="{6FE3DF9C-0819-470F-876F-BBC0DE3D8E78}" srcId="{796AD4B4-15B9-49BB-B1E5-778B100BC53C}" destId="{0EB3DDCA-7D7B-4CC7-9E6F-ED4FFC094264}" srcOrd="1" destOrd="0" parTransId="{A810181C-4F4B-44A5-91DA-C36D5D074C14}" sibTransId="{212DAF00-9776-47C7-8582-7AC4A8C54ECF}"/>
    <dgm:cxn modelId="{C70515B1-ECB0-4511-BA0D-0CD6A299FCB5}" srcId="{796AD4B4-15B9-49BB-B1E5-778B100BC53C}" destId="{59145A92-6E25-408A-BBAB-F3CAB92F525A}" srcOrd="2" destOrd="0" parTransId="{31CBCF40-B060-4CA2-86CE-DB934EBC1B84}" sibTransId="{F5A3D80D-8E60-4F56-86E6-11ECC6582231}"/>
    <dgm:cxn modelId="{CDC95AC0-EDAD-4D21-8F63-8BD2A6D72EA5}" type="presOf" srcId="{D950DD22-F89A-45AF-9F15-36A59743B63E}" destId="{A2C32F82-42B6-4312-9A7E-75B4E0EB6819}" srcOrd="0" destOrd="0" presId="urn:microsoft.com/office/officeart/2009/layout/CircleArrowProcess"/>
    <dgm:cxn modelId="{6D70DEC0-389E-4F27-9E6D-444C718FBDD2}" type="presOf" srcId="{4BAAA002-98F8-4678-A2DB-CAF160C028BC}" destId="{E2D9D315-D734-4E5F-80FB-E04FF7DCFA0C}" srcOrd="0" destOrd="0" presId="urn:microsoft.com/office/officeart/2009/layout/CircleArrowProcess"/>
    <dgm:cxn modelId="{3E99CFE5-FF46-4AB2-84D4-E6C2C32DA8EF}" type="presOf" srcId="{0EB3DDCA-7D7B-4CC7-9E6F-ED4FFC094264}" destId="{A2C32F82-42B6-4312-9A7E-75B4E0EB6819}" srcOrd="0" destOrd="1" presId="urn:microsoft.com/office/officeart/2009/layout/CircleArrowProcess"/>
    <dgm:cxn modelId="{3953BD78-53C9-4B60-9C44-5033692F3592}" type="presParOf" srcId="{E2D9D315-D734-4E5F-80FB-E04FF7DCFA0C}" destId="{24243AC6-A07B-4A10-81C1-F12562824CD9}" srcOrd="0" destOrd="0" presId="urn:microsoft.com/office/officeart/2009/layout/CircleArrowProcess"/>
    <dgm:cxn modelId="{FC68763D-1251-4FBB-81A7-28273EFDD857}" type="presParOf" srcId="{24243AC6-A07B-4A10-81C1-F12562824CD9}" destId="{FE07F266-858B-46FB-BD87-D7982B1E2C20}" srcOrd="0" destOrd="0" presId="urn:microsoft.com/office/officeart/2009/layout/CircleArrowProcess"/>
    <dgm:cxn modelId="{EF84571A-E036-46FB-8544-31DDCAE58B83}" type="presParOf" srcId="{E2D9D315-D734-4E5F-80FB-E04FF7DCFA0C}" destId="{A2C32F82-42B6-4312-9A7E-75B4E0EB6819}" srcOrd="1" destOrd="0" presId="urn:microsoft.com/office/officeart/2009/layout/CircleArrowProcess"/>
    <dgm:cxn modelId="{0394719E-F90D-4216-80D5-3D0B51027ACC}" type="presParOf" srcId="{E2D9D315-D734-4E5F-80FB-E04FF7DCFA0C}" destId="{602BCF79-DEDF-47D3-B03E-E507B7F5EAC7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31410-9FE2-418A-BC54-AB9B4A5EE8DF}">
      <dsp:nvSpPr>
        <dsp:cNvPr id="0" name=""/>
        <dsp:cNvSpPr/>
      </dsp:nvSpPr>
      <dsp:spPr>
        <a:xfrm>
          <a:off x="4014090" y="2737044"/>
          <a:ext cx="3345276" cy="3345276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0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endParaRPr lang="en-US" sz="6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86639" y="3520659"/>
        <a:ext cx="2000178" cy="1719541"/>
      </dsp:txXfrm>
    </dsp:sp>
    <dsp:sp modelId="{87FE6891-5394-4A23-B642-0229331B08D4}">
      <dsp:nvSpPr>
        <dsp:cNvPr id="0" name=""/>
        <dsp:cNvSpPr/>
      </dsp:nvSpPr>
      <dsp:spPr>
        <a:xfrm>
          <a:off x="2067747" y="1946342"/>
          <a:ext cx="2432928" cy="2432928"/>
        </a:xfrm>
        <a:prstGeom prst="gear6">
          <a:avLst/>
        </a:prstGeom>
        <a:solidFill>
          <a:schemeClr val="accent5">
            <a:hueOff val="10287496"/>
            <a:satOff val="-2406"/>
            <a:lumOff val="-382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একনায়কতন্ত্র</a:t>
          </a:r>
          <a:r>
            <a:rPr lang="bn-BD" sz="16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80244" y="2562541"/>
        <a:ext cx="1207934" cy="1200530"/>
      </dsp:txXfrm>
    </dsp:sp>
    <dsp:sp modelId="{D3E0A477-44A7-472C-BC13-39D73C7787AF}">
      <dsp:nvSpPr>
        <dsp:cNvPr id="0" name=""/>
        <dsp:cNvSpPr/>
      </dsp:nvSpPr>
      <dsp:spPr>
        <a:xfrm rot="20700000">
          <a:off x="3430435" y="267870"/>
          <a:ext cx="2383772" cy="2383772"/>
        </a:xfrm>
        <a:prstGeom prst="gear6">
          <a:avLst/>
        </a:prstGeom>
        <a:solidFill>
          <a:schemeClr val="accent5">
            <a:hueOff val="20574992"/>
            <a:satOff val="-4812"/>
            <a:lumOff val="-764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গণতন্ত্র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20700000">
        <a:off x="3953266" y="790701"/>
        <a:ext cx="1338110" cy="1338110"/>
      </dsp:txXfrm>
    </dsp:sp>
    <dsp:sp modelId="{E44AC4E4-D1C3-44B4-9DBA-1D66DF9B76BC}">
      <dsp:nvSpPr>
        <dsp:cNvPr id="0" name=""/>
        <dsp:cNvSpPr/>
      </dsp:nvSpPr>
      <dsp:spPr>
        <a:xfrm>
          <a:off x="3778108" y="2220071"/>
          <a:ext cx="4281953" cy="4281953"/>
        </a:xfrm>
        <a:prstGeom prst="circularArrow">
          <a:avLst>
            <a:gd name="adj1" fmla="val 4687"/>
            <a:gd name="adj2" fmla="val 299029"/>
            <a:gd name="adj3" fmla="val 2548270"/>
            <a:gd name="adj4" fmla="val 15793774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BFA13-3E0A-4CAF-8A5A-36C07E882FA1}">
      <dsp:nvSpPr>
        <dsp:cNvPr id="0" name=""/>
        <dsp:cNvSpPr/>
      </dsp:nvSpPr>
      <dsp:spPr>
        <a:xfrm>
          <a:off x="1636880" y="1399924"/>
          <a:ext cx="3111106" cy="31111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10287496"/>
            <a:satOff val="-2406"/>
            <a:lumOff val="-382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2D521-916A-4A60-BB8C-9F92A1CFEDB1}">
      <dsp:nvSpPr>
        <dsp:cNvPr id="0" name=""/>
        <dsp:cNvSpPr/>
      </dsp:nvSpPr>
      <dsp:spPr>
        <a:xfrm>
          <a:off x="2879044" y="-262368"/>
          <a:ext cx="3354399" cy="33543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20574992"/>
            <a:satOff val="-4812"/>
            <a:lumOff val="-764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31410-9FE2-418A-BC54-AB9B4A5EE8DF}">
      <dsp:nvSpPr>
        <dsp:cNvPr id="0" name=""/>
        <dsp:cNvSpPr/>
      </dsp:nvSpPr>
      <dsp:spPr>
        <a:xfrm>
          <a:off x="4005888" y="2731451"/>
          <a:ext cx="3338440" cy="333844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000" b="1" kern="1200" dirty="0">
              <a:latin typeface="NikoshBAN" panose="02000000000000000000" pitchFamily="2" charset="0"/>
              <a:cs typeface="NikoshBAN" panose="02000000000000000000" pitchFamily="2" charset="0"/>
            </a:rPr>
            <a:t>গণতন্ত্র</a:t>
          </a:r>
          <a:endParaRPr lang="en-US" sz="6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77063" y="3513465"/>
        <a:ext cx="1996090" cy="1716027"/>
      </dsp:txXfrm>
    </dsp:sp>
    <dsp:sp modelId="{87FE6891-5394-4A23-B642-0229331B08D4}">
      <dsp:nvSpPr>
        <dsp:cNvPr id="0" name=""/>
        <dsp:cNvSpPr/>
      </dsp:nvSpPr>
      <dsp:spPr>
        <a:xfrm>
          <a:off x="2063522" y="1942365"/>
          <a:ext cx="2427956" cy="2427956"/>
        </a:xfrm>
        <a:prstGeom prst="gear6">
          <a:avLst/>
        </a:prstGeom>
        <a:solidFill>
          <a:schemeClr val="accent4">
            <a:hueOff val="-5948437"/>
            <a:satOff val="-10302"/>
            <a:lumOff val="1000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প্রজাতন্ত্র  </a:t>
          </a:r>
          <a:endParaRPr lang="en-US" sz="36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74767" y="2557305"/>
        <a:ext cx="1205466" cy="1198076"/>
      </dsp:txXfrm>
    </dsp:sp>
    <dsp:sp modelId="{D3E0A477-44A7-472C-BC13-39D73C7787AF}">
      <dsp:nvSpPr>
        <dsp:cNvPr id="0" name=""/>
        <dsp:cNvSpPr/>
      </dsp:nvSpPr>
      <dsp:spPr>
        <a:xfrm rot="20700000">
          <a:off x="3423426" y="267323"/>
          <a:ext cx="2378902" cy="2378902"/>
        </a:xfrm>
        <a:prstGeom prst="gear6">
          <a:avLst/>
        </a:prstGeom>
        <a:solidFill>
          <a:schemeClr val="accent4">
            <a:hueOff val="-11896873"/>
            <a:satOff val="-20605"/>
            <a:lumOff val="2000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b="1" kern="1200" dirty="0">
              <a:latin typeface="NikoshBAN" panose="02000000000000000000" pitchFamily="2" charset="0"/>
              <a:cs typeface="NikoshBAN" panose="02000000000000000000" pitchFamily="2" charset="0"/>
            </a:rPr>
            <a:t> নিয়মতান্ত্রিক রাজতন্ত্র </a:t>
          </a:r>
          <a:endParaRPr lang="en-US" sz="2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20700000">
        <a:off x="3945189" y="789085"/>
        <a:ext cx="1335376" cy="1335376"/>
      </dsp:txXfrm>
    </dsp:sp>
    <dsp:sp modelId="{E44AC4E4-D1C3-44B4-9DBA-1D66DF9B76BC}">
      <dsp:nvSpPr>
        <dsp:cNvPr id="0" name=""/>
        <dsp:cNvSpPr/>
      </dsp:nvSpPr>
      <dsp:spPr>
        <a:xfrm>
          <a:off x="3770289" y="2215592"/>
          <a:ext cx="4273203" cy="4273203"/>
        </a:xfrm>
        <a:prstGeom prst="circularArrow">
          <a:avLst>
            <a:gd name="adj1" fmla="val 4687"/>
            <a:gd name="adj2" fmla="val 299029"/>
            <a:gd name="adj3" fmla="val 2548118"/>
            <a:gd name="adj4" fmla="val 1579408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BFA13-3E0A-4CAF-8A5A-36C07E882FA1}">
      <dsp:nvSpPr>
        <dsp:cNvPr id="0" name=""/>
        <dsp:cNvSpPr/>
      </dsp:nvSpPr>
      <dsp:spPr>
        <a:xfrm>
          <a:off x="1633536" y="1397101"/>
          <a:ext cx="3104749" cy="31047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5948437"/>
            <a:satOff val="-10302"/>
            <a:lumOff val="1000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2D521-916A-4A60-BB8C-9F92A1CFEDB1}">
      <dsp:nvSpPr>
        <dsp:cNvPr id="0" name=""/>
        <dsp:cNvSpPr/>
      </dsp:nvSpPr>
      <dsp:spPr>
        <a:xfrm>
          <a:off x="2873161" y="-261795"/>
          <a:ext cx="3347545" cy="334754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11896873"/>
            <a:satOff val="-20605"/>
            <a:lumOff val="2000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31410-9FE2-418A-BC54-AB9B4A5EE8DF}">
      <dsp:nvSpPr>
        <dsp:cNvPr id="0" name=""/>
        <dsp:cNvSpPr/>
      </dsp:nvSpPr>
      <dsp:spPr>
        <a:xfrm>
          <a:off x="4051057" y="2762250"/>
          <a:ext cx="3376083" cy="3376083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নিয়মতান্ত্রিক রাজতন্ত্র 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9800" y="3553081"/>
        <a:ext cx="2018597" cy="1735377"/>
      </dsp:txXfrm>
    </dsp:sp>
    <dsp:sp modelId="{87FE6891-5394-4A23-B642-0229331B08D4}">
      <dsp:nvSpPr>
        <dsp:cNvPr id="0" name=""/>
        <dsp:cNvSpPr/>
      </dsp:nvSpPr>
      <dsp:spPr>
        <a:xfrm>
          <a:off x="2086790" y="1964266"/>
          <a:ext cx="2455333" cy="2455333"/>
        </a:xfrm>
        <a:prstGeom prst="gear6">
          <a:avLst/>
        </a:prstGeom>
        <a:solidFill>
          <a:schemeClr val="accent2">
            <a:shade val="80000"/>
            <a:hueOff val="343672"/>
            <a:satOff val="-20093"/>
            <a:lumOff val="170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b="1" kern="1200" dirty="0">
              <a:latin typeface="NikoshBAN" panose="02000000000000000000" pitchFamily="2" charset="0"/>
              <a:cs typeface="NikoshBAN" panose="02000000000000000000" pitchFamily="2" charset="0"/>
            </a:rPr>
            <a:t>এককেন্দ্রীক   </a:t>
          </a:r>
          <a:endParaRPr lang="en-US" sz="2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04927" y="2586139"/>
        <a:ext cx="1219059" cy="1211587"/>
      </dsp:txXfrm>
    </dsp:sp>
    <dsp:sp modelId="{D3E0A477-44A7-472C-BC13-39D73C7787AF}">
      <dsp:nvSpPr>
        <dsp:cNvPr id="0" name=""/>
        <dsp:cNvSpPr/>
      </dsp:nvSpPr>
      <dsp:spPr>
        <a:xfrm rot="20700000">
          <a:off x="3462027" y="270337"/>
          <a:ext cx="2405725" cy="2405725"/>
        </a:xfrm>
        <a:prstGeom prst="gear6">
          <a:avLst/>
        </a:prstGeom>
        <a:solidFill>
          <a:schemeClr val="accent2">
            <a:shade val="80000"/>
            <a:hueOff val="687345"/>
            <a:satOff val="-40185"/>
            <a:lumOff val="3410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যুক্তরাষ্ট্রীয় </a:t>
          </a:r>
          <a:endParaRPr lang="en-US" sz="2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20700000">
        <a:off x="3989673" y="797983"/>
        <a:ext cx="1350433" cy="1350433"/>
      </dsp:txXfrm>
    </dsp:sp>
    <dsp:sp modelId="{E44AC4E4-D1C3-44B4-9DBA-1D66DF9B76BC}">
      <dsp:nvSpPr>
        <dsp:cNvPr id="0" name=""/>
        <dsp:cNvSpPr/>
      </dsp:nvSpPr>
      <dsp:spPr>
        <a:xfrm>
          <a:off x="3813349" y="2240258"/>
          <a:ext cx="4321387" cy="4321387"/>
        </a:xfrm>
        <a:prstGeom prst="circularArrow">
          <a:avLst>
            <a:gd name="adj1" fmla="val 4688"/>
            <a:gd name="adj2" fmla="val 299029"/>
            <a:gd name="adj3" fmla="val 2548946"/>
            <a:gd name="adj4" fmla="val 15792385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BFA13-3E0A-4CAF-8A5A-36C07E882FA1}">
      <dsp:nvSpPr>
        <dsp:cNvPr id="0" name=""/>
        <dsp:cNvSpPr/>
      </dsp:nvSpPr>
      <dsp:spPr>
        <a:xfrm>
          <a:off x="1651955" y="1412651"/>
          <a:ext cx="3139757" cy="31397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343656"/>
            <a:satOff val="-19801"/>
            <a:lumOff val="1598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2D521-916A-4A60-BB8C-9F92A1CFEDB1}">
      <dsp:nvSpPr>
        <dsp:cNvPr id="0" name=""/>
        <dsp:cNvSpPr/>
      </dsp:nvSpPr>
      <dsp:spPr>
        <a:xfrm>
          <a:off x="2905558" y="-264950"/>
          <a:ext cx="3385291" cy="338529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687312"/>
            <a:satOff val="-39602"/>
            <a:lumOff val="3196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31410-9FE2-418A-BC54-AB9B4A5EE8DF}">
      <dsp:nvSpPr>
        <dsp:cNvPr id="0" name=""/>
        <dsp:cNvSpPr/>
      </dsp:nvSpPr>
      <dsp:spPr>
        <a:xfrm>
          <a:off x="4051057" y="2762250"/>
          <a:ext cx="3376083" cy="3376083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প্রজাতন্ত্র</a:t>
          </a:r>
          <a:endParaRPr lang="en-US" sz="5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9800" y="3553081"/>
        <a:ext cx="2018597" cy="1735377"/>
      </dsp:txXfrm>
    </dsp:sp>
    <dsp:sp modelId="{87FE6891-5394-4A23-B642-0229331B08D4}">
      <dsp:nvSpPr>
        <dsp:cNvPr id="0" name=""/>
        <dsp:cNvSpPr/>
      </dsp:nvSpPr>
      <dsp:spPr>
        <a:xfrm>
          <a:off x="2086790" y="1964266"/>
          <a:ext cx="2455333" cy="2455333"/>
        </a:xfrm>
        <a:prstGeom prst="gear6">
          <a:avLst/>
        </a:prstGeom>
        <a:solidFill>
          <a:schemeClr val="accent2">
            <a:hueOff val="-9091486"/>
            <a:satOff val="3385"/>
            <a:lumOff val="862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রাষ্ট্রপতি শাসিত সরকার     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04927" y="2586139"/>
        <a:ext cx="1219059" cy="1211587"/>
      </dsp:txXfrm>
    </dsp:sp>
    <dsp:sp modelId="{D3E0A477-44A7-472C-BC13-39D73C7787AF}">
      <dsp:nvSpPr>
        <dsp:cNvPr id="0" name=""/>
        <dsp:cNvSpPr/>
      </dsp:nvSpPr>
      <dsp:spPr>
        <a:xfrm rot="20700000">
          <a:off x="3462027" y="270337"/>
          <a:ext cx="2405725" cy="2405725"/>
        </a:xfrm>
        <a:prstGeom prst="gear6">
          <a:avLst/>
        </a:prstGeom>
        <a:solidFill>
          <a:schemeClr val="accent2">
            <a:hueOff val="-18182972"/>
            <a:satOff val="6770"/>
            <a:lumOff val="1725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সংসদীয় সরকার 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20700000">
        <a:off x="3989673" y="797983"/>
        <a:ext cx="1350433" cy="1350433"/>
      </dsp:txXfrm>
    </dsp:sp>
    <dsp:sp modelId="{E44AC4E4-D1C3-44B4-9DBA-1D66DF9B76BC}">
      <dsp:nvSpPr>
        <dsp:cNvPr id="0" name=""/>
        <dsp:cNvSpPr/>
      </dsp:nvSpPr>
      <dsp:spPr>
        <a:xfrm>
          <a:off x="3813349" y="2240258"/>
          <a:ext cx="4321387" cy="4321387"/>
        </a:xfrm>
        <a:prstGeom prst="circularArrow">
          <a:avLst>
            <a:gd name="adj1" fmla="val 4688"/>
            <a:gd name="adj2" fmla="val 299029"/>
            <a:gd name="adj3" fmla="val 2548946"/>
            <a:gd name="adj4" fmla="val 1579238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BFA13-3E0A-4CAF-8A5A-36C07E882FA1}">
      <dsp:nvSpPr>
        <dsp:cNvPr id="0" name=""/>
        <dsp:cNvSpPr/>
      </dsp:nvSpPr>
      <dsp:spPr>
        <a:xfrm>
          <a:off x="1651955" y="1412651"/>
          <a:ext cx="3139757" cy="31397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9091486"/>
            <a:satOff val="3385"/>
            <a:lumOff val="862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2D521-916A-4A60-BB8C-9F92A1CFEDB1}">
      <dsp:nvSpPr>
        <dsp:cNvPr id="0" name=""/>
        <dsp:cNvSpPr/>
      </dsp:nvSpPr>
      <dsp:spPr>
        <a:xfrm>
          <a:off x="2905558" y="-264950"/>
          <a:ext cx="3385291" cy="338529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8182972"/>
            <a:satOff val="6770"/>
            <a:lumOff val="1725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31410-9FE2-418A-BC54-AB9B4A5EE8DF}">
      <dsp:nvSpPr>
        <dsp:cNvPr id="0" name=""/>
        <dsp:cNvSpPr/>
      </dsp:nvSpPr>
      <dsp:spPr>
        <a:xfrm>
          <a:off x="3002871" y="2047535"/>
          <a:ext cx="2502542" cy="2502542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সংসদীয় সরকার 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05993" y="2633744"/>
        <a:ext cx="1496298" cy="1286358"/>
      </dsp:txXfrm>
    </dsp:sp>
    <dsp:sp modelId="{87FE6891-5394-4A23-B642-0229331B08D4}">
      <dsp:nvSpPr>
        <dsp:cNvPr id="0" name=""/>
        <dsp:cNvSpPr/>
      </dsp:nvSpPr>
      <dsp:spPr>
        <a:xfrm>
          <a:off x="1546846" y="1456024"/>
          <a:ext cx="1820031" cy="1820031"/>
        </a:xfrm>
        <a:prstGeom prst="gear6">
          <a:avLst/>
        </a:prstGeom>
        <a:solidFill>
          <a:schemeClr val="accent4">
            <a:hueOff val="-5948437"/>
            <a:satOff val="-10302"/>
            <a:lumOff val="1000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9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এককেন্দ্রীক</a:t>
          </a:r>
          <a:endParaRPr lang="en-US" sz="1900" kern="1200" dirty="0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05044" y="1916992"/>
        <a:ext cx="903635" cy="898095"/>
      </dsp:txXfrm>
    </dsp:sp>
    <dsp:sp modelId="{D3E0A477-44A7-472C-BC13-39D73C7787AF}">
      <dsp:nvSpPr>
        <dsp:cNvPr id="0" name=""/>
        <dsp:cNvSpPr/>
      </dsp:nvSpPr>
      <dsp:spPr>
        <a:xfrm rot="20700000">
          <a:off x="2566249" y="200389"/>
          <a:ext cx="1783259" cy="1783259"/>
        </a:xfrm>
        <a:prstGeom prst="gear6">
          <a:avLst/>
        </a:prstGeom>
        <a:solidFill>
          <a:schemeClr val="accent4">
            <a:hueOff val="-11896873"/>
            <a:satOff val="-20605"/>
            <a:lumOff val="2000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যুক্তরাষ্ট্রীয় 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20700000">
        <a:off x="2957370" y="591510"/>
        <a:ext cx="1001017" cy="1001017"/>
      </dsp:txXfrm>
    </dsp:sp>
    <dsp:sp modelId="{E44AC4E4-D1C3-44B4-9DBA-1D66DF9B76BC}">
      <dsp:nvSpPr>
        <dsp:cNvPr id="0" name=""/>
        <dsp:cNvSpPr/>
      </dsp:nvSpPr>
      <dsp:spPr>
        <a:xfrm>
          <a:off x="2814363" y="1667672"/>
          <a:ext cx="3203254" cy="3203254"/>
        </a:xfrm>
        <a:prstGeom prst="circularArrow">
          <a:avLst>
            <a:gd name="adj1" fmla="val 4687"/>
            <a:gd name="adj2" fmla="val 299029"/>
            <a:gd name="adj3" fmla="val 2524069"/>
            <a:gd name="adj4" fmla="val 15844356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BFA13-3E0A-4CAF-8A5A-36C07E882FA1}">
      <dsp:nvSpPr>
        <dsp:cNvPr id="0" name=""/>
        <dsp:cNvSpPr/>
      </dsp:nvSpPr>
      <dsp:spPr>
        <a:xfrm>
          <a:off x="1224522" y="1051794"/>
          <a:ext cx="2327364" cy="232736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5948437"/>
            <a:satOff val="-10302"/>
            <a:lumOff val="1000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2D521-916A-4A60-BB8C-9F92A1CFEDB1}">
      <dsp:nvSpPr>
        <dsp:cNvPr id="0" name=""/>
        <dsp:cNvSpPr/>
      </dsp:nvSpPr>
      <dsp:spPr>
        <a:xfrm>
          <a:off x="2153763" y="-191738"/>
          <a:ext cx="2509368" cy="25093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11896873"/>
            <a:satOff val="-20605"/>
            <a:lumOff val="2000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31410-9FE2-418A-BC54-AB9B4A5EE8DF}">
      <dsp:nvSpPr>
        <dsp:cNvPr id="0" name=""/>
        <dsp:cNvSpPr/>
      </dsp:nvSpPr>
      <dsp:spPr>
        <a:xfrm>
          <a:off x="3377479" y="2302965"/>
          <a:ext cx="2814735" cy="281473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রাষ্ট্রপতি শাসিত সরকার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3366" y="2962303"/>
        <a:ext cx="1682961" cy="1446832"/>
      </dsp:txXfrm>
    </dsp:sp>
    <dsp:sp modelId="{87FE6891-5394-4A23-B642-0229331B08D4}">
      <dsp:nvSpPr>
        <dsp:cNvPr id="0" name=""/>
        <dsp:cNvSpPr/>
      </dsp:nvSpPr>
      <dsp:spPr>
        <a:xfrm>
          <a:off x="1739815" y="1637664"/>
          <a:ext cx="2047080" cy="2047080"/>
        </a:xfrm>
        <a:prstGeom prst="gear6">
          <a:avLst/>
        </a:prstGeom>
        <a:solidFill>
          <a:schemeClr val="accent2">
            <a:hueOff val="-9091486"/>
            <a:satOff val="3385"/>
            <a:lumOff val="862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b="1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এককেন্দ্রীক</a:t>
          </a:r>
          <a:endParaRPr lang="en-US" sz="2100" b="1" kern="1200" dirty="0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5174" y="2156137"/>
        <a:ext cx="1016362" cy="1010134"/>
      </dsp:txXfrm>
    </dsp:sp>
    <dsp:sp modelId="{D3E0A477-44A7-472C-BC13-39D73C7787AF}">
      <dsp:nvSpPr>
        <dsp:cNvPr id="0" name=""/>
        <dsp:cNvSpPr/>
      </dsp:nvSpPr>
      <dsp:spPr>
        <a:xfrm rot="20700000">
          <a:off x="2886388" y="225387"/>
          <a:ext cx="2005720" cy="2005720"/>
        </a:xfrm>
        <a:prstGeom prst="gear6">
          <a:avLst/>
        </a:prstGeom>
        <a:solidFill>
          <a:schemeClr val="accent2">
            <a:hueOff val="-18182972"/>
            <a:satOff val="6770"/>
            <a:lumOff val="1725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যুক্তরাষ্ট্রীয় </a:t>
          </a:r>
          <a:endParaRPr lang="en-US" sz="2100" kern="1200" dirty="0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20700000">
        <a:off x="3326302" y="665301"/>
        <a:ext cx="1125894" cy="1125894"/>
      </dsp:txXfrm>
    </dsp:sp>
    <dsp:sp modelId="{E44AC4E4-D1C3-44B4-9DBA-1D66DF9B76BC}">
      <dsp:nvSpPr>
        <dsp:cNvPr id="0" name=""/>
        <dsp:cNvSpPr/>
      </dsp:nvSpPr>
      <dsp:spPr>
        <a:xfrm>
          <a:off x="3171314" y="1872360"/>
          <a:ext cx="3602860" cy="3602860"/>
        </a:xfrm>
        <a:prstGeom prst="circularArrow">
          <a:avLst>
            <a:gd name="adj1" fmla="val 4688"/>
            <a:gd name="adj2" fmla="val 299029"/>
            <a:gd name="adj3" fmla="val 2534541"/>
            <a:gd name="adj4" fmla="val 1582224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BFA13-3E0A-4CAF-8A5A-36C07E882FA1}">
      <dsp:nvSpPr>
        <dsp:cNvPr id="0" name=""/>
        <dsp:cNvSpPr/>
      </dsp:nvSpPr>
      <dsp:spPr>
        <a:xfrm>
          <a:off x="1377281" y="1180759"/>
          <a:ext cx="2617703" cy="26177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9091486"/>
            <a:satOff val="3385"/>
            <a:lumOff val="862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2D521-916A-4A60-BB8C-9F92A1CFEDB1}">
      <dsp:nvSpPr>
        <dsp:cNvPr id="0" name=""/>
        <dsp:cNvSpPr/>
      </dsp:nvSpPr>
      <dsp:spPr>
        <a:xfrm>
          <a:off x="2422444" y="-217903"/>
          <a:ext cx="2822411" cy="282241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8182972"/>
            <a:satOff val="6770"/>
            <a:lumOff val="1725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7F266-858B-46FB-BD87-D7982B1E2C20}">
      <dsp:nvSpPr>
        <dsp:cNvPr id="0" name=""/>
        <dsp:cNvSpPr/>
      </dsp:nvSpPr>
      <dsp:spPr>
        <a:xfrm>
          <a:off x="1260327" y="0"/>
          <a:ext cx="6791496" cy="6793008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C32F82-42B6-4312-9A7E-75B4E0EB6819}">
      <dsp:nvSpPr>
        <dsp:cNvPr id="0" name=""/>
        <dsp:cNvSpPr/>
      </dsp:nvSpPr>
      <dsp:spPr>
        <a:xfrm>
          <a:off x="7756338" y="1180223"/>
          <a:ext cx="7189351" cy="446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প্রজাতান্ত্রিক</a:t>
          </a: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গণপ্রজাতান্ত্রিক</a:t>
          </a: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</a:t>
          </a: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এককেন্দ্রিক রাষ্ট্র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সংসদীয়</a:t>
          </a: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/ </a:t>
          </a:r>
          <a:r>
            <a:rPr lang="en-US" sz="3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মন্ত্রি</a:t>
          </a: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পরিষদ</a:t>
          </a: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</a:t>
          </a:r>
          <a:r>
            <a:rPr lang="bn-BD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সিত</a:t>
          </a: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গণতান্ত্রিক রাষ্ট্র </a:t>
          </a:r>
          <a:endParaRPr lang="en-US" sz="3600" kern="1200" dirty="0">
            <a:solidFill>
              <a:schemeClr val="tx1">
                <a:lumMod val="75000"/>
                <a:lumOff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56338" y="1180223"/>
        <a:ext cx="7189351" cy="4460751"/>
      </dsp:txXfrm>
    </dsp:sp>
    <dsp:sp modelId="{602BCF79-DEDF-47D3-B03E-E507B7F5EAC7}">
      <dsp:nvSpPr>
        <dsp:cNvPr id="0" name=""/>
        <dsp:cNvSpPr/>
      </dsp:nvSpPr>
      <dsp:spPr>
        <a:xfrm>
          <a:off x="2760130" y="2459068"/>
          <a:ext cx="3789718" cy="1894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60130" y="2459068"/>
        <a:ext cx="3789718" cy="1894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6fd8ccc01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6fd8ccc01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645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6fd8ccc01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6fd8ccc01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907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6fd8ccc017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6fd8ccc017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6fd8ccc017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6fd8ccc017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6fd8ccc017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6fd8ccc017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fd8ccc01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6fd8ccc01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8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479686" y="3142150"/>
            <a:ext cx="84108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479675" y="5928202"/>
            <a:ext cx="84108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-2700000">
            <a:off x="-1485087" y="-919323"/>
            <a:ext cx="7179927" cy="6137675"/>
            <a:chOff x="559194" y="-842106"/>
            <a:chExt cx="7179996" cy="6137734"/>
          </a:xfrm>
        </p:grpSpPr>
        <p:sp>
          <p:nvSpPr>
            <p:cNvPr id="15" name="Google Shape;15;p2"/>
            <p:cNvSpPr/>
            <p:nvPr/>
          </p:nvSpPr>
          <p:spPr>
            <a:xfrm>
              <a:off x="2959575" y="10222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959575" y="914353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56994" y="3979165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728">
              <a:off x="638154" y="2236283"/>
              <a:ext cx="1417200" cy="141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31216" y="179875"/>
              <a:ext cx="1828500" cy="1828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795617" y="2663951"/>
              <a:ext cx="1197300" cy="11973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846610" y="18582"/>
              <a:ext cx="1828500" cy="182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869571" y="2737905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055457" y="1825072"/>
              <a:ext cx="1828500" cy="182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69564" y="1828744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" name="Google Shape;25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2055450" y="1828800"/>
              <a:ext cx="5245224" cy="3900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0799969">
              <a:off x="2647531" y="2733756"/>
              <a:ext cx="2130697" cy="4073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>
              <a:off x="4778102" y="2285937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778094" y="1828739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78087" y="3182076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12640" y="1371547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512640" y="914355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" name="Google Shape;3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1277928" y="1371553"/>
              <a:ext cx="2167810" cy="1674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33;p2"/>
            <p:cNvSpPr/>
            <p:nvPr/>
          </p:nvSpPr>
          <p:spPr>
            <a:xfrm>
              <a:off x="2055446" y="1371548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320905" y="3646903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35285" y="3646905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92479" y="4104094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320895" y="4555999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3474224" y="4104251"/>
              <a:ext cx="4264965" cy="3900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3614844" y="4589579"/>
              <a:ext cx="1022081" cy="3900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9989">
              <a:off x="559194" y="3653557"/>
              <a:ext cx="4676089" cy="3900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41;p2"/>
            <p:cNvSpPr/>
            <p:nvPr/>
          </p:nvSpPr>
          <p:spPr>
            <a:xfrm>
              <a:off x="4415983" y="4655294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32212" y="3972819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599">
              <a:off x="3282730" y="-841956"/>
              <a:ext cx="1722000" cy="8604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" name="Google Shape;4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2645767" y="18288"/>
              <a:ext cx="3496982" cy="3900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" name="Google Shape;45;p2"/>
          <p:cNvGrpSpPr/>
          <p:nvPr/>
        </p:nvGrpSpPr>
        <p:grpSpPr>
          <a:xfrm rot="2700000">
            <a:off x="9543617" y="-6299"/>
            <a:ext cx="3360022" cy="2632928"/>
            <a:chOff x="7055636" y="2962"/>
            <a:chExt cx="3360054" cy="2632953"/>
          </a:xfrm>
        </p:grpSpPr>
        <p:sp>
          <p:nvSpPr>
            <p:cNvPr id="46" name="Google Shape;46;p2"/>
            <p:cNvSpPr/>
            <p:nvPr/>
          </p:nvSpPr>
          <p:spPr>
            <a:xfrm rot="-4509">
              <a:off x="9343939" y="1317262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-4307">
              <a:off x="7581500" y="3712"/>
              <a:ext cx="1197301" cy="119730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4511">
              <a:off x="7650431" y="77287"/>
              <a:ext cx="914401" cy="914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4509">
              <a:off x="8565641" y="527230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-4509">
              <a:off x="8107488" y="986469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-4509">
              <a:off x="9021845" y="985390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-4509">
              <a:off x="9479568" y="1442028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-4509">
              <a:off x="8108552" y="1895543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4" name="Google Shape;5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37">
              <a:off x="7261297" y="1443231"/>
              <a:ext cx="3154163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4064">
              <a:off x="7402488" y="1929653"/>
              <a:ext cx="1022055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16">
              <a:off x="7055726" y="988720"/>
              <a:ext cx="1965724" cy="155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2"/>
            <p:cNvSpPr/>
            <p:nvPr/>
          </p:nvSpPr>
          <p:spPr>
            <a:xfrm rot="-4509">
              <a:off x="8203754" y="1994723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4509">
              <a:off x="8319174" y="1312127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E0A917-C653-4E43-A2CC-BDB13DA24F22}"/>
              </a:ext>
            </a:extLst>
          </p:cNvPr>
          <p:cNvGrpSpPr/>
          <p:nvPr userDrawn="1"/>
        </p:nvGrpSpPr>
        <p:grpSpPr>
          <a:xfrm>
            <a:off x="60959" y="24812"/>
            <a:ext cx="12064365" cy="6808376"/>
            <a:chOff x="60959" y="24812"/>
            <a:chExt cx="12064365" cy="68083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902BEE-F616-4654-90D1-94AB37C11A89}"/>
                </a:ext>
              </a:extLst>
            </p:cNvPr>
            <p:cNvSpPr/>
            <p:nvPr userDrawn="1"/>
          </p:nvSpPr>
          <p:spPr>
            <a:xfrm>
              <a:off x="60959" y="24812"/>
              <a:ext cx="12064365" cy="6808376"/>
            </a:xfrm>
            <a:prstGeom prst="rect">
              <a:avLst/>
            </a:prstGeom>
            <a:noFill/>
            <a:ln w="127000" cap="sq" cmpd="sng"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8700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C3B7EA-BEC0-4803-BC62-6BB18238A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123824" y="88901"/>
              <a:ext cx="11938001" cy="6680200"/>
            </a:xfrm>
            <a:prstGeom prst="rect">
              <a:avLst/>
            </a:prstGeom>
            <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</p:pic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CUSTOM_9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6" name="Google Shape;346;p11"/>
          <p:cNvSpPr txBox="1">
            <a:spLocks noGrp="1"/>
          </p:cNvSpPr>
          <p:nvPr>
            <p:ph type="body" idx="1"/>
          </p:nvPr>
        </p:nvSpPr>
        <p:spPr>
          <a:xfrm>
            <a:off x="415600" y="1890000"/>
            <a:ext cx="3635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7" name="Google Shape;347;p11"/>
          <p:cNvSpPr txBox="1">
            <a:spLocks noGrp="1"/>
          </p:cNvSpPr>
          <p:nvPr>
            <p:ph type="body" idx="2"/>
          </p:nvPr>
        </p:nvSpPr>
        <p:spPr>
          <a:xfrm>
            <a:off x="4278394" y="1890000"/>
            <a:ext cx="3635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8" name="Google Shape;348;p11"/>
          <p:cNvSpPr txBox="1">
            <a:spLocks noGrp="1"/>
          </p:cNvSpPr>
          <p:nvPr>
            <p:ph type="body" idx="3"/>
          </p:nvPr>
        </p:nvSpPr>
        <p:spPr>
          <a:xfrm>
            <a:off x="8141188" y="1890000"/>
            <a:ext cx="3635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grpSp>
        <p:nvGrpSpPr>
          <p:cNvPr id="349" name="Google Shape;349;p11"/>
          <p:cNvGrpSpPr/>
          <p:nvPr/>
        </p:nvGrpSpPr>
        <p:grpSpPr>
          <a:xfrm rot="-2700000" flipH="1">
            <a:off x="10177780" y="4996792"/>
            <a:ext cx="2507543" cy="1964921"/>
            <a:chOff x="7055636" y="2962"/>
            <a:chExt cx="3360054" cy="2632953"/>
          </a:xfrm>
        </p:grpSpPr>
        <p:sp>
          <p:nvSpPr>
            <p:cNvPr id="350" name="Google Shape;350;p11"/>
            <p:cNvSpPr/>
            <p:nvPr/>
          </p:nvSpPr>
          <p:spPr>
            <a:xfrm rot="-4509">
              <a:off x="9343939" y="1317262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 rot="-4307">
              <a:off x="7581500" y="3712"/>
              <a:ext cx="1197301" cy="119730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 rot="-4511">
              <a:off x="7650431" y="77287"/>
              <a:ext cx="914401" cy="914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 rot="-4509">
              <a:off x="8565641" y="527230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 rot="-4509">
              <a:off x="8107488" y="986469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 rot="-4509">
              <a:off x="9021845" y="985390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 rot="-4509">
              <a:off x="9479568" y="1442028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 rot="-4509">
              <a:off x="8108552" y="1895543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8" name="Google Shape;358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37">
              <a:off x="7261297" y="1443231"/>
              <a:ext cx="3154163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4064">
              <a:off x="7402488" y="1929653"/>
              <a:ext cx="1022055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16">
              <a:off x="7055726" y="988720"/>
              <a:ext cx="1965724" cy="155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11"/>
            <p:cNvSpPr/>
            <p:nvPr/>
          </p:nvSpPr>
          <p:spPr>
            <a:xfrm rot="-4509">
              <a:off x="8203754" y="1994723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1"/>
            <p:cNvSpPr/>
            <p:nvPr/>
          </p:nvSpPr>
          <p:spPr>
            <a:xfrm rot="-4509">
              <a:off x="8319174" y="1312127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11"/>
          <p:cNvSpPr txBox="1">
            <a:spLocks noGrp="1"/>
          </p:cNvSpPr>
          <p:nvPr>
            <p:ph type="title"/>
          </p:nvPr>
        </p:nvSpPr>
        <p:spPr>
          <a:xfrm>
            <a:off x="375825" y="416500"/>
            <a:ext cx="11460000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9FAF4E-A5FD-4FAA-B910-4FF688AB70C1}"/>
              </a:ext>
            </a:extLst>
          </p:cNvPr>
          <p:cNvGrpSpPr/>
          <p:nvPr userDrawn="1"/>
        </p:nvGrpSpPr>
        <p:grpSpPr>
          <a:xfrm>
            <a:off x="60959" y="24812"/>
            <a:ext cx="12064365" cy="6808376"/>
            <a:chOff x="60959" y="24812"/>
            <a:chExt cx="12064365" cy="68083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9E2534-044E-4F34-ACD3-595BE9ED9476}"/>
                </a:ext>
              </a:extLst>
            </p:cNvPr>
            <p:cNvSpPr/>
            <p:nvPr userDrawn="1"/>
          </p:nvSpPr>
          <p:spPr>
            <a:xfrm>
              <a:off x="60959" y="24812"/>
              <a:ext cx="12064365" cy="6808376"/>
            </a:xfrm>
            <a:prstGeom prst="rect">
              <a:avLst/>
            </a:prstGeom>
            <a:noFill/>
            <a:ln w="127000" cap="sq" cmpd="sng"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8700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A74A8FC-006C-4AF0-8933-89003D4D75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123824" y="88901"/>
              <a:ext cx="11938001" cy="6680200"/>
            </a:xfrm>
            <a:prstGeom prst="rect">
              <a:avLst/>
            </a:prstGeom>
            <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4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6" name="Google Shape;366;p12"/>
          <p:cNvSpPr txBox="1">
            <a:spLocks noGrp="1"/>
          </p:cNvSpPr>
          <p:nvPr>
            <p:ph type="subTitle" idx="1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67" name="Google Shape;367;p12"/>
          <p:cNvGrpSpPr/>
          <p:nvPr/>
        </p:nvGrpSpPr>
        <p:grpSpPr>
          <a:xfrm rot="8100000" flipH="1">
            <a:off x="-424545" y="-138358"/>
            <a:ext cx="2507543" cy="1964921"/>
            <a:chOff x="7055636" y="2962"/>
            <a:chExt cx="3360054" cy="2632953"/>
          </a:xfrm>
        </p:grpSpPr>
        <p:sp>
          <p:nvSpPr>
            <p:cNvPr id="368" name="Google Shape;368;p12"/>
            <p:cNvSpPr/>
            <p:nvPr/>
          </p:nvSpPr>
          <p:spPr>
            <a:xfrm rot="-4509">
              <a:off x="9343939" y="1317262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2"/>
            <p:cNvSpPr/>
            <p:nvPr/>
          </p:nvSpPr>
          <p:spPr>
            <a:xfrm rot="-4307">
              <a:off x="7581500" y="3712"/>
              <a:ext cx="1197301" cy="119730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2"/>
            <p:cNvSpPr/>
            <p:nvPr/>
          </p:nvSpPr>
          <p:spPr>
            <a:xfrm rot="-4511">
              <a:off x="7650431" y="77287"/>
              <a:ext cx="914401" cy="914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2"/>
            <p:cNvSpPr/>
            <p:nvPr/>
          </p:nvSpPr>
          <p:spPr>
            <a:xfrm rot="-4509">
              <a:off x="8565641" y="527230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2"/>
            <p:cNvSpPr/>
            <p:nvPr/>
          </p:nvSpPr>
          <p:spPr>
            <a:xfrm rot="-4509">
              <a:off x="8107488" y="986469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2"/>
            <p:cNvSpPr/>
            <p:nvPr/>
          </p:nvSpPr>
          <p:spPr>
            <a:xfrm rot="-4509">
              <a:off x="9021845" y="985390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2"/>
            <p:cNvSpPr/>
            <p:nvPr/>
          </p:nvSpPr>
          <p:spPr>
            <a:xfrm rot="-4509">
              <a:off x="9479568" y="1442028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2"/>
            <p:cNvSpPr/>
            <p:nvPr/>
          </p:nvSpPr>
          <p:spPr>
            <a:xfrm rot="-4509">
              <a:off x="8108552" y="1895543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6" name="Google Shape;376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37">
              <a:off x="7261297" y="1443231"/>
              <a:ext cx="3154163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4064">
              <a:off x="7402488" y="1929653"/>
              <a:ext cx="1022055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16">
              <a:off x="7055726" y="988720"/>
              <a:ext cx="1965724" cy="155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12"/>
            <p:cNvSpPr/>
            <p:nvPr/>
          </p:nvSpPr>
          <p:spPr>
            <a:xfrm rot="-4509">
              <a:off x="8203754" y="1994723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2"/>
            <p:cNvSpPr/>
            <p:nvPr/>
          </p:nvSpPr>
          <p:spPr>
            <a:xfrm rot="-4509">
              <a:off x="8319174" y="1312127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381;p12"/>
          <p:cNvSpPr txBox="1">
            <a:spLocks noGrp="1"/>
          </p:cNvSpPr>
          <p:nvPr>
            <p:ph type="title"/>
          </p:nvPr>
        </p:nvSpPr>
        <p:spPr>
          <a:xfrm>
            <a:off x="375825" y="416500"/>
            <a:ext cx="11460000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500" b="1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9ABA38-0E13-44F0-8177-2AA54A9F4215}"/>
              </a:ext>
            </a:extLst>
          </p:cNvPr>
          <p:cNvGrpSpPr/>
          <p:nvPr userDrawn="1"/>
        </p:nvGrpSpPr>
        <p:grpSpPr>
          <a:xfrm>
            <a:off x="60959" y="24812"/>
            <a:ext cx="12064365" cy="6808376"/>
            <a:chOff x="60959" y="24812"/>
            <a:chExt cx="12064365" cy="68083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B0063E-AF75-4761-8A55-F7E380B5D358}"/>
                </a:ext>
              </a:extLst>
            </p:cNvPr>
            <p:cNvSpPr/>
            <p:nvPr userDrawn="1"/>
          </p:nvSpPr>
          <p:spPr>
            <a:xfrm>
              <a:off x="60959" y="24812"/>
              <a:ext cx="12064365" cy="6808376"/>
            </a:xfrm>
            <a:prstGeom prst="rect">
              <a:avLst/>
            </a:prstGeom>
            <a:noFill/>
            <a:ln w="127000" cap="sq" cmpd="sng"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8700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9127848-0082-497B-AC2C-E8F1CAD5B0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123824" y="88901"/>
              <a:ext cx="11938001" cy="6680200"/>
            </a:xfrm>
            <a:prstGeom prst="rect">
              <a:avLst/>
            </a:prstGeom>
            <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3"/>
          <p:cNvGrpSpPr/>
          <p:nvPr/>
        </p:nvGrpSpPr>
        <p:grpSpPr>
          <a:xfrm rot="-2700000">
            <a:off x="8401848" y="5404298"/>
            <a:ext cx="3360022" cy="1896848"/>
            <a:chOff x="7055636" y="2962"/>
            <a:chExt cx="3360054" cy="1896867"/>
          </a:xfrm>
        </p:grpSpPr>
        <p:sp>
          <p:nvSpPr>
            <p:cNvPr id="64" name="Google Shape;64;p3"/>
            <p:cNvSpPr/>
            <p:nvPr/>
          </p:nvSpPr>
          <p:spPr>
            <a:xfrm rot="-4509">
              <a:off x="9343939" y="1317262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4307">
              <a:off x="7581500" y="3712"/>
              <a:ext cx="1197301" cy="119730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4511">
              <a:off x="7650431" y="77287"/>
              <a:ext cx="914401" cy="914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4509">
              <a:off x="8565641" y="527230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4509">
              <a:off x="8107488" y="986469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4509">
              <a:off x="9021845" y="985390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4509">
              <a:off x="9479568" y="1442028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" name="Google Shape;71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37">
              <a:off x="7261297" y="1443231"/>
              <a:ext cx="3154163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16">
              <a:off x="7055726" y="988720"/>
              <a:ext cx="1965724" cy="155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3"/>
            <p:cNvSpPr/>
            <p:nvPr/>
          </p:nvSpPr>
          <p:spPr>
            <a:xfrm rot="-4509">
              <a:off x="8319174" y="1312127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 rot="8100000">
            <a:off x="9382242" y="3401976"/>
            <a:ext cx="3360022" cy="2632928"/>
            <a:chOff x="7055636" y="2962"/>
            <a:chExt cx="3360054" cy="2632953"/>
          </a:xfrm>
        </p:grpSpPr>
        <p:sp>
          <p:nvSpPr>
            <p:cNvPr id="75" name="Google Shape;75;p3"/>
            <p:cNvSpPr/>
            <p:nvPr/>
          </p:nvSpPr>
          <p:spPr>
            <a:xfrm rot="-4509">
              <a:off x="9343939" y="1317262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-4307">
              <a:off x="7581500" y="3712"/>
              <a:ext cx="1197301" cy="119730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4511">
              <a:off x="7650431" y="77287"/>
              <a:ext cx="914401" cy="914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-4509">
              <a:off x="8565641" y="527230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4509">
              <a:off x="8107488" y="986469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rot="-4509">
              <a:off x="9021845" y="985390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 rot="-4509">
              <a:off x="9479568" y="1442028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rot="-4509">
              <a:off x="8108552" y="1895543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3" name="Google Shape;83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37">
              <a:off x="7261297" y="1443231"/>
              <a:ext cx="3154163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4064">
              <a:off x="7402488" y="1929653"/>
              <a:ext cx="1022055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16">
              <a:off x="7055726" y="988720"/>
              <a:ext cx="1965724" cy="155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3"/>
            <p:cNvSpPr/>
            <p:nvPr/>
          </p:nvSpPr>
          <p:spPr>
            <a:xfrm rot="-4509">
              <a:off x="8203754" y="1994723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rot="-4509">
              <a:off x="8319174" y="1312127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body" idx="1"/>
          </p:nvPr>
        </p:nvSpPr>
        <p:spPr>
          <a:xfrm>
            <a:off x="6127150" y="3096350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 dirty="0"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2"/>
          </p:nvPr>
        </p:nvSpPr>
        <p:spPr>
          <a:xfrm>
            <a:off x="6127150" y="1752450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/>
          </p:nvPr>
        </p:nvSpPr>
        <p:spPr>
          <a:xfrm>
            <a:off x="6055325" y="416500"/>
            <a:ext cx="5780400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858F8A-7254-4996-AF48-B43D103AF79A}"/>
              </a:ext>
            </a:extLst>
          </p:cNvPr>
          <p:cNvGrpSpPr/>
          <p:nvPr userDrawn="1"/>
        </p:nvGrpSpPr>
        <p:grpSpPr>
          <a:xfrm>
            <a:off x="60959" y="24812"/>
            <a:ext cx="12064365" cy="6808376"/>
            <a:chOff x="60959" y="24812"/>
            <a:chExt cx="12064365" cy="680837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5F776D-C1BA-4E5B-9925-E96F10ADBB6A}"/>
                </a:ext>
              </a:extLst>
            </p:cNvPr>
            <p:cNvSpPr/>
            <p:nvPr userDrawn="1"/>
          </p:nvSpPr>
          <p:spPr>
            <a:xfrm>
              <a:off x="60959" y="24812"/>
              <a:ext cx="12064365" cy="6808376"/>
            </a:xfrm>
            <a:prstGeom prst="rect">
              <a:avLst/>
            </a:prstGeom>
            <a:noFill/>
            <a:ln w="127000" cap="sq" cmpd="sng"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8700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1B81565-B2AA-478B-A8CB-091FF75F0B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123824" y="88901"/>
              <a:ext cx="11938001" cy="6680200"/>
            </a:xfrm>
            <a:prstGeom prst="rect">
              <a:avLst/>
            </a:prstGeom>
            <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4"/>
          <p:cNvGrpSpPr/>
          <p:nvPr/>
        </p:nvGrpSpPr>
        <p:grpSpPr>
          <a:xfrm rot="-2700000" flipH="1">
            <a:off x="112129" y="-501271"/>
            <a:ext cx="3360022" cy="1896848"/>
            <a:chOff x="7055636" y="2962"/>
            <a:chExt cx="3360054" cy="1896867"/>
          </a:xfrm>
        </p:grpSpPr>
        <p:sp>
          <p:nvSpPr>
            <p:cNvPr id="91" name="Google Shape;91;p4"/>
            <p:cNvSpPr/>
            <p:nvPr/>
          </p:nvSpPr>
          <p:spPr>
            <a:xfrm rot="-4509">
              <a:off x="9343939" y="1317262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 rot="-4307">
              <a:off x="7581500" y="3712"/>
              <a:ext cx="1197301" cy="119730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-4511">
              <a:off x="7650431" y="77287"/>
              <a:ext cx="914401" cy="914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rot="-4509">
              <a:off x="8565641" y="527230"/>
              <a:ext cx="457500" cy="45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rot="-4509">
              <a:off x="8107488" y="986469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rot="-4509">
              <a:off x="9021845" y="985390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rot="-4509">
              <a:off x="9479568" y="1442028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" name="Google Shape;9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37">
              <a:off x="7261297" y="1443231"/>
              <a:ext cx="3154163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16">
              <a:off x="7055726" y="988720"/>
              <a:ext cx="1965724" cy="155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4"/>
            <p:cNvSpPr/>
            <p:nvPr/>
          </p:nvSpPr>
          <p:spPr>
            <a:xfrm rot="-4509">
              <a:off x="8319174" y="1312127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8100000" flipH="1">
            <a:off x="-1261909" y="739366"/>
            <a:ext cx="3360022" cy="1896848"/>
            <a:chOff x="7055636" y="2962"/>
            <a:chExt cx="3360054" cy="1896867"/>
          </a:xfrm>
        </p:grpSpPr>
        <p:sp>
          <p:nvSpPr>
            <p:cNvPr id="102" name="Google Shape;102;p4"/>
            <p:cNvSpPr/>
            <p:nvPr/>
          </p:nvSpPr>
          <p:spPr>
            <a:xfrm rot="-4509">
              <a:off x="9343939" y="1317262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rot="-4307">
              <a:off x="7581500" y="3712"/>
              <a:ext cx="1197301" cy="119730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 rot="-4511">
              <a:off x="7650431" y="77287"/>
              <a:ext cx="914401" cy="914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 rot="-4509">
              <a:off x="8565641" y="527230"/>
              <a:ext cx="457500" cy="45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 rot="-4509">
              <a:off x="8107488" y="986469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 rot="-4509">
              <a:off x="9021845" y="985390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rot="-4509">
              <a:off x="9479568" y="1442028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9" name="Google Shape;10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37">
              <a:off x="7261297" y="1443231"/>
              <a:ext cx="3154163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16">
              <a:off x="7055726" y="988720"/>
              <a:ext cx="1965724" cy="155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4"/>
            <p:cNvSpPr/>
            <p:nvPr/>
          </p:nvSpPr>
          <p:spPr>
            <a:xfrm rot="-4509">
              <a:off x="8319174" y="1312127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2135725" y="1994289"/>
            <a:ext cx="81213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4" name="Google Shape;114;p4"/>
          <p:cNvGrpSpPr/>
          <p:nvPr/>
        </p:nvGrpSpPr>
        <p:grpSpPr>
          <a:xfrm rot="-2700000">
            <a:off x="8401848" y="5404298"/>
            <a:ext cx="3360022" cy="1896848"/>
            <a:chOff x="7055636" y="2962"/>
            <a:chExt cx="3360054" cy="1896867"/>
          </a:xfrm>
        </p:grpSpPr>
        <p:sp>
          <p:nvSpPr>
            <p:cNvPr id="115" name="Google Shape;115;p4"/>
            <p:cNvSpPr/>
            <p:nvPr/>
          </p:nvSpPr>
          <p:spPr>
            <a:xfrm rot="-4509">
              <a:off x="9343939" y="1317262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4307">
              <a:off x="7581500" y="3712"/>
              <a:ext cx="1197301" cy="119730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4511">
              <a:off x="7650431" y="77287"/>
              <a:ext cx="914401" cy="914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4509">
              <a:off x="8565641" y="527230"/>
              <a:ext cx="457500" cy="45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4509">
              <a:off x="8107488" y="986469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4509">
              <a:off x="9021845" y="985390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4509">
              <a:off x="9479568" y="1442028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2" name="Google Shape;12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37">
              <a:off x="7261297" y="1443231"/>
              <a:ext cx="3154163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16">
              <a:off x="7055726" y="988720"/>
              <a:ext cx="1965724" cy="155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4"/>
            <p:cNvSpPr/>
            <p:nvPr/>
          </p:nvSpPr>
          <p:spPr>
            <a:xfrm rot="-4509">
              <a:off x="8319174" y="1312127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 rot="8100000">
            <a:off x="9382242" y="3401976"/>
            <a:ext cx="3360022" cy="2632928"/>
            <a:chOff x="7055636" y="2962"/>
            <a:chExt cx="3360054" cy="2632953"/>
          </a:xfrm>
        </p:grpSpPr>
        <p:sp>
          <p:nvSpPr>
            <p:cNvPr id="126" name="Google Shape;126;p4"/>
            <p:cNvSpPr/>
            <p:nvPr/>
          </p:nvSpPr>
          <p:spPr>
            <a:xfrm rot="-4509">
              <a:off x="9343939" y="1317262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 rot="-4307">
              <a:off x="7581500" y="3712"/>
              <a:ext cx="1197301" cy="119730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 rot="-4511">
              <a:off x="7650431" y="77287"/>
              <a:ext cx="914401" cy="914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-4509">
              <a:off x="8565641" y="527230"/>
              <a:ext cx="457500" cy="45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-4509">
              <a:off x="8107488" y="986469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-4509">
              <a:off x="9021845" y="985390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-4509">
              <a:off x="9479568" y="1442028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-4509">
              <a:off x="8108552" y="1895543"/>
              <a:ext cx="457500" cy="45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37">
              <a:off x="7261297" y="1443231"/>
              <a:ext cx="3154163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4064">
              <a:off x="7402488" y="1929653"/>
              <a:ext cx="1022055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16">
              <a:off x="7055726" y="988720"/>
              <a:ext cx="1965724" cy="155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4"/>
            <p:cNvSpPr/>
            <p:nvPr/>
          </p:nvSpPr>
          <p:spPr>
            <a:xfrm rot="-4509">
              <a:off x="8203754" y="1994723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-4509">
              <a:off x="8319174" y="1312127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375825" y="416500"/>
            <a:ext cx="11460000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5790653-AD83-423B-A9FE-739BDEFCF8EC}"/>
              </a:ext>
            </a:extLst>
          </p:cNvPr>
          <p:cNvGrpSpPr/>
          <p:nvPr userDrawn="1"/>
        </p:nvGrpSpPr>
        <p:grpSpPr>
          <a:xfrm>
            <a:off x="60959" y="24812"/>
            <a:ext cx="12064365" cy="6808376"/>
            <a:chOff x="60959" y="24812"/>
            <a:chExt cx="12064365" cy="680837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26FCE85-B23A-4580-8BF2-5992E38C34D4}"/>
                </a:ext>
              </a:extLst>
            </p:cNvPr>
            <p:cNvSpPr/>
            <p:nvPr userDrawn="1"/>
          </p:nvSpPr>
          <p:spPr>
            <a:xfrm>
              <a:off x="60959" y="24812"/>
              <a:ext cx="12064365" cy="6808376"/>
            </a:xfrm>
            <a:prstGeom prst="rect">
              <a:avLst/>
            </a:prstGeom>
            <a:noFill/>
            <a:ln w="127000" cap="sq" cmpd="sng"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8700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D61FBD1-619A-40AD-802E-93354CA006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123824" y="88901"/>
              <a:ext cx="11938001" cy="6680200"/>
            </a:xfrm>
            <a:prstGeom prst="rect">
              <a:avLst/>
            </a:prstGeom>
            <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DCF0E7-8ABB-4936-89EC-3918E7EBA5D3}"/>
              </a:ext>
            </a:extLst>
          </p:cNvPr>
          <p:cNvGrpSpPr/>
          <p:nvPr userDrawn="1"/>
        </p:nvGrpSpPr>
        <p:grpSpPr>
          <a:xfrm>
            <a:off x="8916859" y="33311"/>
            <a:ext cx="3605770" cy="1822670"/>
            <a:chOff x="6983259" y="316571"/>
            <a:chExt cx="5208741" cy="2632953"/>
          </a:xfrm>
        </p:grpSpPr>
        <p:grpSp>
          <p:nvGrpSpPr>
            <p:cNvPr id="143" name="Google Shape;143;p5"/>
            <p:cNvGrpSpPr/>
            <p:nvPr/>
          </p:nvGrpSpPr>
          <p:grpSpPr>
            <a:xfrm rot="10800000">
              <a:off x="8831946" y="429498"/>
              <a:ext cx="3360054" cy="1896867"/>
              <a:chOff x="7055636" y="2962"/>
              <a:chExt cx="3360054" cy="1896867"/>
            </a:xfrm>
          </p:grpSpPr>
          <p:sp>
            <p:nvSpPr>
              <p:cNvPr id="144" name="Google Shape;144;p5"/>
              <p:cNvSpPr/>
              <p:nvPr/>
            </p:nvSpPr>
            <p:spPr>
              <a:xfrm rot="-4509">
                <a:off x="9343939" y="1317262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 rot="-4307">
                <a:off x="7581500" y="3712"/>
                <a:ext cx="1197301" cy="1197301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 rot="-4511">
                <a:off x="7650431" y="77287"/>
                <a:ext cx="914401" cy="91440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 rot="-4509">
                <a:off x="8565641" y="527230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 rot="-4509">
                <a:off x="8107488" y="986469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 rot="-4509">
                <a:off x="9021845" y="985390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 rot="-4509">
                <a:off x="9479568" y="1442028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51" name="Google Shape;15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37">
                <a:off x="7261297" y="1443231"/>
                <a:ext cx="3154163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2" name="Google Shape;15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16">
                <a:off x="7055726" y="988720"/>
                <a:ext cx="1965724" cy="155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3" name="Google Shape;153;p5"/>
              <p:cNvSpPr/>
              <p:nvPr/>
            </p:nvSpPr>
            <p:spPr>
              <a:xfrm rot="-4509">
                <a:off x="8319174" y="1312127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5"/>
            <p:cNvGrpSpPr/>
            <p:nvPr/>
          </p:nvGrpSpPr>
          <p:grpSpPr>
            <a:xfrm>
              <a:off x="6983259" y="316571"/>
              <a:ext cx="3360054" cy="2632953"/>
              <a:chOff x="7055636" y="2962"/>
              <a:chExt cx="3360054" cy="2632953"/>
            </a:xfrm>
          </p:grpSpPr>
          <p:sp>
            <p:nvSpPr>
              <p:cNvPr id="155" name="Google Shape;155;p5"/>
              <p:cNvSpPr/>
              <p:nvPr/>
            </p:nvSpPr>
            <p:spPr>
              <a:xfrm rot="-4509">
                <a:off x="9343939" y="1317262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 rot="-4307">
                <a:off x="7581500" y="3712"/>
                <a:ext cx="1197301" cy="1197301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 rot="-4511">
                <a:off x="7650431" y="77287"/>
                <a:ext cx="914401" cy="91440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 rot="-4509">
                <a:off x="8565641" y="527230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 rot="-4509">
                <a:off x="8107488" y="986469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 rot="-4509">
                <a:off x="9021845" y="985390"/>
                <a:ext cx="457500" cy="457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 rot="-4509">
                <a:off x="9479568" y="1442028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 rot="-4509">
                <a:off x="8108552" y="1895543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63" name="Google Shape;16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37">
                <a:off x="7261297" y="1443231"/>
                <a:ext cx="3154163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-5404064">
                <a:off x="7402488" y="1929653"/>
                <a:ext cx="1022055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5" name="Google Shape;16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16">
                <a:off x="7055726" y="988720"/>
                <a:ext cx="1965724" cy="155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6" name="Google Shape;166;p5"/>
              <p:cNvSpPr/>
              <p:nvPr/>
            </p:nvSpPr>
            <p:spPr>
              <a:xfrm rot="-4509">
                <a:off x="8203754" y="1994723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 rot="-4509">
                <a:off x="8319174" y="1312127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9" name="Google Shape;169;p5"/>
          <p:cNvSpPr txBox="1">
            <a:spLocks noGrp="1"/>
          </p:cNvSpPr>
          <p:nvPr>
            <p:ph type="title"/>
          </p:nvPr>
        </p:nvSpPr>
        <p:spPr>
          <a:xfrm>
            <a:off x="366000" y="2596175"/>
            <a:ext cx="11460000" cy="18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0FD263-2CCA-4A92-B0B2-0E4A833DA571}"/>
              </a:ext>
            </a:extLst>
          </p:cNvPr>
          <p:cNvGrpSpPr/>
          <p:nvPr userDrawn="1"/>
        </p:nvGrpSpPr>
        <p:grpSpPr>
          <a:xfrm rot="10800000">
            <a:off x="-316170" y="5006302"/>
            <a:ext cx="3605770" cy="1822670"/>
            <a:chOff x="6983259" y="316571"/>
            <a:chExt cx="5208741" cy="2632953"/>
          </a:xfrm>
        </p:grpSpPr>
        <p:grpSp>
          <p:nvGrpSpPr>
            <p:cNvPr id="31" name="Google Shape;143;p5">
              <a:extLst>
                <a:ext uri="{FF2B5EF4-FFF2-40B4-BE49-F238E27FC236}">
                  <a16:creationId xmlns:a16="http://schemas.microsoft.com/office/drawing/2014/main" id="{F5CFD5E1-05A1-4E64-AA14-89E54886A442}"/>
                </a:ext>
              </a:extLst>
            </p:cNvPr>
            <p:cNvGrpSpPr/>
            <p:nvPr/>
          </p:nvGrpSpPr>
          <p:grpSpPr>
            <a:xfrm rot="10800000">
              <a:off x="8831946" y="429498"/>
              <a:ext cx="3360054" cy="1896867"/>
              <a:chOff x="7055636" y="2962"/>
              <a:chExt cx="3360054" cy="1896867"/>
            </a:xfrm>
          </p:grpSpPr>
          <p:sp>
            <p:nvSpPr>
              <p:cNvPr id="46" name="Google Shape;144;p5">
                <a:extLst>
                  <a:ext uri="{FF2B5EF4-FFF2-40B4-BE49-F238E27FC236}">
                    <a16:creationId xmlns:a16="http://schemas.microsoft.com/office/drawing/2014/main" id="{6D200B2F-077F-4333-B643-5D98449820D2}"/>
                  </a:ext>
                </a:extLst>
              </p:cNvPr>
              <p:cNvSpPr/>
              <p:nvPr/>
            </p:nvSpPr>
            <p:spPr>
              <a:xfrm rot="-4509">
                <a:off x="9343939" y="1317262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5;p5">
                <a:extLst>
                  <a:ext uri="{FF2B5EF4-FFF2-40B4-BE49-F238E27FC236}">
                    <a16:creationId xmlns:a16="http://schemas.microsoft.com/office/drawing/2014/main" id="{56AD9E17-651C-4903-B972-EDE6F21FC898}"/>
                  </a:ext>
                </a:extLst>
              </p:cNvPr>
              <p:cNvSpPr/>
              <p:nvPr/>
            </p:nvSpPr>
            <p:spPr>
              <a:xfrm rot="-4307">
                <a:off x="7581500" y="3712"/>
                <a:ext cx="1197301" cy="1197301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6;p5">
                <a:extLst>
                  <a:ext uri="{FF2B5EF4-FFF2-40B4-BE49-F238E27FC236}">
                    <a16:creationId xmlns:a16="http://schemas.microsoft.com/office/drawing/2014/main" id="{09C4E707-1D7B-4C74-8308-9AE28E2C647C}"/>
                  </a:ext>
                </a:extLst>
              </p:cNvPr>
              <p:cNvSpPr/>
              <p:nvPr/>
            </p:nvSpPr>
            <p:spPr>
              <a:xfrm rot="-4511">
                <a:off x="7650431" y="77287"/>
                <a:ext cx="914401" cy="91440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7;p5">
                <a:extLst>
                  <a:ext uri="{FF2B5EF4-FFF2-40B4-BE49-F238E27FC236}">
                    <a16:creationId xmlns:a16="http://schemas.microsoft.com/office/drawing/2014/main" id="{73C5D98F-F107-4842-9377-6D4BB03D59A9}"/>
                  </a:ext>
                </a:extLst>
              </p:cNvPr>
              <p:cNvSpPr/>
              <p:nvPr/>
            </p:nvSpPr>
            <p:spPr>
              <a:xfrm rot="-4509">
                <a:off x="8565641" y="527230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8;p5">
                <a:extLst>
                  <a:ext uri="{FF2B5EF4-FFF2-40B4-BE49-F238E27FC236}">
                    <a16:creationId xmlns:a16="http://schemas.microsoft.com/office/drawing/2014/main" id="{2FFFDD1E-E128-492E-844D-04F1E6147DEB}"/>
                  </a:ext>
                </a:extLst>
              </p:cNvPr>
              <p:cNvSpPr/>
              <p:nvPr/>
            </p:nvSpPr>
            <p:spPr>
              <a:xfrm rot="-4509">
                <a:off x="8107488" y="986469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9;p5">
                <a:extLst>
                  <a:ext uri="{FF2B5EF4-FFF2-40B4-BE49-F238E27FC236}">
                    <a16:creationId xmlns:a16="http://schemas.microsoft.com/office/drawing/2014/main" id="{0CC03701-0FF2-42FB-997B-C45916EECBA7}"/>
                  </a:ext>
                </a:extLst>
              </p:cNvPr>
              <p:cNvSpPr/>
              <p:nvPr/>
            </p:nvSpPr>
            <p:spPr>
              <a:xfrm rot="-4509">
                <a:off x="9021845" y="985390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50;p5">
                <a:extLst>
                  <a:ext uri="{FF2B5EF4-FFF2-40B4-BE49-F238E27FC236}">
                    <a16:creationId xmlns:a16="http://schemas.microsoft.com/office/drawing/2014/main" id="{8FF7DEE9-A74B-4C01-9102-2C0D86560B85}"/>
                  </a:ext>
                </a:extLst>
              </p:cNvPr>
              <p:cNvSpPr/>
              <p:nvPr/>
            </p:nvSpPr>
            <p:spPr>
              <a:xfrm rot="-4509">
                <a:off x="9479568" y="1442028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53" name="Google Shape;151;p5">
                <a:extLst>
                  <a:ext uri="{FF2B5EF4-FFF2-40B4-BE49-F238E27FC236}">
                    <a16:creationId xmlns:a16="http://schemas.microsoft.com/office/drawing/2014/main" id="{BB1F0FC6-610E-4E4E-B3E1-6E2C94D4F509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37">
                <a:off x="7261297" y="1443231"/>
                <a:ext cx="3154163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152;p5">
                <a:extLst>
                  <a:ext uri="{FF2B5EF4-FFF2-40B4-BE49-F238E27FC236}">
                    <a16:creationId xmlns:a16="http://schemas.microsoft.com/office/drawing/2014/main" id="{B136089C-D35C-40D3-8B29-9BBA3B3839E4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16">
                <a:off x="7055726" y="988720"/>
                <a:ext cx="1965724" cy="155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17A947E3-76C0-4230-9E14-CDD9C85806AF}"/>
                  </a:ext>
                </a:extLst>
              </p:cNvPr>
              <p:cNvSpPr/>
              <p:nvPr/>
            </p:nvSpPr>
            <p:spPr>
              <a:xfrm rot="-4509">
                <a:off x="8319174" y="1312127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154;p5">
              <a:extLst>
                <a:ext uri="{FF2B5EF4-FFF2-40B4-BE49-F238E27FC236}">
                  <a16:creationId xmlns:a16="http://schemas.microsoft.com/office/drawing/2014/main" id="{8552822E-3152-4800-8B31-C2D7B376697E}"/>
                </a:ext>
              </a:extLst>
            </p:cNvPr>
            <p:cNvGrpSpPr/>
            <p:nvPr/>
          </p:nvGrpSpPr>
          <p:grpSpPr>
            <a:xfrm>
              <a:off x="6983259" y="316571"/>
              <a:ext cx="3360054" cy="2632953"/>
              <a:chOff x="7055636" y="2962"/>
              <a:chExt cx="3360054" cy="2632953"/>
            </a:xfrm>
          </p:grpSpPr>
          <p:sp>
            <p:nvSpPr>
              <p:cNvPr id="33" name="Google Shape;155;p5">
                <a:extLst>
                  <a:ext uri="{FF2B5EF4-FFF2-40B4-BE49-F238E27FC236}">
                    <a16:creationId xmlns:a16="http://schemas.microsoft.com/office/drawing/2014/main" id="{DEC00A78-C942-4E4B-8FE9-C7DA2372DC4C}"/>
                  </a:ext>
                </a:extLst>
              </p:cNvPr>
              <p:cNvSpPr/>
              <p:nvPr/>
            </p:nvSpPr>
            <p:spPr>
              <a:xfrm rot="-4509">
                <a:off x="9343939" y="1317262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56;p5">
                <a:extLst>
                  <a:ext uri="{FF2B5EF4-FFF2-40B4-BE49-F238E27FC236}">
                    <a16:creationId xmlns:a16="http://schemas.microsoft.com/office/drawing/2014/main" id="{1EEE2823-43BF-4E99-9C82-4D045A223690}"/>
                  </a:ext>
                </a:extLst>
              </p:cNvPr>
              <p:cNvSpPr/>
              <p:nvPr/>
            </p:nvSpPr>
            <p:spPr>
              <a:xfrm rot="-4307">
                <a:off x="7581500" y="3712"/>
                <a:ext cx="1197301" cy="1197301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57;p5">
                <a:extLst>
                  <a:ext uri="{FF2B5EF4-FFF2-40B4-BE49-F238E27FC236}">
                    <a16:creationId xmlns:a16="http://schemas.microsoft.com/office/drawing/2014/main" id="{02B5BD0D-D339-4953-B732-61B9A570BD07}"/>
                  </a:ext>
                </a:extLst>
              </p:cNvPr>
              <p:cNvSpPr/>
              <p:nvPr/>
            </p:nvSpPr>
            <p:spPr>
              <a:xfrm rot="-4511">
                <a:off x="7650431" y="77287"/>
                <a:ext cx="914401" cy="91440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158;p5">
                <a:extLst>
                  <a:ext uri="{FF2B5EF4-FFF2-40B4-BE49-F238E27FC236}">
                    <a16:creationId xmlns:a16="http://schemas.microsoft.com/office/drawing/2014/main" id="{4BD311A0-D3CD-495B-AF30-9839F64CA76B}"/>
                  </a:ext>
                </a:extLst>
              </p:cNvPr>
              <p:cNvSpPr/>
              <p:nvPr/>
            </p:nvSpPr>
            <p:spPr>
              <a:xfrm rot="-4509">
                <a:off x="8565641" y="527230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59;p5">
                <a:extLst>
                  <a:ext uri="{FF2B5EF4-FFF2-40B4-BE49-F238E27FC236}">
                    <a16:creationId xmlns:a16="http://schemas.microsoft.com/office/drawing/2014/main" id="{65A23849-48D5-4289-A8B7-4D17F134169E}"/>
                  </a:ext>
                </a:extLst>
              </p:cNvPr>
              <p:cNvSpPr/>
              <p:nvPr/>
            </p:nvSpPr>
            <p:spPr>
              <a:xfrm rot="-4509">
                <a:off x="8107488" y="986469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0;p5">
                <a:extLst>
                  <a:ext uri="{FF2B5EF4-FFF2-40B4-BE49-F238E27FC236}">
                    <a16:creationId xmlns:a16="http://schemas.microsoft.com/office/drawing/2014/main" id="{7D1F7C37-3EB7-4E4B-9641-E02DF7A7FE3D}"/>
                  </a:ext>
                </a:extLst>
              </p:cNvPr>
              <p:cNvSpPr/>
              <p:nvPr/>
            </p:nvSpPr>
            <p:spPr>
              <a:xfrm rot="-4509">
                <a:off x="9021845" y="985390"/>
                <a:ext cx="457500" cy="457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1;p5">
                <a:extLst>
                  <a:ext uri="{FF2B5EF4-FFF2-40B4-BE49-F238E27FC236}">
                    <a16:creationId xmlns:a16="http://schemas.microsoft.com/office/drawing/2014/main" id="{51DB07AA-5F96-4DAD-AB7A-78400DD8CC1E}"/>
                  </a:ext>
                </a:extLst>
              </p:cNvPr>
              <p:cNvSpPr/>
              <p:nvPr/>
            </p:nvSpPr>
            <p:spPr>
              <a:xfrm rot="-4509">
                <a:off x="9479568" y="1442028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62;p5">
                <a:extLst>
                  <a:ext uri="{FF2B5EF4-FFF2-40B4-BE49-F238E27FC236}">
                    <a16:creationId xmlns:a16="http://schemas.microsoft.com/office/drawing/2014/main" id="{A6977100-E28C-467C-8E33-04254E2A4A90}"/>
                  </a:ext>
                </a:extLst>
              </p:cNvPr>
              <p:cNvSpPr/>
              <p:nvPr/>
            </p:nvSpPr>
            <p:spPr>
              <a:xfrm rot="-4509">
                <a:off x="8108552" y="1895543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41" name="Google Shape;163;p5">
                <a:extLst>
                  <a:ext uri="{FF2B5EF4-FFF2-40B4-BE49-F238E27FC236}">
                    <a16:creationId xmlns:a16="http://schemas.microsoft.com/office/drawing/2014/main" id="{E3C7C7AB-CC17-4392-A93D-8C8F7DB52D7B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37">
                <a:off x="7261297" y="1443231"/>
                <a:ext cx="3154163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164;p5">
                <a:extLst>
                  <a:ext uri="{FF2B5EF4-FFF2-40B4-BE49-F238E27FC236}">
                    <a16:creationId xmlns:a16="http://schemas.microsoft.com/office/drawing/2014/main" id="{8C2665B7-66E2-4F6B-A383-537BDF7665C6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-5404064">
                <a:off x="7402488" y="1929653"/>
                <a:ext cx="1022055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Google Shape;165;p5">
                <a:extLst>
                  <a:ext uri="{FF2B5EF4-FFF2-40B4-BE49-F238E27FC236}">
                    <a16:creationId xmlns:a16="http://schemas.microsoft.com/office/drawing/2014/main" id="{8C668968-D2FA-4FD6-AA65-20D548381C4C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16">
                <a:off x="7055726" y="988720"/>
                <a:ext cx="1965724" cy="155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" name="Google Shape;166;p5">
                <a:extLst>
                  <a:ext uri="{FF2B5EF4-FFF2-40B4-BE49-F238E27FC236}">
                    <a16:creationId xmlns:a16="http://schemas.microsoft.com/office/drawing/2014/main" id="{1B74145C-FFF6-4B48-87F1-B0C840587A39}"/>
                  </a:ext>
                </a:extLst>
              </p:cNvPr>
              <p:cNvSpPr/>
              <p:nvPr/>
            </p:nvSpPr>
            <p:spPr>
              <a:xfrm rot="-4509">
                <a:off x="8203754" y="1994723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67;p5">
                <a:extLst>
                  <a:ext uri="{FF2B5EF4-FFF2-40B4-BE49-F238E27FC236}">
                    <a16:creationId xmlns:a16="http://schemas.microsoft.com/office/drawing/2014/main" id="{59EB64B0-EBCA-4B8D-A61B-0D07072208AB}"/>
                  </a:ext>
                </a:extLst>
              </p:cNvPr>
              <p:cNvSpPr/>
              <p:nvPr/>
            </p:nvSpPr>
            <p:spPr>
              <a:xfrm rot="-4509">
                <a:off x="8319174" y="1312127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41D28A9-DBB2-4C5F-AFE9-7D39FB7EEE64}"/>
              </a:ext>
            </a:extLst>
          </p:cNvPr>
          <p:cNvGrpSpPr/>
          <p:nvPr userDrawn="1"/>
        </p:nvGrpSpPr>
        <p:grpSpPr>
          <a:xfrm>
            <a:off x="60959" y="24812"/>
            <a:ext cx="12064365" cy="6808376"/>
            <a:chOff x="60959" y="24812"/>
            <a:chExt cx="12064365" cy="680837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1BD90A1-76F0-47EB-A21B-44649A6F8108}"/>
                </a:ext>
              </a:extLst>
            </p:cNvPr>
            <p:cNvSpPr/>
            <p:nvPr userDrawn="1"/>
          </p:nvSpPr>
          <p:spPr>
            <a:xfrm>
              <a:off x="60959" y="24812"/>
              <a:ext cx="12064365" cy="6808376"/>
            </a:xfrm>
            <a:prstGeom prst="rect">
              <a:avLst/>
            </a:prstGeom>
            <a:noFill/>
            <a:ln w="127000" cap="sq" cmpd="sng"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8700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E594BC-9297-46BA-813D-C69F28C677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123824" y="88901"/>
              <a:ext cx="11938001" cy="6680200"/>
            </a:xfrm>
            <a:prstGeom prst="rect">
              <a:avLst/>
            </a:prstGeom>
            <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>
            <a:spLocks noGrp="1"/>
          </p:cNvSpPr>
          <p:nvPr>
            <p:ph type="body" idx="1"/>
          </p:nvPr>
        </p:nvSpPr>
        <p:spPr>
          <a:xfrm>
            <a:off x="803925" y="2334899"/>
            <a:ext cx="7807800" cy="41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3" name="Google Shape;173;p6"/>
          <p:cNvGrpSpPr/>
          <p:nvPr/>
        </p:nvGrpSpPr>
        <p:grpSpPr>
          <a:xfrm rot="-2700000">
            <a:off x="8401848" y="5404298"/>
            <a:ext cx="3360022" cy="1896848"/>
            <a:chOff x="7055636" y="2962"/>
            <a:chExt cx="3360054" cy="1896867"/>
          </a:xfrm>
        </p:grpSpPr>
        <p:sp>
          <p:nvSpPr>
            <p:cNvPr id="174" name="Google Shape;174;p6"/>
            <p:cNvSpPr/>
            <p:nvPr/>
          </p:nvSpPr>
          <p:spPr>
            <a:xfrm rot="-4509">
              <a:off x="9343939" y="1317262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-4307">
              <a:off x="7581500" y="3712"/>
              <a:ext cx="1197301" cy="119730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-4511">
              <a:off x="7650431" y="77287"/>
              <a:ext cx="914401" cy="914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-4509">
              <a:off x="8565641" y="527230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-4509">
              <a:off x="8107488" y="986469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-4509">
              <a:off x="9021845" y="985390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-4509">
              <a:off x="9479568" y="1442028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1" name="Google Shape;181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37">
              <a:off x="7261297" y="1443231"/>
              <a:ext cx="3154163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16">
              <a:off x="7055726" y="988720"/>
              <a:ext cx="1965724" cy="155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6"/>
            <p:cNvSpPr/>
            <p:nvPr/>
          </p:nvSpPr>
          <p:spPr>
            <a:xfrm rot="-4509">
              <a:off x="8319174" y="1312127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6"/>
          <p:cNvGrpSpPr/>
          <p:nvPr/>
        </p:nvGrpSpPr>
        <p:grpSpPr>
          <a:xfrm rot="8100000">
            <a:off x="9382242" y="3401976"/>
            <a:ext cx="3360022" cy="2632928"/>
            <a:chOff x="7055636" y="2962"/>
            <a:chExt cx="3360054" cy="2632953"/>
          </a:xfrm>
        </p:grpSpPr>
        <p:sp>
          <p:nvSpPr>
            <p:cNvPr id="185" name="Google Shape;185;p6"/>
            <p:cNvSpPr/>
            <p:nvPr/>
          </p:nvSpPr>
          <p:spPr>
            <a:xfrm rot="-4509">
              <a:off x="9343939" y="1317262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 rot="-4307">
              <a:off x="7581500" y="3712"/>
              <a:ext cx="1197301" cy="119730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 rot="-4511">
              <a:off x="7650431" y="77287"/>
              <a:ext cx="914401" cy="914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 rot="-4509">
              <a:off x="8565641" y="527230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 rot="-4509">
              <a:off x="8107488" y="986469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 rot="-4509">
              <a:off x="9021845" y="985390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 rot="-4509">
              <a:off x="9479568" y="1442028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 rot="-4509">
              <a:off x="8108552" y="1895543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3" name="Google Shape;193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37">
              <a:off x="7261297" y="1443231"/>
              <a:ext cx="3154163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4064">
              <a:off x="7402488" y="1929653"/>
              <a:ext cx="1022055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16">
              <a:off x="7055726" y="988720"/>
              <a:ext cx="1965724" cy="155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6"/>
            <p:cNvSpPr/>
            <p:nvPr/>
          </p:nvSpPr>
          <p:spPr>
            <a:xfrm rot="-4509">
              <a:off x="8203754" y="1994723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4509">
              <a:off x="8319174" y="1312127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6"/>
          <p:cNvGrpSpPr/>
          <p:nvPr/>
        </p:nvGrpSpPr>
        <p:grpSpPr>
          <a:xfrm rot="8100000">
            <a:off x="-2568971" y="-1452277"/>
            <a:ext cx="6147758" cy="4817408"/>
            <a:chOff x="7055636" y="2962"/>
            <a:chExt cx="3360054" cy="2632953"/>
          </a:xfrm>
        </p:grpSpPr>
        <p:sp>
          <p:nvSpPr>
            <p:cNvPr id="199" name="Google Shape;199;p6"/>
            <p:cNvSpPr/>
            <p:nvPr/>
          </p:nvSpPr>
          <p:spPr>
            <a:xfrm rot="-4509">
              <a:off x="9343939" y="1317262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4307">
              <a:off x="7581500" y="3712"/>
              <a:ext cx="1197301" cy="119730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4511">
              <a:off x="7650431" y="77287"/>
              <a:ext cx="914401" cy="914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4509">
              <a:off x="8565641" y="527230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4509">
              <a:off x="8107488" y="986469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4509">
              <a:off x="9021845" y="985390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4509">
              <a:off x="9479568" y="1442028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4509">
              <a:off x="8108552" y="1895543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7" name="Google Shape;20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37">
              <a:off x="7261297" y="1443231"/>
              <a:ext cx="3154163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4064">
              <a:off x="7402488" y="1929653"/>
              <a:ext cx="1022055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16">
              <a:off x="7055726" y="988720"/>
              <a:ext cx="1965724" cy="155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6"/>
            <p:cNvSpPr/>
            <p:nvPr/>
          </p:nvSpPr>
          <p:spPr>
            <a:xfrm rot="-4509">
              <a:off x="8203754" y="1994723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-4509">
              <a:off x="8319174" y="1312127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6"/>
          <p:cNvSpPr txBox="1">
            <a:spLocks noGrp="1"/>
          </p:cNvSpPr>
          <p:nvPr>
            <p:ph type="title"/>
          </p:nvPr>
        </p:nvSpPr>
        <p:spPr>
          <a:xfrm>
            <a:off x="680625" y="1330900"/>
            <a:ext cx="8014500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 b="1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500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4C170B-D8B9-4F14-904C-61298E51F35C}"/>
              </a:ext>
            </a:extLst>
          </p:cNvPr>
          <p:cNvGrpSpPr/>
          <p:nvPr userDrawn="1"/>
        </p:nvGrpSpPr>
        <p:grpSpPr>
          <a:xfrm>
            <a:off x="60959" y="24812"/>
            <a:ext cx="12064365" cy="6808376"/>
            <a:chOff x="60959" y="24812"/>
            <a:chExt cx="12064365" cy="680837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7DCF6BF-E7AB-4737-BB63-A9DAF0FE50EF}"/>
                </a:ext>
              </a:extLst>
            </p:cNvPr>
            <p:cNvSpPr/>
            <p:nvPr userDrawn="1"/>
          </p:nvSpPr>
          <p:spPr>
            <a:xfrm>
              <a:off x="60959" y="24812"/>
              <a:ext cx="12064365" cy="6808376"/>
            </a:xfrm>
            <a:prstGeom prst="rect">
              <a:avLst/>
            </a:prstGeom>
            <a:noFill/>
            <a:ln w="127000" cap="sq" cmpd="sng"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8700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F9A41F1-6299-467C-80D7-DD3D9D22F6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123824" y="88901"/>
              <a:ext cx="11938001" cy="6680200"/>
            </a:xfrm>
            <a:prstGeom prst="rect">
              <a:avLst/>
            </a:prstGeom>
            <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2887042" y="581875"/>
            <a:ext cx="8490300" cy="3599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Char char="●"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Char char="○"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Char char="■"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Char char="●"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Char char="○"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Char char="■"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Char char="●"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Char char="○"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Char char="■"/>
              <a:defRPr sz="6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15" name="Google Shape;21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3902DD-C7B4-429C-A9B3-CEB790F5C9B1}"/>
              </a:ext>
            </a:extLst>
          </p:cNvPr>
          <p:cNvGrpSpPr/>
          <p:nvPr userDrawn="1"/>
        </p:nvGrpSpPr>
        <p:grpSpPr>
          <a:xfrm rot="3020967">
            <a:off x="-2682591" y="3829876"/>
            <a:ext cx="8003884" cy="4045860"/>
            <a:chOff x="62627" y="4301255"/>
            <a:chExt cx="5208741" cy="2632953"/>
          </a:xfrm>
        </p:grpSpPr>
        <p:grpSp>
          <p:nvGrpSpPr>
            <p:cNvPr id="216" name="Google Shape;216;p7"/>
            <p:cNvGrpSpPr/>
            <p:nvPr/>
          </p:nvGrpSpPr>
          <p:grpSpPr>
            <a:xfrm flipH="1">
              <a:off x="1911314" y="4848214"/>
              <a:ext cx="3360054" cy="1896867"/>
              <a:chOff x="7055636" y="2962"/>
              <a:chExt cx="3360054" cy="1896867"/>
            </a:xfrm>
          </p:grpSpPr>
          <p:sp>
            <p:nvSpPr>
              <p:cNvPr id="217" name="Google Shape;217;p7"/>
              <p:cNvSpPr/>
              <p:nvPr/>
            </p:nvSpPr>
            <p:spPr>
              <a:xfrm rot="-4509">
                <a:off x="9343939" y="1317262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 rot="-4307">
                <a:off x="7581500" y="3712"/>
                <a:ext cx="1197301" cy="1197301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 rot="-4511">
                <a:off x="7650431" y="77287"/>
                <a:ext cx="914401" cy="91440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 rot="-4509">
                <a:off x="8565641" y="527230"/>
                <a:ext cx="457500" cy="45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 rot="-4509">
                <a:off x="8107488" y="986469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 rot="-4509">
                <a:off x="9021845" y="985390"/>
                <a:ext cx="457500" cy="45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 rot="-4509">
                <a:off x="9479568" y="1442028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24" name="Google Shape;2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37">
                <a:off x="7261297" y="1443231"/>
                <a:ext cx="3154163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Google Shape;22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16">
                <a:off x="7055726" y="988720"/>
                <a:ext cx="1965724" cy="155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6" name="Google Shape;226;p7"/>
              <p:cNvSpPr/>
              <p:nvPr/>
            </p:nvSpPr>
            <p:spPr>
              <a:xfrm rot="-4509">
                <a:off x="8319174" y="1312127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7"/>
            <p:cNvGrpSpPr/>
            <p:nvPr/>
          </p:nvGrpSpPr>
          <p:grpSpPr>
            <a:xfrm rot="10800000" flipH="1">
              <a:off x="62627" y="4301255"/>
              <a:ext cx="3360054" cy="2632953"/>
              <a:chOff x="7055636" y="2962"/>
              <a:chExt cx="3360054" cy="2632953"/>
            </a:xfrm>
          </p:grpSpPr>
          <p:sp>
            <p:nvSpPr>
              <p:cNvPr id="228" name="Google Shape;228;p7"/>
              <p:cNvSpPr/>
              <p:nvPr/>
            </p:nvSpPr>
            <p:spPr>
              <a:xfrm rot="-4509">
                <a:off x="9343939" y="1317262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 rot="-4307">
                <a:off x="7581500" y="3712"/>
                <a:ext cx="1197301" cy="1197301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 rot="-4511">
                <a:off x="7650431" y="77287"/>
                <a:ext cx="914401" cy="91440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 rot="-4509">
                <a:off x="8565641" y="527230"/>
                <a:ext cx="457500" cy="45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 rot="-4509">
                <a:off x="8107488" y="986469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 rot="-4509">
                <a:off x="9021845" y="985390"/>
                <a:ext cx="457500" cy="457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 rot="-4509">
                <a:off x="9479568" y="1442028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 rot="-4509">
                <a:off x="8108552" y="1895543"/>
                <a:ext cx="457500" cy="45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36" name="Google Shape;2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37">
                <a:off x="7261297" y="1443231"/>
                <a:ext cx="3154163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7" name="Google Shape;23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-5404064">
                <a:off x="7402488" y="1929653"/>
                <a:ext cx="1022055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16">
                <a:off x="7055726" y="988720"/>
                <a:ext cx="1965724" cy="155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9" name="Google Shape;239;p7"/>
              <p:cNvSpPr/>
              <p:nvPr/>
            </p:nvSpPr>
            <p:spPr>
              <a:xfrm rot="-4509">
                <a:off x="8203754" y="1994723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 rot="-4509">
                <a:off x="8319174" y="1312127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188275-1AAA-41E8-BFC2-DEBE8F0A4C17}"/>
              </a:ext>
            </a:extLst>
          </p:cNvPr>
          <p:cNvGrpSpPr/>
          <p:nvPr userDrawn="1"/>
        </p:nvGrpSpPr>
        <p:grpSpPr>
          <a:xfrm rot="10800000">
            <a:off x="8442381" y="29028"/>
            <a:ext cx="4126990" cy="2086140"/>
            <a:chOff x="62627" y="4301255"/>
            <a:chExt cx="5208741" cy="2632953"/>
          </a:xfrm>
        </p:grpSpPr>
        <p:grpSp>
          <p:nvGrpSpPr>
            <p:cNvPr id="31" name="Google Shape;216;p7">
              <a:extLst>
                <a:ext uri="{FF2B5EF4-FFF2-40B4-BE49-F238E27FC236}">
                  <a16:creationId xmlns:a16="http://schemas.microsoft.com/office/drawing/2014/main" id="{06D3227F-E1A4-4634-84D1-A06C81247348}"/>
                </a:ext>
              </a:extLst>
            </p:cNvPr>
            <p:cNvGrpSpPr/>
            <p:nvPr/>
          </p:nvGrpSpPr>
          <p:grpSpPr>
            <a:xfrm flipH="1">
              <a:off x="1911314" y="4848214"/>
              <a:ext cx="3360054" cy="1896867"/>
              <a:chOff x="7055636" y="2962"/>
              <a:chExt cx="3360054" cy="1896867"/>
            </a:xfrm>
          </p:grpSpPr>
          <p:sp>
            <p:nvSpPr>
              <p:cNvPr id="46" name="Google Shape;217;p7">
                <a:extLst>
                  <a:ext uri="{FF2B5EF4-FFF2-40B4-BE49-F238E27FC236}">
                    <a16:creationId xmlns:a16="http://schemas.microsoft.com/office/drawing/2014/main" id="{5E3F5C09-7E49-483B-A7C7-6E18187C6C53}"/>
                  </a:ext>
                </a:extLst>
              </p:cNvPr>
              <p:cNvSpPr/>
              <p:nvPr/>
            </p:nvSpPr>
            <p:spPr>
              <a:xfrm rot="-4509">
                <a:off x="9343939" y="1317262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8;p7">
                <a:extLst>
                  <a:ext uri="{FF2B5EF4-FFF2-40B4-BE49-F238E27FC236}">
                    <a16:creationId xmlns:a16="http://schemas.microsoft.com/office/drawing/2014/main" id="{B9941362-DF7C-4FC3-B460-B539F5CB53C9}"/>
                  </a:ext>
                </a:extLst>
              </p:cNvPr>
              <p:cNvSpPr/>
              <p:nvPr/>
            </p:nvSpPr>
            <p:spPr>
              <a:xfrm rot="-4307">
                <a:off x="7581500" y="3712"/>
                <a:ext cx="1197301" cy="1197301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9;p7">
                <a:extLst>
                  <a:ext uri="{FF2B5EF4-FFF2-40B4-BE49-F238E27FC236}">
                    <a16:creationId xmlns:a16="http://schemas.microsoft.com/office/drawing/2014/main" id="{C6D46D3A-B05A-4792-98A7-964828194130}"/>
                  </a:ext>
                </a:extLst>
              </p:cNvPr>
              <p:cNvSpPr/>
              <p:nvPr/>
            </p:nvSpPr>
            <p:spPr>
              <a:xfrm rot="-4511">
                <a:off x="7650431" y="77287"/>
                <a:ext cx="914401" cy="91440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" name="Google Shape;220;p7">
                <a:extLst>
                  <a:ext uri="{FF2B5EF4-FFF2-40B4-BE49-F238E27FC236}">
                    <a16:creationId xmlns:a16="http://schemas.microsoft.com/office/drawing/2014/main" id="{A80FCB98-4914-45E3-8049-6C62E3B77DD5}"/>
                  </a:ext>
                </a:extLst>
              </p:cNvPr>
              <p:cNvSpPr/>
              <p:nvPr/>
            </p:nvSpPr>
            <p:spPr>
              <a:xfrm rot="-4509">
                <a:off x="8565641" y="527230"/>
                <a:ext cx="457500" cy="45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21;p7">
                <a:extLst>
                  <a:ext uri="{FF2B5EF4-FFF2-40B4-BE49-F238E27FC236}">
                    <a16:creationId xmlns:a16="http://schemas.microsoft.com/office/drawing/2014/main" id="{B221054B-E005-4DC3-9890-E989F00729CD}"/>
                  </a:ext>
                </a:extLst>
              </p:cNvPr>
              <p:cNvSpPr/>
              <p:nvPr/>
            </p:nvSpPr>
            <p:spPr>
              <a:xfrm rot="-4509">
                <a:off x="8107488" y="986469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22;p7">
                <a:extLst>
                  <a:ext uri="{FF2B5EF4-FFF2-40B4-BE49-F238E27FC236}">
                    <a16:creationId xmlns:a16="http://schemas.microsoft.com/office/drawing/2014/main" id="{B5F74554-5663-4C48-9477-37B0F7CB783A}"/>
                  </a:ext>
                </a:extLst>
              </p:cNvPr>
              <p:cNvSpPr/>
              <p:nvPr/>
            </p:nvSpPr>
            <p:spPr>
              <a:xfrm rot="-4509">
                <a:off x="9021845" y="985390"/>
                <a:ext cx="457500" cy="45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23;p7">
                <a:extLst>
                  <a:ext uri="{FF2B5EF4-FFF2-40B4-BE49-F238E27FC236}">
                    <a16:creationId xmlns:a16="http://schemas.microsoft.com/office/drawing/2014/main" id="{3C33FBFF-49ED-42AB-82E2-F3CF8226E5DA}"/>
                  </a:ext>
                </a:extLst>
              </p:cNvPr>
              <p:cNvSpPr/>
              <p:nvPr/>
            </p:nvSpPr>
            <p:spPr>
              <a:xfrm rot="-4509">
                <a:off x="9479568" y="1442028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53" name="Google Shape;224;p7">
                <a:extLst>
                  <a:ext uri="{FF2B5EF4-FFF2-40B4-BE49-F238E27FC236}">
                    <a16:creationId xmlns:a16="http://schemas.microsoft.com/office/drawing/2014/main" id="{99B4C776-9698-48A6-A4CE-90A7A405CFDA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37">
                <a:off x="7261297" y="1443231"/>
                <a:ext cx="3154163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225;p7">
                <a:extLst>
                  <a:ext uri="{FF2B5EF4-FFF2-40B4-BE49-F238E27FC236}">
                    <a16:creationId xmlns:a16="http://schemas.microsoft.com/office/drawing/2014/main" id="{7203515D-42B4-4775-8088-F1CF994783FE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16">
                <a:off x="7055726" y="988720"/>
                <a:ext cx="1965724" cy="155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" name="Google Shape;226;p7">
                <a:extLst>
                  <a:ext uri="{FF2B5EF4-FFF2-40B4-BE49-F238E27FC236}">
                    <a16:creationId xmlns:a16="http://schemas.microsoft.com/office/drawing/2014/main" id="{3F2465FD-EB60-4A0B-A108-66F6B82EC399}"/>
                  </a:ext>
                </a:extLst>
              </p:cNvPr>
              <p:cNvSpPr/>
              <p:nvPr/>
            </p:nvSpPr>
            <p:spPr>
              <a:xfrm rot="-4509">
                <a:off x="8319174" y="1312127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227;p7">
              <a:extLst>
                <a:ext uri="{FF2B5EF4-FFF2-40B4-BE49-F238E27FC236}">
                  <a16:creationId xmlns:a16="http://schemas.microsoft.com/office/drawing/2014/main" id="{BB1EE4F8-9E03-48ED-8FD9-54A9B2527C26}"/>
                </a:ext>
              </a:extLst>
            </p:cNvPr>
            <p:cNvGrpSpPr/>
            <p:nvPr/>
          </p:nvGrpSpPr>
          <p:grpSpPr>
            <a:xfrm rot="10800000" flipH="1">
              <a:off x="62627" y="4301255"/>
              <a:ext cx="3360054" cy="2632953"/>
              <a:chOff x="7055636" y="2962"/>
              <a:chExt cx="3360054" cy="2632953"/>
            </a:xfrm>
          </p:grpSpPr>
          <p:sp>
            <p:nvSpPr>
              <p:cNvPr id="33" name="Google Shape;228;p7">
                <a:extLst>
                  <a:ext uri="{FF2B5EF4-FFF2-40B4-BE49-F238E27FC236}">
                    <a16:creationId xmlns:a16="http://schemas.microsoft.com/office/drawing/2014/main" id="{806B107C-7898-42F8-9222-0CB8395378BD}"/>
                  </a:ext>
                </a:extLst>
              </p:cNvPr>
              <p:cNvSpPr/>
              <p:nvPr/>
            </p:nvSpPr>
            <p:spPr>
              <a:xfrm rot="-4509">
                <a:off x="9343939" y="1317262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29;p7">
                <a:extLst>
                  <a:ext uri="{FF2B5EF4-FFF2-40B4-BE49-F238E27FC236}">
                    <a16:creationId xmlns:a16="http://schemas.microsoft.com/office/drawing/2014/main" id="{DE1EC969-3578-42B5-ACD4-F7A7B94C3152}"/>
                  </a:ext>
                </a:extLst>
              </p:cNvPr>
              <p:cNvSpPr/>
              <p:nvPr/>
            </p:nvSpPr>
            <p:spPr>
              <a:xfrm rot="-4307">
                <a:off x="7581500" y="3712"/>
                <a:ext cx="1197301" cy="1197301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30;p7">
                <a:extLst>
                  <a:ext uri="{FF2B5EF4-FFF2-40B4-BE49-F238E27FC236}">
                    <a16:creationId xmlns:a16="http://schemas.microsoft.com/office/drawing/2014/main" id="{C7D5E0F8-8603-430E-AC2E-9A7E32178608}"/>
                  </a:ext>
                </a:extLst>
              </p:cNvPr>
              <p:cNvSpPr/>
              <p:nvPr/>
            </p:nvSpPr>
            <p:spPr>
              <a:xfrm rot="-4511">
                <a:off x="7650431" y="77287"/>
                <a:ext cx="914401" cy="91440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31;p7">
                <a:extLst>
                  <a:ext uri="{FF2B5EF4-FFF2-40B4-BE49-F238E27FC236}">
                    <a16:creationId xmlns:a16="http://schemas.microsoft.com/office/drawing/2014/main" id="{0961A31D-B05D-4EA8-B037-47297491270D}"/>
                  </a:ext>
                </a:extLst>
              </p:cNvPr>
              <p:cNvSpPr/>
              <p:nvPr/>
            </p:nvSpPr>
            <p:spPr>
              <a:xfrm rot="-4509">
                <a:off x="8565641" y="527230"/>
                <a:ext cx="457500" cy="45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32;p7">
                <a:extLst>
                  <a:ext uri="{FF2B5EF4-FFF2-40B4-BE49-F238E27FC236}">
                    <a16:creationId xmlns:a16="http://schemas.microsoft.com/office/drawing/2014/main" id="{51023E5D-840F-4DEA-B1BD-2E4CCC8EBEE4}"/>
                  </a:ext>
                </a:extLst>
              </p:cNvPr>
              <p:cNvSpPr/>
              <p:nvPr/>
            </p:nvSpPr>
            <p:spPr>
              <a:xfrm rot="-4509">
                <a:off x="8107488" y="986469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33;p7">
                <a:extLst>
                  <a:ext uri="{FF2B5EF4-FFF2-40B4-BE49-F238E27FC236}">
                    <a16:creationId xmlns:a16="http://schemas.microsoft.com/office/drawing/2014/main" id="{E768D520-02D2-44DD-B0D4-57B89C85346C}"/>
                  </a:ext>
                </a:extLst>
              </p:cNvPr>
              <p:cNvSpPr/>
              <p:nvPr/>
            </p:nvSpPr>
            <p:spPr>
              <a:xfrm rot="-4509">
                <a:off x="9021845" y="985390"/>
                <a:ext cx="457500" cy="4575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34;p7">
                <a:extLst>
                  <a:ext uri="{FF2B5EF4-FFF2-40B4-BE49-F238E27FC236}">
                    <a16:creationId xmlns:a16="http://schemas.microsoft.com/office/drawing/2014/main" id="{24E0DBE1-FDAC-4844-A75E-129E52D07B2B}"/>
                  </a:ext>
                </a:extLst>
              </p:cNvPr>
              <p:cNvSpPr/>
              <p:nvPr/>
            </p:nvSpPr>
            <p:spPr>
              <a:xfrm rot="-4509">
                <a:off x="9479568" y="1442028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35;p7">
                <a:extLst>
                  <a:ext uri="{FF2B5EF4-FFF2-40B4-BE49-F238E27FC236}">
                    <a16:creationId xmlns:a16="http://schemas.microsoft.com/office/drawing/2014/main" id="{9934BF00-CCC5-4761-A99B-BB3B932BB8EC}"/>
                  </a:ext>
                </a:extLst>
              </p:cNvPr>
              <p:cNvSpPr/>
              <p:nvPr/>
            </p:nvSpPr>
            <p:spPr>
              <a:xfrm rot="-4509">
                <a:off x="8108552" y="1895543"/>
                <a:ext cx="457500" cy="45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41" name="Google Shape;236;p7">
                <a:extLst>
                  <a:ext uri="{FF2B5EF4-FFF2-40B4-BE49-F238E27FC236}">
                    <a16:creationId xmlns:a16="http://schemas.microsoft.com/office/drawing/2014/main" id="{9D82EB84-C527-4683-B271-AE43AE6C86BD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37">
                <a:off x="7261297" y="1443231"/>
                <a:ext cx="3154163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237;p7">
                <a:extLst>
                  <a:ext uri="{FF2B5EF4-FFF2-40B4-BE49-F238E27FC236}">
                    <a16:creationId xmlns:a16="http://schemas.microsoft.com/office/drawing/2014/main" id="{EF7ADE5B-D49C-4D3E-AF97-125BF27A20DB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-5404064">
                <a:off x="7402488" y="1929653"/>
                <a:ext cx="1022055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Google Shape;238;p7">
                <a:extLst>
                  <a:ext uri="{FF2B5EF4-FFF2-40B4-BE49-F238E27FC236}">
                    <a16:creationId xmlns:a16="http://schemas.microsoft.com/office/drawing/2014/main" id="{BCD9E535-93F5-4C3D-ABA8-805547C53A0C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16">
                <a:off x="7055726" y="988720"/>
                <a:ext cx="1965724" cy="155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" name="Google Shape;239;p7">
                <a:extLst>
                  <a:ext uri="{FF2B5EF4-FFF2-40B4-BE49-F238E27FC236}">
                    <a16:creationId xmlns:a16="http://schemas.microsoft.com/office/drawing/2014/main" id="{2D2B44CE-F37E-496B-B253-9BF2C19F82DF}"/>
                  </a:ext>
                </a:extLst>
              </p:cNvPr>
              <p:cNvSpPr/>
              <p:nvPr/>
            </p:nvSpPr>
            <p:spPr>
              <a:xfrm rot="-4509">
                <a:off x="8203754" y="1994723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40;p7">
                <a:extLst>
                  <a:ext uri="{FF2B5EF4-FFF2-40B4-BE49-F238E27FC236}">
                    <a16:creationId xmlns:a16="http://schemas.microsoft.com/office/drawing/2014/main" id="{CB8EE98A-3333-4693-B8D6-EDBC0B4F624F}"/>
                  </a:ext>
                </a:extLst>
              </p:cNvPr>
              <p:cNvSpPr/>
              <p:nvPr/>
            </p:nvSpPr>
            <p:spPr>
              <a:xfrm rot="-4509">
                <a:off x="8319174" y="1312127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04806D-B1D9-4A6D-B82F-A6423EED4A06}"/>
              </a:ext>
            </a:extLst>
          </p:cNvPr>
          <p:cNvGrpSpPr/>
          <p:nvPr userDrawn="1"/>
        </p:nvGrpSpPr>
        <p:grpSpPr>
          <a:xfrm>
            <a:off x="60959" y="24812"/>
            <a:ext cx="12064365" cy="6808376"/>
            <a:chOff x="60959" y="24812"/>
            <a:chExt cx="12064365" cy="680837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309A4FF-F1A6-4888-A5FB-49F1E4B7F382}"/>
                </a:ext>
              </a:extLst>
            </p:cNvPr>
            <p:cNvSpPr/>
            <p:nvPr userDrawn="1"/>
          </p:nvSpPr>
          <p:spPr>
            <a:xfrm>
              <a:off x="60959" y="24812"/>
              <a:ext cx="12064365" cy="6808376"/>
            </a:xfrm>
            <a:prstGeom prst="rect">
              <a:avLst/>
            </a:prstGeom>
            <a:noFill/>
            <a:ln w="127000" cap="sq" cmpd="sng"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8700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5D8BF95-4812-4B2B-A9E2-AA6D153FE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123824" y="88901"/>
              <a:ext cx="11938001" cy="6680200"/>
            </a:xfrm>
            <a:prstGeom prst="rect">
              <a:avLst/>
            </a:prstGeom>
            <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 txBox="1">
            <a:spLocks noGrp="1"/>
          </p:cNvSpPr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B0A2BD-E1CC-46F5-8D55-0E3D21131D11}"/>
              </a:ext>
            </a:extLst>
          </p:cNvPr>
          <p:cNvGrpSpPr/>
          <p:nvPr userDrawn="1"/>
        </p:nvGrpSpPr>
        <p:grpSpPr>
          <a:xfrm>
            <a:off x="9715043" y="4191672"/>
            <a:ext cx="3894833" cy="3335856"/>
            <a:chOff x="9977515" y="4028575"/>
            <a:chExt cx="3894833" cy="3335856"/>
          </a:xfrm>
        </p:grpSpPr>
        <p:grpSp>
          <p:nvGrpSpPr>
            <p:cNvPr id="30" name="Google Shape;304;p10">
              <a:extLst>
                <a:ext uri="{FF2B5EF4-FFF2-40B4-BE49-F238E27FC236}">
                  <a16:creationId xmlns:a16="http://schemas.microsoft.com/office/drawing/2014/main" id="{FB9EFCEE-FBC2-4078-8634-2C5A63DE043E}"/>
                </a:ext>
              </a:extLst>
            </p:cNvPr>
            <p:cNvGrpSpPr/>
            <p:nvPr/>
          </p:nvGrpSpPr>
          <p:grpSpPr>
            <a:xfrm rot="18900000">
              <a:off x="9977515" y="5467583"/>
              <a:ext cx="3360022" cy="1896848"/>
              <a:chOff x="7055636" y="2962"/>
              <a:chExt cx="3360054" cy="1896867"/>
            </a:xfrm>
          </p:grpSpPr>
          <p:sp>
            <p:nvSpPr>
              <p:cNvPr id="45" name="Google Shape;305;p10">
                <a:extLst>
                  <a:ext uri="{FF2B5EF4-FFF2-40B4-BE49-F238E27FC236}">
                    <a16:creationId xmlns:a16="http://schemas.microsoft.com/office/drawing/2014/main" id="{5B4FDEE3-D521-4082-8334-E80E790436C9}"/>
                  </a:ext>
                </a:extLst>
              </p:cNvPr>
              <p:cNvSpPr/>
              <p:nvPr/>
            </p:nvSpPr>
            <p:spPr>
              <a:xfrm rot="-4509">
                <a:off x="9343939" y="1317262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06;p10">
                <a:extLst>
                  <a:ext uri="{FF2B5EF4-FFF2-40B4-BE49-F238E27FC236}">
                    <a16:creationId xmlns:a16="http://schemas.microsoft.com/office/drawing/2014/main" id="{30F57F65-4889-4DE4-BADB-5130A3D27D25}"/>
                  </a:ext>
                </a:extLst>
              </p:cNvPr>
              <p:cNvSpPr/>
              <p:nvPr/>
            </p:nvSpPr>
            <p:spPr>
              <a:xfrm rot="-4307">
                <a:off x="7581500" y="3712"/>
                <a:ext cx="1197301" cy="1197301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07;p10">
                <a:extLst>
                  <a:ext uri="{FF2B5EF4-FFF2-40B4-BE49-F238E27FC236}">
                    <a16:creationId xmlns:a16="http://schemas.microsoft.com/office/drawing/2014/main" id="{ACB6DEA1-ECAB-4B27-AB7A-EB7D9A221F33}"/>
                  </a:ext>
                </a:extLst>
              </p:cNvPr>
              <p:cNvSpPr/>
              <p:nvPr/>
            </p:nvSpPr>
            <p:spPr>
              <a:xfrm rot="-4511">
                <a:off x="7650431" y="77287"/>
                <a:ext cx="914401" cy="9144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08;p10">
                <a:extLst>
                  <a:ext uri="{FF2B5EF4-FFF2-40B4-BE49-F238E27FC236}">
                    <a16:creationId xmlns:a16="http://schemas.microsoft.com/office/drawing/2014/main" id="{C5F51239-5209-4D86-A22A-4780432694C3}"/>
                  </a:ext>
                </a:extLst>
              </p:cNvPr>
              <p:cNvSpPr/>
              <p:nvPr/>
            </p:nvSpPr>
            <p:spPr>
              <a:xfrm rot="-4509">
                <a:off x="8565641" y="527230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09;p10">
                <a:extLst>
                  <a:ext uri="{FF2B5EF4-FFF2-40B4-BE49-F238E27FC236}">
                    <a16:creationId xmlns:a16="http://schemas.microsoft.com/office/drawing/2014/main" id="{C637074E-BC53-4B96-9422-495AFCCBE501}"/>
                  </a:ext>
                </a:extLst>
              </p:cNvPr>
              <p:cNvSpPr/>
              <p:nvPr/>
            </p:nvSpPr>
            <p:spPr>
              <a:xfrm rot="-4509">
                <a:off x="8107488" y="986469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0;p10">
                <a:extLst>
                  <a:ext uri="{FF2B5EF4-FFF2-40B4-BE49-F238E27FC236}">
                    <a16:creationId xmlns:a16="http://schemas.microsoft.com/office/drawing/2014/main" id="{5715876C-C7AE-469B-923E-6716EB7E8653}"/>
                  </a:ext>
                </a:extLst>
              </p:cNvPr>
              <p:cNvSpPr/>
              <p:nvPr/>
            </p:nvSpPr>
            <p:spPr>
              <a:xfrm rot="-4509">
                <a:off x="9021845" y="985390"/>
                <a:ext cx="457500" cy="45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11;p10">
                <a:extLst>
                  <a:ext uri="{FF2B5EF4-FFF2-40B4-BE49-F238E27FC236}">
                    <a16:creationId xmlns:a16="http://schemas.microsoft.com/office/drawing/2014/main" id="{787F5EC5-2895-4FEB-A499-DA7BB7861473}"/>
                  </a:ext>
                </a:extLst>
              </p:cNvPr>
              <p:cNvSpPr/>
              <p:nvPr/>
            </p:nvSpPr>
            <p:spPr>
              <a:xfrm rot="-4509">
                <a:off x="9479568" y="1442028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52" name="Google Shape;312;p10">
                <a:extLst>
                  <a:ext uri="{FF2B5EF4-FFF2-40B4-BE49-F238E27FC236}">
                    <a16:creationId xmlns:a16="http://schemas.microsoft.com/office/drawing/2014/main" id="{053EEDD7-E8C2-4D9E-B7BB-2342C374ABF9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37">
                <a:off x="7261297" y="1443231"/>
                <a:ext cx="3154163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Google Shape;313;p10">
                <a:extLst>
                  <a:ext uri="{FF2B5EF4-FFF2-40B4-BE49-F238E27FC236}">
                    <a16:creationId xmlns:a16="http://schemas.microsoft.com/office/drawing/2014/main" id="{5E4A8262-DEAF-4253-8AA4-A5C15D9B668F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16">
                <a:off x="7055726" y="988720"/>
                <a:ext cx="1965724" cy="155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" name="Google Shape;314;p10">
                <a:extLst>
                  <a:ext uri="{FF2B5EF4-FFF2-40B4-BE49-F238E27FC236}">
                    <a16:creationId xmlns:a16="http://schemas.microsoft.com/office/drawing/2014/main" id="{4297E1C5-A43D-4C3C-BA4F-0FA35A102BA0}"/>
                  </a:ext>
                </a:extLst>
              </p:cNvPr>
              <p:cNvSpPr/>
              <p:nvPr/>
            </p:nvSpPr>
            <p:spPr>
              <a:xfrm rot="-4509">
                <a:off x="8319174" y="1312127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5;p10">
              <a:extLst>
                <a:ext uri="{FF2B5EF4-FFF2-40B4-BE49-F238E27FC236}">
                  <a16:creationId xmlns:a16="http://schemas.microsoft.com/office/drawing/2014/main" id="{5A604CF0-50D9-4CB5-9BC5-401CF7F49872}"/>
                </a:ext>
              </a:extLst>
            </p:cNvPr>
            <p:cNvGrpSpPr/>
            <p:nvPr/>
          </p:nvGrpSpPr>
          <p:grpSpPr>
            <a:xfrm rot="8100000">
              <a:off x="10512326" y="4028575"/>
              <a:ext cx="3360022" cy="2632928"/>
              <a:chOff x="7055636" y="2962"/>
              <a:chExt cx="3360054" cy="2632953"/>
            </a:xfrm>
          </p:grpSpPr>
          <p:sp>
            <p:nvSpPr>
              <p:cNvPr id="32" name="Google Shape;316;p10">
                <a:extLst>
                  <a:ext uri="{FF2B5EF4-FFF2-40B4-BE49-F238E27FC236}">
                    <a16:creationId xmlns:a16="http://schemas.microsoft.com/office/drawing/2014/main" id="{BFC71471-0D3F-49D7-9E81-CE15F3F61579}"/>
                  </a:ext>
                </a:extLst>
              </p:cNvPr>
              <p:cNvSpPr/>
              <p:nvPr/>
            </p:nvSpPr>
            <p:spPr>
              <a:xfrm rot="-4509">
                <a:off x="9343939" y="1317262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17;p10">
                <a:extLst>
                  <a:ext uri="{FF2B5EF4-FFF2-40B4-BE49-F238E27FC236}">
                    <a16:creationId xmlns:a16="http://schemas.microsoft.com/office/drawing/2014/main" id="{6CF71A23-FBD9-494B-B45C-8A82F47D515C}"/>
                  </a:ext>
                </a:extLst>
              </p:cNvPr>
              <p:cNvSpPr/>
              <p:nvPr/>
            </p:nvSpPr>
            <p:spPr>
              <a:xfrm rot="-4307">
                <a:off x="7581500" y="3712"/>
                <a:ext cx="1197301" cy="1197301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18;p10">
                <a:extLst>
                  <a:ext uri="{FF2B5EF4-FFF2-40B4-BE49-F238E27FC236}">
                    <a16:creationId xmlns:a16="http://schemas.microsoft.com/office/drawing/2014/main" id="{2C34329A-6602-4F20-9955-36D047C387C8}"/>
                  </a:ext>
                </a:extLst>
              </p:cNvPr>
              <p:cNvSpPr/>
              <p:nvPr/>
            </p:nvSpPr>
            <p:spPr>
              <a:xfrm rot="-4511">
                <a:off x="7650431" y="77287"/>
                <a:ext cx="914401" cy="9144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19;p10">
                <a:extLst>
                  <a:ext uri="{FF2B5EF4-FFF2-40B4-BE49-F238E27FC236}">
                    <a16:creationId xmlns:a16="http://schemas.microsoft.com/office/drawing/2014/main" id="{13E48958-6188-4A69-80C8-2D57198C0F92}"/>
                  </a:ext>
                </a:extLst>
              </p:cNvPr>
              <p:cNvSpPr/>
              <p:nvPr/>
            </p:nvSpPr>
            <p:spPr>
              <a:xfrm rot="-4509">
                <a:off x="8565641" y="527230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20;p10">
                <a:extLst>
                  <a:ext uri="{FF2B5EF4-FFF2-40B4-BE49-F238E27FC236}">
                    <a16:creationId xmlns:a16="http://schemas.microsoft.com/office/drawing/2014/main" id="{59CB452E-D017-4359-AD34-435766E49980}"/>
                  </a:ext>
                </a:extLst>
              </p:cNvPr>
              <p:cNvSpPr/>
              <p:nvPr/>
            </p:nvSpPr>
            <p:spPr>
              <a:xfrm rot="-4509">
                <a:off x="8107488" y="986469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21;p10">
                <a:extLst>
                  <a:ext uri="{FF2B5EF4-FFF2-40B4-BE49-F238E27FC236}">
                    <a16:creationId xmlns:a16="http://schemas.microsoft.com/office/drawing/2014/main" id="{0A9365C3-D81B-49FF-A2DE-12CD9FE58F61}"/>
                  </a:ext>
                </a:extLst>
              </p:cNvPr>
              <p:cNvSpPr/>
              <p:nvPr/>
            </p:nvSpPr>
            <p:spPr>
              <a:xfrm rot="-4509">
                <a:off x="9021845" y="985390"/>
                <a:ext cx="457500" cy="45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22;p10">
                <a:extLst>
                  <a:ext uri="{FF2B5EF4-FFF2-40B4-BE49-F238E27FC236}">
                    <a16:creationId xmlns:a16="http://schemas.microsoft.com/office/drawing/2014/main" id="{C5B71D6D-DBFF-4C40-83B8-3961D03DE423}"/>
                  </a:ext>
                </a:extLst>
              </p:cNvPr>
              <p:cNvSpPr/>
              <p:nvPr/>
            </p:nvSpPr>
            <p:spPr>
              <a:xfrm rot="-4509">
                <a:off x="9479568" y="1442028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3;p10">
                <a:extLst>
                  <a:ext uri="{FF2B5EF4-FFF2-40B4-BE49-F238E27FC236}">
                    <a16:creationId xmlns:a16="http://schemas.microsoft.com/office/drawing/2014/main" id="{E3EE0C7D-0C95-4A9C-A6C6-552D1060F99E}"/>
                  </a:ext>
                </a:extLst>
              </p:cNvPr>
              <p:cNvSpPr/>
              <p:nvPr/>
            </p:nvSpPr>
            <p:spPr>
              <a:xfrm rot="-4509">
                <a:off x="8108552" y="1895543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40" name="Google Shape;324;p10">
                <a:extLst>
                  <a:ext uri="{FF2B5EF4-FFF2-40B4-BE49-F238E27FC236}">
                    <a16:creationId xmlns:a16="http://schemas.microsoft.com/office/drawing/2014/main" id="{8DA8EC13-7EDF-40F1-B07B-F4638C87FDAE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37">
                <a:off x="7261297" y="1443231"/>
                <a:ext cx="3154163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" name="Google Shape;325;p10">
                <a:extLst>
                  <a:ext uri="{FF2B5EF4-FFF2-40B4-BE49-F238E27FC236}">
                    <a16:creationId xmlns:a16="http://schemas.microsoft.com/office/drawing/2014/main" id="{22D7EBBB-570A-408E-B88B-34B6CF340F3F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-5404064">
                <a:off x="7402488" y="1929653"/>
                <a:ext cx="1022055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326;p10">
                <a:extLst>
                  <a:ext uri="{FF2B5EF4-FFF2-40B4-BE49-F238E27FC236}">
                    <a16:creationId xmlns:a16="http://schemas.microsoft.com/office/drawing/2014/main" id="{887A2CFA-039B-48D5-8014-7123ABBE5B30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16">
                <a:off x="7055726" y="988720"/>
                <a:ext cx="1965724" cy="155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Google Shape;327;p10">
                <a:extLst>
                  <a:ext uri="{FF2B5EF4-FFF2-40B4-BE49-F238E27FC236}">
                    <a16:creationId xmlns:a16="http://schemas.microsoft.com/office/drawing/2014/main" id="{5B7148AF-2BCC-429F-B683-F8C377577C32}"/>
                  </a:ext>
                </a:extLst>
              </p:cNvPr>
              <p:cNvSpPr/>
              <p:nvPr/>
            </p:nvSpPr>
            <p:spPr>
              <a:xfrm rot="-4509">
                <a:off x="8203754" y="1994723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28;p10">
                <a:extLst>
                  <a:ext uri="{FF2B5EF4-FFF2-40B4-BE49-F238E27FC236}">
                    <a16:creationId xmlns:a16="http://schemas.microsoft.com/office/drawing/2014/main" id="{268FE4CC-3243-40C1-AA09-38846DA97877}"/>
                  </a:ext>
                </a:extLst>
              </p:cNvPr>
              <p:cNvSpPr/>
              <p:nvPr/>
            </p:nvSpPr>
            <p:spPr>
              <a:xfrm rot="-4509">
                <a:off x="8319174" y="1312127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C8A6B31-E32E-419E-9C0F-3EC34B90F9A8}"/>
              </a:ext>
            </a:extLst>
          </p:cNvPr>
          <p:cNvGrpSpPr/>
          <p:nvPr userDrawn="1"/>
        </p:nvGrpSpPr>
        <p:grpSpPr>
          <a:xfrm>
            <a:off x="60959" y="24812"/>
            <a:ext cx="12064365" cy="6808376"/>
            <a:chOff x="60959" y="24812"/>
            <a:chExt cx="12064365" cy="6808376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D8D4DB6-F47C-4E94-8E28-1E45BF0A0137}"/>
                </a:ext>
              </a:extLst>
            </p:cNvPr>
            <p:cNvSpPr/>
            <p:nvPr userDrawn="1"/>
          </p:nvSpPr>
          <p:spPr>
            <a:xfrm>
              <a:off x="60959" y="24812"/>
              <a:ext cx="12064365" cy="6808376"/>
            </a:xfrm>
            <a:prstGeom prst="rect">
              <a:avLst/>
            </a:prstGeom>
            <a:noFill/>
            <a:ln w="127000" cap="sq" cmpd="sng"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8700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E2313D6-A98A-4FF5-89E9-4E2EB4C753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123824" y="88901"/>
              <a:ext cx="11938001" cy="6680200"/>
            </a:xfrm>
            <a:prstGeom prst="rect">
              <a:avLst/>
            </a:prstGeom>
            <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s background">
  <p:cSld name="CUSTOM_12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"/>
          <p:cNvSpPr txBox="1">
            <a:spLocks noGrp="1"/>
          </p:cNvSpPr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EC55D01-4CCF-44A8-9D26-09D4C7928D1E}"/>
              </a:ext>
            </a:extLst>
          </p:cNvPr>
          <p:cNvGrpSpPr/>
          <p:nvPr userDrawn="1"/>
        </p:nvGrpSpPr>
        <p:grpSpPr>
          <a:xfrm>
            <a:off x="9828979" y="4371475"/>
            <a:ext cx="3894833" cy="3335856"/>
            <a:chOff x="9977515" y="4028575"/>
            <a:chExt cx="3894833" cy="3335856"/>
          </a:xfrm>
        </p:grpSpPr>
        <p:grpSp>
          <p:nvGrpSpPr>
            <p:cNvPr id="29" name="Google Shape;304;p10">
              <a:extLst>
                <a:ext uri="{FF2B5EF4-FFF2-40B4-BE49-F238E27FC236}">
                  <a16:creationId xmlns:a16="http://schemas.microsoft.com/office/drawing/2014/main" id="{D16F51F9-C310-4C4A-BDD3-6FEB07CF41FB}"/>
                </a:ext>
              </a:extLst>
            </p:cNvPr>
            <p:cNvGrpSpPr/>
            <p:nvPr/>
          </p:nvGrpSpPr>
          <p:grpSpPr>
            <a:xfrm rot="18900000">
              <a:off x="9977515" y="5467583"/>
              <a:ext cx="3360022" cy="1896848"/>
              <a:chOff x="7055636" y="2962"/>
              <a:chExt cx="3360054" cy="1896867"/>
            </a:xfrm>
          </p:grpSpPr>
          <p:sp>
            <p:nvSpPr>
              <p:cNvPr id="44" name="Google Shape;305;p10">
                <a:extLst>
                  <a:ext uri="{FF2B5EF4-FFF2-40B4-BE49-F238E27FC236}">
                    <a16:creationId xmlns:a16="http://schemas.microsoft.com/office/drawing/2014/main" id="{37CE7EC5-3448-47C6-B345-EA1C8DA66C56}"/>
                  </a:ext>
                </a:extLst>
              </p:cNvPr>
              <p:cNvSpPr/>
              <p:nvPr/>
            </p:nvSpPr>
            <p:spPr>
              <a:xfrm rot="-4509">
                <a:off x="9343939" y="1317262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06;p10">
                <a:extLst>
                  <a:ext uri="{FF2B5EF4-FFF2-40B4-BE49-F238E27FC236}">
                    <a16:creationId xmlns:a16="http://schemas.microsoft.com/office/drawing/2014/main" id="{B37A8B2E-B73C-411D-AEC4-4AEE94803E8B}"/>
                  </a:ext>
                </a:extLst>
              </p:cNvPr>
              <p:cNvSpPr/>
              <p:nvPr/>
            </p:nvSpPr>
            <p:spPr>
              <a:xfrm rot="-4307">
                <a:off x="7581500" y="3712"/>
                <a:ext cx="1197301" cy="1197301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07;p10">
                <a:extLst>
                  <a:ext uri="{FF2B5EF4-FFF2-40B4-BE49-F238E27FC236}">
                    <a16:creationId xmlns:a16="http://schemas.microsoft.com/office/drawing/2014/main" id="{1DA19A29-ABF2-4879-BA26-2027D9F49071}"/>
                  </a:ext>
                </a:extLst>
              </p:cNvPr>
              <p:cNvSpPr/>
              <p:nvPr/>
            </p:nvSpPr>
            <p:spPr>
              <a:xfrm rot="-4511">
                <a:off x="7650431" y="77287"/>
                <a:ext cx="914401" cy="9144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08;p10">
                <a:extLst>
                  <a:ext uri="{FF2B5EF4-FFF2-40B4-BE49-F238E27FC236}">
                    <a16:creationId xmlns:a16="http://schemas.microsoft.com/office/drawing/2014/main" id="{973CE1D6-96C8-48AF-B1FD-6C1F4646B4E4}"/>
                  </a:ext>
                </a:extLst>
              </p:cNvPr>
              <p:cNvSpPr/>
              <p:nvPr/>
            </p:nvSpPr>
            <p:spPr>
              <a:xfrm rot="-4509">
                <a:off x="8565641" y="527230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09;p10">
                <a:extLst>
                  <a:ext uri="{FF2B5EF4-FFF2-40B4-BE49-F238E27FC236}">
                    <a16:creationId xmlns:a16="http://schemas.microsoft.com/office/drawing/2014/main" id="{A53B5E84-292B-4A8B-ACD8-5F7E36CF0728}"/>
                  </a:ext>
                </a:extLst>
              </p:cNvPr>
              <p:cNvSpPr/>
              <p:nvPr/>
            </p:nvSpPr>
            <p:spPr>
              <a:xfrm rot="-4509">
                <a:off x="8107488" y="986469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0;p10">
                <a:extLst>
                  <a:ext uri="{FF2B5EF4-FFF2-40B4-BE49-F238E27FC236}">
                    <a16:creationId xmlns:a16="http://schemas.microsoft.com/office/drawing/2014/main" id="{A14D651C-A507-454B-8C17-E5ADFD2210B5}"/>
                  </a:ext>
                </a:extLst>
              </p:cNvPr>
              <p:cNvSpPr/>
              <p:nvPr/>
            </p:nvSpPr>
            <p:spPr>
              <a:xfrm rot="-4509">
                <a:off x="9021845" y="985390"/>
                <a:ext cx="457500" cy="45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1;p10">
                <a:extLst>
                  <a:ext uri="{FF2B5EF4-FFF2-40B4-BE49-F238E27FC236}">
                    <a16:creationId xmlns:a16="http://schemas.microsoft.com/office/drawing/2014/main" id="{AAB4DAE0-C3E8-4FCA-9040-6E12A1C690F2}"/>
                  </a:ext>
                </a:extLst>
              </p:cNvPr>
              <p:cNvSpPr/>
              <p:nvPr/>
            </p:nvSpPr>
            <p:spPr>
              <a:xfrm rot="-4509">
                <a:off x="9479568" y="1442028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51" name="Google Shape;312;p10">
                <a:extLst>
                  <a:ext uri="{FF2B5EF4-FFF2-40B4-BE49-F238E27FC236}">
                    <a16:creationId xmlns:a16="http://schemas.microsoft.com/office/drawing/2014/main" id="{761E0929-B202-4555-B627-5E7EA3A1AEAD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37">
                <a:off x="7261297" y="1443231"/>
                <a:ext cx="3154163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313;p10">
                <a:extLst>
                  <a:ext uri="{FF2B5EF4-FFF2-40B4-BE49-F238E27FC236}">
                    <a16:creationId xmlns:a16="http://schemas.microsoft.com/office/drawing/2014/main" id="{4AE6C00A-E4C5-4F5F-8B6A-72AD851584B3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16">
                <a:off x="7055726" y="988720"/>
                <a:ext cx="1965724" cy="155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" name="Google Shape;314;p10">
                <a:extLst>
                  <a:ext uri="{FF2B5EF4-FFF2-40B4-BE49-F238E27FC236}">
                    <a16:creationId xmlns:a16="http://schemas.microsoft.com/office/drawing/2014/main" id="{97EAF3FB-D828-4209-9814-5C9D70375B8B}"/>
                  </a:ext>
                </a:extLst>
              </p:cNvPr>
              <p:cNvSpPr/>
              <p:nvPr/>
            </p:nvSpPr>
            <p:spPr>
              <a:xfrm rot="-4509">
                <a:off x="8319174" y="1312127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15;p10">
              <a:extLst>
                <a:ext uri="{FF2B5EF4-FFF2-40B4-BE49-F238E27FC236}">
                  <a16:creationId xmlns:a16="http://schemas.microsoft.com/office/drawing/2014/main" id="{E7F2FD46-0A2A-406A-97E9-559509568F1F}"/>
                </a:ext>
              </a:extLst>
            </p:cNvPr>
            <p:cNvGrpSpPr/>
            <p:nvPr/>
          </p:nvGrpSpPr>
          <p:grpSpPr>
            <a:xfrm rot="8100000">
              <a:off x="10512326" y="4028575"/>
              <a:ext cx="3360022" cy="2632928"/>
              <a:chOff x="7055636" y="2962"/>
              <a:chExt cx="3360054" cy="2632953"/>
            </a:xfrm>
          </p:grpSpPr>
          <p:sp>
            <p:nvSpPr>
              <p:cNvPr id="31" name="Google Shape;316;p10">
                <a:extLst>
                  <a:ext uri="{FF2B5EF4-FFF2-40B4-BE49-F238E27FC236}">
                    <a16:creationId xmlns:a16="http://schemas.microsoft.com/office/drawing/2014/main" id="{D2B27DF9-FA84-4945-BB98-2ECAD44F5432}"/>
                  </a:ext>
                </a:extLst>
              </p:cNvPr>
              <p:cNvSpPr/>
              <p:nvPr/>
            </p:nvSpPr>
            <p:spPr>
              <a:xfrm rot="-4509">
                <a:off x="9343939" y="1317262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17;p10">
                <a:extLst>
                  <a:ext uri="{FF2B5EF4-FFF2-40B4-BE49-F238E27FC236}">
                    <a16:creationId xmlns:a16="http://schemas.microsoft.com/office/drawing/2014/main" id="{FADFD28D-CAA9-4319-87BB-4561568B640B}"/>
                  </a:ext>
                </a:extLst>
              </p:cNvPr>
              <p:cNvSpPr/>
              <p:nvPr/>
            </p:nvSpPr>
            <p:spPr>
              <a:xfrm rot="-4307">
                <a:off x="7581500" y="3712"/>
                <a:ext cx="1197301" cy="1197301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18;p10">
                <a:extLst>
                  <a:ext uri="{FF2B5EF4-FFF2-40B4-BE49-F238E27FC236}">
                    <a16:creationId xmlns:a16="http://schemas.microsoft.com/office/drawing/2014/main" id="{4875A19C-7B9A-4FAB-BCCF-BEF5E9A197CC}"/>
                  </a:ext>
                </a:extLst>
              </p:cNvPr>
              <p:cNvSpPr/>
              <p:nvPr/>
            </p:nvSpPr>
            <p:spPr>
              <a:xfrm rot="-4511">
                <a:off x="7650431" y="77287"/>
                <a:ext cx="914401" cy="9144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19;p10">
                <a:extLst>
                  <a:ext uri="{FF2B5EF4-FFF2-40B4-BE49-F238E27FC236}">
                    <a16:creationId xmlns:a16="http://schemas.microsoft.com/office/drawing/2014/main" id="{BB25E979-D937-4FFD-BDEF-571838CA7A21}"/>
                  </a:ext>
                </a:extLst>
              </p:cNvPr>
              <p:cNvSpPr/>
              <p:nvPr/>
            </p:nvSpPr>
            <p:spPr>
              <a:xfrm rot="-4509">
                <a:off x="8565641" y="527230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20;p10">
                <a:extLst>
                  <a:ext uri="{FF2B5EF4-FFF2-40B4-BE49-F238E27FC236}">
                    <a16:creationId xmlns:a16="http://schemas.microsoft.com/office/drawing/2014/main" id="{99B6BBBC-7CA7-47C2-9B5C-7EE486F45181}"/>
                  </a:ext>
                </a:extLst>
              </p:cNvPr>
              <p:cNvSpPr/>
              <p:nvPr/>
            </p:nvSpPr>
            <p:spPr>
              <a:xfrm rot="-4509">
                <a:off x="8107488" y="986469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21;p10">
                <a:extLst>
                  <a:ext uri="{FF2B5EF4-FFF2-40B4-BE49-F238E27FC236}">
                    <a16:creationId xmlns:a16="http://schemas.microsoft.com/office/drawing/2014/main" id="{E4AD7781-02F4-4043-AD02-F633F5645867}"/>
                  </a:ext>
                </a:extLst>
              </p:cNvPr>
              <p:cNvSpPr/>
              <p:nvPr/>
            </p:nvSpPr>
            <p:spPr>
              <a:xfrm rot="-4509">
                <a:off x="9021845" y="985390"/>
                <a:ext cx="457500" cy="45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22;p10">
                <a:extLst>
                  <a:ext uri="{FF2B5EF4-FFF2-40B4-BE49-F238E27FC236}">
                    <a16:creationId xmlns:a16="http://schemas.microsoft.com/office/drawing/2014/main" id="{532C599C-8D06-420B-8623-66190062FEF1}"/>
                  </a:ext>
                </a:extLst>
              </p:cNvPr>
              <p:cNvSpPr/>
              <p:nvPr/>
            </p:nvSpPr>
            <p:spPr>
              <a:xfrm rot="-4509">
                <a:off x="9479568" y="1442028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23;p10">
                <a:extLst>
                  <a:ext uri="{FF2B5EF4-FFF2-40B4-BE49-F238E27FC236}">
                    <a16:creationId xmlns:a16="http://schemas.microsoft.com/office/drawing/2014/main" id="{389B9F7F-B603-46AB-B8C9-3335238CEFF4}"/>
                  </a:ext>
                </a:extLst>
              </p:cNvPr>
              <p:cNvSpPr/>
              <p:nvPr/>
            </p:nvSpPr>
            <p:spPr>
              <a:xfrm rot="-4509">
                <a:off x="8108552" y="1895543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39" name="Google Shape;324;p10">
                <a:extLst>
                  <a:ext uri="{FF2B5EF4-FFF2-40B4-BE49-F238E27FC236}">
                    <a16:creationId xmlns:a16="http://schemas.microsoft.com/office/drawing/2014/main" id="{C4B80B53-DC16-4BB5-8F89-A6D03D648317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37">
                <a:off x="7261297" y="1443231"/>
                <a:ext cx="3154163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325;p10">
                <a:extLst>
                  <a:ext uri="{FF2B5EF4-FFF2-40B4-BE49-F238E27FC236}">
                    <a16:creationId xmlns:a16="http://schemas.microsoft.com/office/drawing/2014/main" id="{B305E549-3D7A-4534-965E-F473229DBF87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-5404064">
                <a:off x="7402488" y="1929653"/>
                <a:ext cx="1022055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" name="Google Shape;326;p10">
                <a:extLst>
                  <a:ext uri="{FF2B5EF4-FFF2-40B4-BE49-F238E27FC236}">
                    <a16:creationId xmlns:a16="http://schemas.microsoft.com/office/drawing/2014/main" id="{F2B8A832-D18C-4653-B864-13A18DBB99C8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16">
                <a:off x="7055726" y="988720"/>
                <a:ext cx="1965724" cy="155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" name="Google Shape;327;p10">
                <a:extLst>
                  <a:ext uri="{FF2B5EF4-FFF2-40B4-BE49-F238E27FC236}">
                    <a16:creationId xmlns:a16="http://schemas.microsoft.com/office/drawing/2014/main" id="{FECD4BBE-78D1-4227-AD76-DCE10767D236}"/>
                  </a:ext>
                </a:extLst>
              </p:cNvPr>
              <p:cNvSpPr/>
              <p:nvPr/>
            </p:nvSpPr>
            <p:spPr>
              <a:xfrm rot="-4509">
                <a:off x="8203754" y="1994723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28;p10">
                <a:extLst>
                  <a:ext uri="{FF2B5EF4-FFF2-40B4-BE49-F238E27FC236}">
                    <a16:creationId xmlns:a16="http://schemas.microsoft.com/office/drawing/2014/main" id="{73723229-AE9D-495A-B4DE-2E65EC823A2F}"/>
                  </a:ext>
                </a:extLst>
              </p:cNvPr>
              <p:cNvSpPr/>
              <p:nvPr/>
            </p:nvSpPr>
            <p:spPr>
              <a:xfrm rot="-4509">
                <a:off x="8319174" y="1312127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1DC62E9-1241-4AC4-966D-9C8FE22B21AE}"/>
              </a:ext>
            </a:extLst>
          </p:cNvPr>
          <p:cNvGrpSpPr/>
          <p:nvPr userDrawn="1"/>
        </p:nvGrpSpPr>
        <p:grpSpPr>
          <a:xfrm>
            <a:off x="60959" y="24812"/>
            <a:ext cx="12064365" cy="6808376"/>
            <a:chOff x="60959" y="24812"/>
            <a:chExt cx="12064365" cy="680837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80339D1-E50E-4F34-BEE0-A80A701EFABF}"/>
                </a:ext>
              </a:extLst>
            </p:cNvPr>
            <p:cNvSpPr/>
            <p:nvPr userDrawn="1"/>
          </p:nvSpPr>
          <p:spPr>
            <a:xfrm>
              <a:off x="60959" y="24812"/>
              <a:ext cx="12064365" cy="6808376"/>
            </a:xfrm>
            <a:prstGeom prst="rect">
              <a:avLst/>
            </a:prstGeom>
            <a:noFill/>
            <a:ln w="127000" cap="sq" cmpd="sng"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8700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12E2D75-9410-439F-9095-5EB3DCAC1D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123824" y="88901"/>
              <a:ext cx="11938001" cy="6680200"/>
            </a:xfrm>
            <a:prstGeom prst="rect">
              <a:avLst/>
            </a:prstGeom>
            <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CUSTOM_3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10"/>
          <p:cNvSpPr txBox="1">
            <a:spLocks noGrp="1"/>
          </p:cNvSpPr>
          <p:nvPr>
            <p:ph type="body" idx="1"/>
          </p:nvPr>
        </p:nvSpPr>
        <p:spPr>
          <a:xfrm>
            <a:off x="5873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3" name="Google Shape;303;p10"/>
          <p:cNvSpPr txBox="1">
            <a:spLocks noGrp="1"/>
          </p:cNvSpPr>
          <p:nvPr>
            <p:ph type="body" idx="2"/>
          </p:nvPr>
        </p:nvSpPr>
        <p:spPr>
          <a:xfrm>
            <a:off x="63561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18A366-5BCC-4E97-9C1A-D570BCE4ACF4}"/>
              </a:ext>
            </a:extLst>
          </p:cNvPr>
          <p:cNvGrpSpPr/>
          <p:nvPr userDrawn="1"/>
        </p:nvGrpSpPr>
        <p:grpSpPr>
          <a:xfrm>
            <a:off x="9869064" y="4333375"/>
            <a:ext cx="3894833" cy="3335856"/>
            <a:chOff x="9977515" y="4028575"/>
            <a:chExt cx="3894833" cy="3335856"/>
          </a:xfrm>
        </p:grpSpPr>
        <p:grpSp>
          <p:nvGrpSpPr>
            <p:cNvPr id="304" name="Google Shape;304;p10"/>
            <p:cNvGrpSpPr/>
            <p:nvPr/>
          </p:nvGrpSpPr>
          <p:grpSpPr>
            <a:xfrm rot="18900000">
              <a:off x="9977515" y="5467583"/>
              <a:ext cx="3360022" cy="1896848"/>
              <a:chOff x="7055636" y="2962"/>
              <a:chExt cx="3360054" cy="1896867"/>
            </a:xfrm>
          </p:grpSpPr>
          <p:sp>
            <p:nvSpPr>
              <p:cNvPr id="305" name="Google Shape;305;p10"/>
              <p:cNvSpPr/>
              <p:nvPr/>
            </p:nvSpPr>
            <p:spPr>
              <a:xfrm rot="-4509">
                <a:off x="9343939" y="1317262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0"/>
              <p:cNvSpPr/>
              <p:nvPr/>
            </p:nvSpPr>
            <p:spPr>
              <a:xfrm rot="-4307">
                <a:off x="7581500" y="3712"/>
                <a:ext cx="1197301" cy="1197301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0"/>
              <p:cNvSpPr/>
              <p:nvPr/>
            </p:nvSpPr>
            <p:spPr>
              <a:xfrm rot="-4511">
                <a:off x="7650431" y="77287"/>
                <a:ext cx="914401" cy="9144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0"/>
              <p:cNvSpPr/>
              <p:nvPr/>
            </p:nvSpPr>
            <p:spPr>
              <a:xfrm rot="-4509">
                <a:off x="8565641" y="527230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0"/>
              <p:cNvSpPr/>
              <p:nvPr/>
            </p:nvSpPr>
            <p:spPr>
              <a:xfrm rot="-4509">
                <a:off x="8107488" y="986469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0"/>
              <p:cNvSpPr/>
              <p:nvPr/>
            </p:nvSpPr>
            <p:spPr>
              <a:xfrm rot="-4509">
                <a:off x="9021845" y="985390"/>
                <a:ext cx="457500" cy="45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0"/>
              <p:cNvSpPr/>
              <p:nvPr/>
            </p:nvSpPr>
            <p:spPr>
              <a:xfrm rot="-4509">
                <a:off x="9479568" y="1442028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312" name="Google Shape;31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37">
                <a:off x="7261297" y="1443231"/>
                <a:ext cx="3154163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3" name="Google Shape;31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16">
                <a:off x="7055726" y="988720"/>
                <a:ext cx="1965724" cy="155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4" name="Google Shape;314;p10"/>
              <p:cNvSpPr/>
              <p:nvPr/>
            </p:nvSpPr>
            <p:spPr>
              <a:xfrm rot="-4509">
                <a:off x="8319174" y="1312127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p10"/>
            <p:cNvGrpSpPr/>
            <p:nvPr/>
          </p:nvGrpSpPr>
          <p:grpSpPr>
            <a:xfrm rot="8100000">
              <a:off x="10512326" y="4028575"/>
              <a:ext cx="3360022" cy="2632928"/>
              <a:chOff x="7055636" y="2962"/>
              <a:chExt cx="3360054" cy="2632953"/>
            </a:xfrm>
          </p:grpSpPr>
          <p:sp>
            <p:nvSpPr>
              <p:cNvPr id="316" name="Google Shape;316;p10"/>
              <p:cNvSpPr/>
              <p:nvPr/>
            </p:nvSpPr>
            <p:spPr>
              <a:xfrm rot="-4509">
                <a:off x="9343939" y="1317262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 rot="-4307">
                <a:off x="7581500" y="3712"/>
                <a:ext cx="1197301" cy="1197301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0"/>
              <p:cNvSpPr/>
              <p:nvPr/>
            </p:nvSpPr>
            <p:spPr>
              <a:xfrm rot="-4511">
                <a:off x="7650431" y="77287"/>
                <a:ext cx="914401" cy="9144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0"/>
              <p:cNvSpPr/>
              <p:nvPr/>
            </p:nvSpPr>
            <p:spPr>
              <a:xfrm rot="-4509">
                <a:off x="8565641" y="527230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0"/>
              <p:cNvSpPr/>
              <p:nvPr/>
            </p:nvSpPr>
            <p:spPr>
              <a:xfrm rot="-4509">
                <a:off x="8107488" y="986469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0"/>
              <p:cNvSpPr/>
              <p:nvPr/>
            </p:nvSpPr>
            <p:spPr>
              <a:xfrm rot="-4509">
                <a:off x="9021845" y="985390"/>
                <a:ext cx="457500" cy="45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0"/>
              <p:cNvSpPr/>
              <p:nvPr/>
            </p:nvSpPr>
            <p:spPr>
              <a:xfrm rot="-4509">
                <a:off x="9479568" y="1442028"/>
                <a:ext cx="457500" cy="457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0"/>
              <p:cNvSpPr/>
              <p:nvPr/>
            </p:nvSpPr>
            <p:spPr>
              <a:xfrm rot="-4509">
                <a:off x="8108552" y="1895543"/>
                <a:ext cx="457500" cy="457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324" name="Google Shape;32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37">
                <a:off x="7261297" y="1443231"/>
                <a:ext cx="3154163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5" name="Google Shape;32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-5404064">
                <a:off x="7402488" y="1929653"/>
                <a:ext cx="1022055" cy="390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6" name="Google Shape;326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795916">
                <a:off x="7055726" y="988720"/>
                <a:ext cx="1965724" cy="1550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7" name="Google Shape;327;p10"/>
              <p:cNvSpPr/>
              <p:nvPr/>
            </p:nvSpPr>
            <p:spPr>
              <a:xfrm rot="-4509">
                <a:off x="8203754" y="1994723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0"/>
              <p:cNvSpPr/>
              <p:nvPr/>
            </p:nvSpPr>
            <p:spPr>
              <a:xfrm rot="-4509">
                <a:off x="8319174" y="1312127"/>
                <a:ext cx="457500" cy="4575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9" name="Google Shape;329;p10"/>
          <p:cNvGrpSpPr/>
          <p:nvPr userDrawn="1"/>
        </p:nvGrpSpPr>
        <p:grpSpPr>
          <a:xfrm rot="8100000">
            <a:off x="-1701757" y="-888831"/>
            <a:ext cx="4809664" cy="3768872"/>
            <a:chOff x="7055636" y="2962"/>
            <a:chExt cx="3360054" cy="2632953"/>
          </a:xfrm>
        </p:grpSpPr>
        <p:sp>
          <p:nvSpPr>
            <p:cNvPr id="330" name="Google Shape;330;p10"/>
            <p:cNvSpPr/>
            <p:nvPr/>
          </p:nvSpPr>
          <p:spPr>
            <a:xfrm rot="-4509">
              <a:off x="9343939" y="1317262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0"/>
            <p:cNvSpPr/>
            <p:nvPr/>
          </p:nvSpPr>
          <p:spPr>
            <a:xfrm rot="-4307">
              <a:off x="7581500" y="3712"/>
              <a:ext cx="1197301" cy="119730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0"/>
            <p:cNvSpPr/>
            <p:nvPr/>
          </p:nvSpPr>
          <p:spPr>
            <a:xfrm rot="-4511">
              <a:off x="7650431" y="77287"/>
              <a:ext cx="914401" cy="914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0"/>
            <p:cNvSpPr/>
            <p:nvPr/>
          </p:nvSpPr>
          <p:spPr>
            <a:xfrm rot="-4509">
              <a:off x="8565641" y="527230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0"/>
            <p:cNvSpPr/>
            <p:nvPr/>
          </p:nvSpPr>
          <p:spPr>
            <a:xfrm rot="-4509">
              <a:off x="8107488" y="986469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0"/>
            <p:cNvSpPr/>
            <p:nvPr/>
          </p:nvSpPr>
          <p:spPr>
            <a:xfrm rot="-4509">
              <a:off x="9021845" y="985390"/>
              <a:ext cx="4575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0"/>
            <p:cNvSpPr/>
            <p:nvPr/>
          </p:nvSpPr>
          <p:spPr>
            <a:xfrm rot="-4509">
              <a:off x="9479568" y="1442028"/>
              <a:ext cx="457500" cy="45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0"/>
            <p:cNvSpPr/>
            <p:nvPr/>
          </p:nvSpPr>
          <p:spPr>
            <a:xfrm rot="-4509">
              <a:off x="8108552" y="1895543"/>
              <a:ext cx="457500" cy="45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8" name="Google Shape;338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37">
              <a:off x="7261297" y="1443231"/>
              <a:ext cx="3154163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4064">
              <a:off x="7402488" y="1929653"/>
              <a:ext cx="1022055" cy="39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795916">
              <a:off x="7055726" y="988720"/>
              <a:ext cx="1965724" cy="155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10"/>
            <p:cNvSpPr/>
            <p:nvPr/>
          </p:nvSpPr>
          <p:spPr>
            <a:xfrm rot="-4509">
              <a:off x="8203754" y="1994723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0"/>
            <p:cNvSpPr/>
            <p:nvPr/>
          </p:nvSpPr>
          <p:spPr>
            <a:xfrm rot="-4509">
              <a:off x="8319174" y="1312127"/>
              <a:ext cx="457500" cy="4575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10"/>
          <p:cNvSpPr txBox="1">
            <a:spLocks noGrp="1"/>
          </p:cNvSpPr>
          <p:nvPr userDrawn="1">
            <p:ph type="title"/>
          </p:nvPr>
        </p:nvSpPr>
        <p:spPr>
          <a:xfrm>
            <a:off x="375825" y="416500"/>
            <a:ext cx="11460000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E1E7E4-3E39-4A84-AF44-CB5BB5402CD7}"/>
              </a:ext>
            </a:extLst>
          </p:cNvPr>
          <p:cNvGrpSpPr/>
          <p:nvPr userDrawn="1"/>
        </p:nvGrpSpPr>
        <p:grpSpPr>
          <a:xfrm>
            <a:off x="60959" y="24812"/>
            <a:ext cx="12064365" cy="6808376"/>
            <a:chOff x="60959" y="24812"/>
            <a:chExt cx="12064365" cy="680837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0B9BA9-50C1-4F00-B60B-705B681A8092}"/>
                </a:ext>
              </a:extLst>
            </p:cNvPr>
            <p:cNvSpPr/>
            <p:nvPr userDrawn="1"/>
          </p:nvSpPr>
          <p:spPr>
            <a:xfrm>
              <a:off x="60959" y="24812"/>
              <a:ext cx="12064365" cy="6808376"/>
            </a:xfrm>
            <a:prstGeom prst="rect">
              <a:avLst/>
            </a:prstGeom>
            <a:noFill/>
            <a:ln w="127000" cap="sq" cmpd="sng"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8700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41F4DB9-28C9-43FC-A58D-06D8930951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123824" y="88901"/>
              <a:ext cx="11938001" cy="6680200"/>
            </a:xfrm>
            <a:prstGeom prst="rect">
              <a:avLst/>
            </a:prstGeom>
            <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DE9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xygen"/>
              <a:buChar char="○"/>
              <a:defRPr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xygen"/>
              <a:buChar char="■"/>
              <a:defRPr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xygen"/>
              <a:buChar char="●"/>
              <a:defRPr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xygen"/>
              <a:buChar char="○"/>
              <a:defRPr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xygen"/>
              <a:buChar char="■"/>
              <a:defRPr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xygen"/>
              <a:buChar char="●"/>
              <a:defRPr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xygen"/>
              <a:buChar char="○"/>
              <a:defRPr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Oxygen"/>
              <a:buChar char="■"/>
              <a:defRPr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375825" y="416500"/>
            <a:ext cx="114600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"/>
          <p:cNvSpPr txBox="1">
            <a:spLocks noGrp="1"/>
          </p:cNvSpPr>
          <p:nvPr>
            <p:ph type="ctrTitle"/>
          </p:nvPr>
        </p:nvSpPr>
        <p:spPr>
          <a:xfrm>
            <a:off x="2023672" y="4167133"/>
            <a:ext cx="9866803" cy="18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9"/>
          <p:cNvSpPr txBox="1">
            <a:spLocks noGrp="1"/>
          </p:cNvSpPr>
          <p:nvPr>
            <p:ph type="body" idx="1"/>
          </p:nvPr>
        </p:nvSpPr>
        <p:spPr>
          <a:xfrm>
            <a:off x="585331" y="3773774"/>
            <a:ext cx="9939906" cy="211736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Clr>
                <a:srgbClr val="C00000"/>
              </a:buClr>
              <a:buSzPct val="200000"/>
              <a:buFont typeface="Wingdings" panose="05000000000000000000" pitchFamily="2" charset="2"/>
              <a:buChar char="§"/>
            </a:pPr>
            <a:r>
              <a:rPr lang="as-I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বলতে রাজনৈতিক ভাবে সংগঠিত এবং একটি নির্দিষ্ট ভূখ</a:t>
            </a:r>
            <a:r>
              <a:rPr lang="bn-B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ন্ডে</a:t>
            </a:r>
            <a:r>
              <a:rPr lang="as-I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বসবাসকারী জনসমষ্টিকে বুঝা</a:t>
            </a:r>
            <a:r>
              <a:rPr lang="bn-B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যাদের একটি সংগঠিত সরকার আছে, জনগণ সে সরকারের প্রতি স্বভাবজাত আনুগত্য প্রদর্শন করে ।</a:t>
            </a:r>
          </a:p>
        </p:txBody>
      </p:sp>
      <p:sp>
        <p:nvSpPr>
          <p:cNvPr id="479" name="Google Shape;479;p19"/>
          <p:cNvSpPr txBox="1">
            <a:spLocks noGrp="1"/>
          </p:cNvSpPr>
          <p:nvPr>
            <p:ph type="title"/>
          </p:nvPr>
        </p:nvSpPr>
        <p:spPr>
          <a:xfrm>
            <a:off x="869430" y="2495100"/>
            <a:ext cx="4685854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 কাকে বলে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000" fill="hold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1BC2-02BB-4F53-B9D9-7E197231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63" y="844039"/>
            <a:ext cx="5082391" cy="135143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4C1D214-DD2D-4133-A236-D7BE3ACDE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355526"/>
              </p:ext>
            </p:extLst>
          </p:nvPr>
        </p:nvGraphicFramePr>
        <p:xfrm>
          <a:off x="3555588" y="235440"/>
          <a:ext cx="8636412" cy="608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চীনের নতুন 'একনায়কতন্ত্র' কী বার্তা দিচ্ছে? – শেয়ার বিজ">
            <a:extLst>
              <a:ext uri="{FF2B5EF4-FFF2-40B4-BE49-F238E27FC236}">
                <a16:creationId xmlns:a16="http://schemas.microsoft.com/office/drawing/2014/main" id="{84A6AACB-9E2C-4472-A104-ECC5337753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রবিবার আন্তর্জাতিক গণতন্ত্র দিবস পালন করবে বিরোধী দলগুলো">
            <a:extLst>
              <a:ext uri="{FF2B5EF4-FFF2-40B4-BE49-F238E27FC236}">
                <a16:creationId xmlns:a16="http://schemas.microsoft.com/office/drawing/2014/main" id="{EEC267A7-10BC-417B-96ED-90BD3506F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0" t="5947" r="27922" b="8703"/>
          <a:stretch/>
        </p:blipFill>
        <p:spPr bwMode="auto">
          <a:xfrm>
            <a:off x="608620" y="3370615"/>
            <a:ext cx="2217858" cy="2643346"/>
          </a:xfrm>
          <a:custGeom>
            <a:avLst/>
            <a:gdLst>
              <a:gd name="connsiteX0" fmla="*/ 1108929 w 2217858"/>
              <a:gd name="connsiteY0" fmla="*/ 0 h 2643346"/>
              <a:gd name="connsiteX1" fmla="*/ 2217858 w 2217858"/>
              <a:gd name="connsiteY1" fmla="*/ 554465 h 2643346"/>
              <a:gd name="connsiteX2" fmla="*/ 2217858 w 2217858"/>
              <a:gd name="connsiteY2" fmla="*/ 2088881 h 2643346"/>
              <a:gd name="connsiteX3" fmla="*/ 1108929 w 2217858"/>
              <a:gd name="connsiteY3" fmla="*/ 2643346 h 2643346"/>
              <a:gd name="connsiteX4" fmla="*/ 0 w 2217858"/>
              <a:gd name="connsiteY4" fmla="*/ 2088881 h 2643346"/>
              <a:gd name="connsiteX5" fmla="*/ 0 w 2217858"/>
              <a:gd name="connsiteY5" fmla="*/ 554465 h 2643346"/>
              <a:gd name="connsiteX6" fmla="*/ 1108929 w 2217858"/>
              <a:gd name="connsiteY6" fmla="*/ 0 h 264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7858" h="2643346">
                <a:moveTo>
                  <a:pt x="1108929" y="0"/>
                </a:moveTo>
                <a:lnTo>
                  <a:pt x="2217858" y="554465"/>
                </a:lnTo>
                <a:lnTo>
                  <a:pt x="2217858" y="2088881"/>
                </a:lnTo>
                <a:lnTo>
                  <a:pt x="1108929" y="2643346"/>
                </a:lnTo>
                <a:lnTo>
                  <a:pt x="0" y="2088881"/>
                </a:lnTo>
                <a:lnTo>
                  <a:pt x="0" y="554465"/>
                </a:lnTo>
                <a:lnTo>
                  <a:pt x="1108929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6B2854-5A77-4E58-AA86-40F2F58A55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4841" t="7413" r="22895" b="8460"/>
          <a:stretch/>
        </p:blipFill>
        <p:spPr>
          <a:xfrm>
            <a:off x="3004886" y="3370615"/>
            <a:ext cx="2217858" cy="2643346"/>
          </a:xfrm>
          <a:custGeom>
            <a:avLst/>
            <a:gdLst>
              <a:gd name="connsiteX0" fmla="*/ 1108929 w 2217858"/>
              <a:gd name="connsiteY0" fmla="*/ 0 h 2643346"/>
              <a:gd name="connsiteX1" fmla="*/ 2217858 w 2217858"/>
              <a:gd name="connsiteY1" fmla="*/ 554465 h 2643346"/>
              <a:gd name="connsiteX2" fmla="*/ 2217858 w 2217858"/>
              <a:gd name="connsiteY2" fmla="*/ 2088881 h 2643346"/>
              <a:gd name="connsiteX3" fmla="*/ 1108929 w 2217858"/>
              <a:gd name="connsiteY3" fmla="*/ 2643346 h 2643346"/>
              <a:gd name="connsiteX4" fmla="*/ 0 w 2217858"/>
              <a:gd name="connsiteY4" fmla="*/ 2088881 h 2643346"/>
              <a:gd name="connsiteX5" fmla="*/ 0 w 2217858"/>
              <a:gd name="connsiteY5" fmla="*/ 554465 h 2643346"/>
              <a:gd name="connsiteX6" fmla="*/ 1108929 w 2217858"/>
              <a:gd name="connsiteY6" fmla="*/ 0 h 264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7858" h="2643346">
                <a:moveTo>
                  <a:pt x="1108929" y="0"/>
                </a:moveTo>
                <a:lnTo>
                  <a:pt x="2217858" y="554465"/>
                </a:lnTo>
                <a:lnTo>
                  <a:pt x="2217858" y="2088881"/>
                </a:lnTo>
                <a:lnTo>
                  <a:pt x="1108929" y="2643346"/>
                </a:lnTo>
                <a:lnTo>
                  <a:pt x="0" y="2088881"/>
                </a:lnTo>
                <a:lnTo>
                  <a:pt x="0" y="554465"/>
                </a:lnTo>
                <a:lnTo>
                  <a:pt x="1108929" y="0"/>
                </a:lnTo>
                <a:close/>
              </a:path>
            </a:pathLst>
          </a:cu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63C5BF-A3A0-4EF7-ADBA-4C7CC7594A89}"/>
              </a:ext>
            </a:extLst>
          </p:cNvPr>
          <p:cNvSpPr txBox="1"/>
          <p:nvPr/>
        </p:nvSpPr>
        <p:spPr>
          <a:xfrm>
            <a:off x="544046" y="371785"/>
            <a:ext cx="1623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02E18-BDEC-416E-8C73-A8354C0DD151}"/>
              </a:ext>
            </a:extLst>
          </p:cNvPr>
          <p:cNvSpPr txBox="1"/>
          <p:nvPr/>
        </p:nvSpPr>
        <p:spPr>
          <a:xfrm>
            <a:off x="2079523" y="1846622"/>
            <a:ext cx="336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kern="1100" spc="1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বিভাগ  </a:t>
            </a:r>
            <a:endParaRPr lang="en-US" sz="4800" b="1" kern="1100" spc="1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E662C-4441-493F-A60B-EA7B6BB4CE3D}"/>
              </a:ext>
            </a:extLst>
          </p:cNvPr>
          <p:cNvSpPr txBox="1"/>
          <p:nvPr/>
        </p:nvSpPr>
        <p:spPr>
          <a:xfrm>
            <a:off x="1061884" y="5958348"/>
            <a:ext cx="126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600" b="1" dirty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endParaRPr lang="en-US" sz="3600" b="1" dirty="0">
              <a:solidFill>
                <a:srgbClr val="40404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32C97-2F51-4E69-82F2-E7B0ACC0230C}"/>
              </a:ext>
            </a:extLst>
          </p:cNvPr>
          <p:cNvSpPr txBox="1"/>
          <p:nvPr/>
        </p:nvSpPr>
        <p:spPr>
          <a:xfrm>
            <a:off x="3004886" y="5958348"/>
            <a:ext cx="221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একনায়কতন্ত্র</a:t>
            </a:r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1BC2-02BB-4F53-B9D9-7E197231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55" y="1701749"/>
            <a:ext cx="5059006" cy="135143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4C1D214-DD2D-4133-A236-D7BE3ACDE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16466"/>
              </p:ext>
            </p:extLst>
          </p:nvPr>
        </p:nvGraphicFramePr>
        <p:xfrm>
          <a:off x="3602511" y="206477"/>
          <a:ext cx="8618766" cy="606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" descr="প্রধানমন্ত্রীর বৈঠকের পরেই জরুরী অবস্থা ঘোষণা করবেন রাষ্ট্রপতি?">
            <a:extLst>
              <a:ext uri="{FF2B5EF4-FFF2-40B4-BE49-F238E27FC236}">
                <a16:creationId xmlns:a16="http://schemas.microsoft.com/office/drawing/2014/main" id="{469C139E-E95A-4023-8878-F10263AB62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93739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E08E4-71DA-4354-8A4B-93C2CD2D5E8D}"/>
              </a:ext>
            </a:extLst>
          </p:cNvPr>
          <p:cNvSpPr txBox="1"/>
          <p:nvPr/>
        </p:nvSpPr>
        <p:spPr>
          <a:xfrm>
            <a:off x="324155" y="749272"/>
            <a:ext cx="2781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রাষ্ট্রপ্রধানের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5AFEF-062B-4D7C-8881-BF5DE00E7DB9}"/>
              </a:ext>
            </a:extLst>
          </p:cNvPr>
          <p:cNvSpPr/>
          <p:nvPr/>
        </p:nvSpPr>
        <p:spPr>
          <a:xfrm>
            <a:off x="1677239" y="1527017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 ভিত্তি করে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 descr="সৌদি যুবরাজ মোহাম্মদ বিন সালমানের দিন কি শেষ? – আওয়ার নিউজ">
            <a:extLst>
              <a:ext uri="{FF2B5EF4-FFF2-40B4-BE49-F238E27FC236}">
                <a16:creationId xmlns:a16="http://schemas.microsoft.com/office/drawing/2014/main" id="{FDA34B6A-B65D-4519-99BE-7DB889FCD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-381" r="48306" b="362"/>
          <a:stretch/>
        </p:blipFill>
        <p:spPr bwMode="auto">
          <a:xfrm>
            <a:off x="586580" y="3446212"/>
            <a:ext cx="2217857" cy="2633003"/>
          </a:xfrm>
          <a:custGeom>
            <a:avLst/>
            <a:gdLst>
              <a:gd name="connsiteX0" fmla="*/ 1101396 w 2217857"/>
              <a:gd name="connsiteY0" fmla="*/ 0 h 2633003"/>
              <a:gd name="connsiteX1" fmla="*/ 1116460 w 2217857"/>
              <a:gd name="connsiteY1" fmla="*/ 0 h 2633003"/>
              <a:gd name="connsiteX2" fmla="*/ 2217857 w 2217857"/>
              <a:gd name="connsiteY2" fmla="*/ 550699 h 2633003"/>
              <a:gd name="connsiteX3" fmla="*/ 2217857 w 2217857"/>
              <a:gd name="connsiteY3" fmla="*/ 2078538 h 2633003"/>
              <a:gd name="connsiteX4" fmla="*/ 1108928 w 2217857"/>
              <a:gd name="connsiteY4" fmla="*/ 2633003 h 2633003"/>
              <a:gd name="connsiteX5" fmla="*/ 0 w 2217857"/>
              <a:gd name="connsiteY5" fmla="*/ 2078538 h 2633003"/>
              <a:gd name="connsiteX6" fmla="*/ 0 w 2217857"/>
              <a:gd name="connsiteY6" fmla="*/ 550699 h 2633003"/>
              <a:gd name="connsiteX7" fmla="*/ 1101396 w 2217857"/>
              <a:gd name="connsiteY7" fmla="*/ 0 h 263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7857" h="2633003">
                <a:moveTo>
                  <a:pt x="1101396" y="0"/>
                </a:moveTo>
                <a:lnTo>
                  <a:pt x="1116460" y="0"/>
                </a:lnTo>
                <a:lnTo>
                  <a:pt x="2217857" y="550699"/>
                </a:lnTo>
                <a:lnTo>
                  <a:pt x="2217857" y="2078538"/>
                </a:lnTo>
                <a:lnTo>
                  <a:pt x="1108928" y="2633003"/>
                </a:lnTo>
                <a:lnTo>
                  <a:pt x="0" y="2078538"/>
                </a:lnTo>
                <a:lnTo>
                  <a:pt x="0" y="550699"/>
                </a:lnTo>
                <a:lnTo>
                  <a:pt x="1101396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সৌদি যুবরাজ মোহাম্মদ বিন সালমানের দিন কি শেষ? – আওয়ার নিউজ">
            <a:extLst>
              <a:ext uri="{FF2B5EF4-FFF2-40B4-BE49-F238E27FC236}">
                <a16:creationId xmlns:a16="http://schemas.microsoft.com/office/drawing/2014/main" id="{B23B919B-A49D-494E-98C4-4BEE3CE7D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9" t="-524" r="70508" b="100381"/>
          <a:stretch/>
        </p:blipFill>
        <p:spPr bwMode="auto">
          <a:xfrm>
            <a:off x="-7714024" y="2357900"/>
            <a:ext cx="15064" cy="3766"/>
          </a:xfrm>
          <a:custGeom>
            <a:avLst/>
            <a:gdLst>
              <a:gd name="connsiteX0" fmla="*/ 7532 w 15064"/>
              <a:gd name="connsiteY0" fmla="*/ 0 h 3766"/>
              <a:gd name="connsiteX1" fmla="*/ 15064 w 15064"/>
              <a:gd name="connsiteY1" fmla="*/ 3766 h 3766"/>
              <a:gd name="connsiteX2" fmla="*/ 0 w 15064"/>
              <a:gd name="connsiteY2" fmla="*/ 3766 h 3766"/>
              <a:gd name="connsiteX3" fmla="*/ 7532 w 15064"/>
              <a:gd name="connsiteY3" fmla="*/ 0 h 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4" h="3766">
                <a:moveTo>
                  <a:pt x="7532" y="0"/>
                </a:moveTo>
                <a:lnTo>
                  <a:pt x="15064" y="3766"/>
                </a:lnTo>
                <a:lnTo>
                  <a:pt x="0" y="3766"/>
                </a:lnTo>
                <a:lnTo>
                  <a:pt x="7532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0A1401-DC5A-4789-BE57-315A5E3F9559}"/>
              </a:ext>
            </a:extLst>
          </p:cNvPr>
          <p:cNvSpPr/>
          <p:nvPr/>
        </p:nvSpPr>
        <p:spPr>
          <a:xfrm>
            <a:off x="369791" y="1297348"/>
            <a:ext cx="1425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61DCC73-418C-4AF1-82B7-3114B0D3F18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3964" r="13964" b="376"/>
          <a:stretch>
            <a:fillRect/>
          </a:stretch>
        </p:blipFill>
        <p:spPr>
          <a:xfrm>
            <a:off x="2993338" y="3448785"/>
            <a:ext cx="2217858" cy="2630430"/>
          </a:xfrm>
          <a:custGeom>
            <a:avLst/>
            <a:gdLst>
              <a:gd name="connsiteX0" fmla="*/ 1096251 w 2217858"/>
              <a:gd name="connsiteY0" fmla="*/ 0 h 2630430"/>
              <a:gd name="connsiteX1" fmla="*/ 1121607 w 2217858"/>
              <a:gd name="connsiteY1" fmla="*/ 0 h 2630430"/>
              <a:gd name="connsiteX2" fmla="*/ 2217858 w 2217858"/>
              <a:gd name="connsiteY2" fmla="*/ 548126 h 2630430"/>
              <a:gd name="connsiteX3" fmla="*/ 2217858 w 2217858"/>
              <a:gd name="connsiteY3" fmla="*/ 2075965 h 2630430"/>
              <a:gd name="connsiteX4" fmla="*/ 1108929 w 2217858"/>
              <a:gd name="connsiteY4" fmla="*/ 2630430 h 2630430"/>
              <a:gd name="connsiteX5" fmla="*/ 0 w 2217858"/>
              <a:gd name="connsiteY5" fmla="*/ 2075965 h 2630430"/>
              <a:gd name="connsiteX6" fmla="*/ 0 w 2217858"/>
              <a:gd name="connsiteY6" fmla="*/ 548126 h 2630430"/>
              <a:gd name="connsiteX7" fmla="*/ 1096251 w 2217858"/>
              <a:gd name="connsiteY7" fmla="*/ 0 h 263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7858" h="2630430">
                <a:moveTo>
                  <a:pt x="1096251" y="0"/>
                </a:moveTo>
                <a:lnTo>
                  <a:pt x="1121607" y="0"/>
                </a:lnTo>
                <a:lnTo>
                  <a:pt x="2217858" y="548126"/>
                </a:lnTo>
                <a:lnTo>
                  <a:pt x="2217858" y="2075965"/>
                </a:lnTo>
                <a:lnTo>
                  <a:pt x="1108929" y="2630430"/>
                </a:lnTo>
                <a:lnTo>
                  <a:pt x="0" y="2075965"/>
                </a:lnTo>
                <a:lnTo>
                  <a:pt x="0" y="548126"/>
                </a:lnTo>
                <a:lnTo>
                  <a:pt x="1096251" y="0"/>
                </a:ln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DCC237-75CC-4F19-8E0B-75E314D98C0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9588" t="-240" r="49588" b="100000"/>
          <a:stretch>
            <a:fillRect/>
          </a:stretch>
        </p:blipFill>
        <p:spPr>
          <a:xfrm>
            <a:off x="-3273284" y="2357901"/>
            <a:ext cx="25356" cy="6339"/>
          </a:xfrm>
          <a:custGeom>
            <a:avLst/>
            <a:gdLst>
              <a:gd name="connsiteX0" fmla="*/ 12678 w 25356"/>
              <a:gd name="connsiteY0" fmla="*/ 0 h 6339"/>
              <a:gd name="connsiteX1" fmla="*/ 25356 w 25356"/>
              <a:gd name="connsiteY1" fmla="*/ 6339 h 6339"/>
              <a:gd name="connsiteX2" fmla="*/ 0 w 25356"/>
              <a:gd name="connsiteY2" fmla="*/ 6339 h 6339"/>
              <a:gd name="connsiteX3" fmla="*/ 12678 w 25356"/>
              <a:gd name="connsiteY3" fmla="*/ 0 h 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56" h="6339">
                <a:moveTo>
                  <a:pt x="12678" y="0"/>
                </a:moveTo>
                <a:lnTo>
                  <a:pt x="25356" y="6339"/>
                </a:lnTo>
                <a:lnTo>
                  <a:pt x="0" y="6339"/>
                </a:lnTo>
                <a:lnTo>
                  <a:pt x="12678" y="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6F29D16-BB9A-49D6-BF75-FB711B92F18B}"/>
              </a:ext>
            </a:extLst>
          </p:cNvPr>
          <p:cNvSpPr/>
          <p:nvPr/>
        </p:nvSpPr>
        <p:spPr>
          <a:xfrm>
            <a:off x="3569099" y="2818730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বিভাগ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03E91-E8F2-4F99-867D-13BBA69C8D77}"/>
              </a:ext>
            </a:extLst>
          </p:cNvPr>
          <p:cNvSpPr txBox="1"/>
          <p:nvPr/>
        </p:nvSpPr>
        <p:spPr>
          <a:xfrm>
            <a:off x="497351" y="6138887"/>
            <a:ext cx="259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b="1" dirty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নিয়মতান্ত্রিক রাজতন্ত্র </a:t>
            </a:r>
            <a:endParaRPr lang="en-US" sz="2800" b="1" dirty="0">
              <a:solidFill>
                <a:srgbClr val="40404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A2CE2B-0AA0-4290-8588-FC656D14560D}"/>
              </a:ext>
            </a:extLst>
          </p:cNvPr>
          <p:cNvSpPr txBox="1"/>
          <p:nvPr/>
        </p:nvSpPr>
        <p:spPr>
          <a:xfrm>
            <a:off x="3304193" y="6138887"/>
            <a:ext cx="159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b="1" dirty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</a:t>
            </a:r>
            <a:endParaRPr lang="en-US" sz="28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0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1BC2-02BB-4F53-B9D9-7E197231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1678013"/>
            <a:ext cx="5114925" cy="135143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4C1D214-DD2D-4133-A236-D7BE3ACDE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208358"/>
              </p:ext>
            </p:extLst>
          </p:nvPr>
        </p:nvGraphicFramePr>
        <p:xfrm>
          <a:off x="3476052" y="0"/>
          <a:ext cx="871594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E0C1034-1814-4963-8CE2-1C07FFD89517}"/>
              </a:ext>
            </a:extLst>
          </p:cNvPr>
          <p:cNvSpPr/>
          <p:nvPr/>
        </p:nvSpPr>
        <p:spPr>
          <a:xfrm>
            <a:off x="1838325" y="1452300"/>
            <a:ext cx="2470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 নীতির উপর ভিত্তি করে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9EA5ED-4B23-4264-A5BC-8BA4A8A19DFA}"/>
              </a:ext>
            </a:extLst>
          </p:cNvPr>
          <p:cNvSpPr/>
          <p:nvPr/>
        </p:nvSpPr>
        <p:spPr>
          <a:xfrm>
            <a:off x="447675" y="1289572"/>
            <a:ext cx="15504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oogle Shape;1101;p36">
            <a:extLst>
              <a:ext uri="{FF2B5EF4-FFF2-40B4-BE49-F238E27FC236}">
                <a16:creationId xmlns:a16="http://schemas.microsoft.com/office/drawing/2014/main" id="{00B9A9BC-733E-4367-BB5F-CA0FDF29999B}"/>
              </a:ext>
            </a:extLst>
          </p:cNvPr>
          <p:cNvGrpSpPr/>
          <p:nvPr/>
        </p:nvGrpSpPr>
        <p:grpSpPr>
          <a:xfrm>
            <a:off x="623826" y="3891047"/>
            <a:ext cx="2113250" cy="2076764"/>
            <a:chOff x="968775" y="1180050"/>
            <a:chExt cx="262750" cy="262775"/>
          </a:xfrm>
        </p:grpSpPr>
        <p:sp>
          <p:nvSpPr>
            <p:cNvPr id="8" name="Google Shape;1102;p36">
              <a:extLst>
                <a:ext uri="{FF2B5EF4-FFF2-40B4-BE49-F238E27FC236}">
                  <a16:creationId xmlns:a16="http://schemas.microsoft.com/office/drawing/2014/main" id="{63F0D91A-2F4B-4A45-89FB-4BA512112A3A}"/>
                </a:ext>
              </a:extLst>
            </p:cNvPr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03;p36">
              <a:extLst>
                <a:ext uri="{FF2B5EF4-FFF2-40B4-BE49-F238E27FC236}">
                  <a16:creationId xmlns:a16="http://schemas.microsoft.com/office/drawing/2014/main" id="{B2D5D289-2F54-496C-9BD7-953384D1C3E8}"/>
                </a:ext>
              </a:extLst>
            </p:cNvPr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04;p36">
              <a:extLst>
                <a:ext uri="{FF2B5EF4-FFF2-40B4-BE49-F238E27FC236}">
                  <a16:creationId xmlns:a16="http://schemas.microsoft.com/office/drawing/2014/main" id="{88CF0686-DF04-43B5-B7C7-1DF392F1A627}"/>
                </a:ext>
              </a:extLst>
            </p:cNvPr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CFD223-B5FE-4953-9C16-509EF3ECD3D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888" t="542" r="40695" b="2976"/>
          <a:stretch>
            <a:fillRect/>
          </a:stretch>
        </p:blipFill>
        <p:spPr>
          <a:xfrm>
            <a:off x="2918515" y="3331042"/>
            <a:ext cx="2217858" cy="2636769"/>
          </a:xfrm>
          <a:custGeom>
            <a:avLst/>
            <a:gdLst>
              <a:gd name="connsiteX0" fmla="*/ 1108929 w 2217858"/>
              <a:gd name="connsiteY0" fmla="*/ 0 h 2636769"/>
              <a:gd name="connsiteX1" fmla="*/ 2217858 w 2217858"/>
              <a:gd name="connsiteY1" fmla="*/ 554465 h 2636769"/>
              <a:gd name="connsiteX2" fmla="*/ 2217858 w 2217858"/>
              <a:gd name="connsiteY2" fmla="*/ 2082304 h 2636769"/>
              <a:gd name="connsiteX3" fmla="*/ 1108929 w 2217858"/>
              <a:gd name="connsiteY3" fmla="*/ 2636769 h 2636769"/>
              <a:gd name="connsiteX4" fmla="*/ 0 w 2217858"/>
              <a:gd name="connsiteY4" fmla="*/ 2082304 h 2636769"/>
              <a:gd name="connsiteX5" fmla="*/ 0 w 2217858"/>
              <a:gd name="connsiteY5" fmla="*/ 554465 h 2636769"/>
              <a:gd name="connsiteX6" fmla="*/ 1108929 w 2217858"/>
              <a:gd name="connsiteY6" fmla="*/ 0 h 26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7858" h="2636769">
                <a:moveTo>
                  <a:pt x="1108929" y="0"/>
                </a:moveTo>
                <a:lnTo>
                  <a:pt x="2217858" y="554465"/>
                </a:lnTo>
                <a:lnTo>
                  <a:pt x="2217858" y="2082304"/>
                </a:lnTo>
                <a:lnTo>
                  <a:pt x="1108929" y="2636769"/>
                </a:lnTo>
                <a:lnTo>
                  <a:pt x="0" y="2082304"/>
                </a:lnTo>
                <a:lnTo>
                  <a:pt x="0" y="554465"/>
                </a:lnTo>
                <a:lnTo>
                  <a:pt x="1108929" y="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237030-49E6-40C7-BBE1-5F8A4B8BD1B9}"/>
              </a:ext>
            </a:extLst>
          </p:cNvPr>
          <p:cNvSpPr/>
          <p:nvPr/>
        </p:nvSpPr>
        <p:spPr>
          <a:xfrm>
            <a:off x="3683399" y="2776942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বিভাগ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634693-CAF8-41D7-91DF-3E8B73A9CE2A}"/>
              </a:ext>
            </a:extLst>
          </p:cNvPr>
          <p:cNvSpPr/>
          <p:nvPr/>
        </p:nvSpPr>
        <p:spPr>
          <a:xfrm>
            <a:off x="3311543" y="6115519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যুক্তরাষ্ট্রীয়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51744A-D084-4D28-B803-BEE0ED1A2FCC}"/>
              </a:ext>
            </a:extLst>
          </p:cNvPr>
          <p:cNvSpPr/>
          <p:nvPr/>
        </p:nvSpPr>
        <p:spPr>
          <a:xfrm>
            <a:off x="791478" y="6068925"/>
            <a:ext cx="1642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এককেন্দ্রীক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4C1D214-DD2D-4133-A236-D7BE3ACDE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652136"/>
              </p:ext>
            </p:extLst>
          </p:nvPr>
        </p:nvGraphicFramePr>
        <p:xfrm>
          <a:off x="2826478" y="452160"/>
          <a:ext cx="871594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2686A3C-BA7E-4DDE-8B97-F304083C1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574" y="3465010"/>
            <a:ext cx="4090224" cy="2454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546BE6-CDAA-4726-B78F-8A1FAE2BC1FF}"/>
              </a:ext>
            </a:extLst>
          </p:cNvPr>
          <p:cNvSpPr txBox="1"/>
          <p:nvPr/>
        </p:nvSpPr>
        <p:spPr>
          <a:xfrm>
            <a:off x="329784" y="978907"/>
            <a:ext cx="362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 সম্পর্কের ভিত্তিতে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95AD3-5E59-4C8B-8F06-5CFFD00A54A8}"/>
              </a:ext>
            </a:extLst>
          </p:cNvPr>
          <p:cNvSpPr/>
          <p:nvPr/>
        </p:nvSpPr>
        <p:spPr>
          <a:xfrm>
            <a:off x="329784" y="468990"/>
            <a:ext cx="3050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ও শাসন 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20466D-9738-4582-87C5-A010283BF15D}"/>
              </a:ext>
            </a:extLst>
          </p:cNvPr>
          <p:cNvSpPr/>
          <p:nvPr/>
        </p:nvSpPr>
        <p:spPr>
          <a:xfrm>
            <a:off x="3588149" y="2376890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বিভাগ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41BC2-02BB-4F53-B9D9-7E197231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4" y="1316817"/>
            <a:ext cx="5004216" cy="135143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49049D-83AE-4195-A4C4-95A1772AD988}"/>
              </a:ext>
            </a:extLst>
          </p:cNvPr>
          <p:cNvSpPr/>
          <p:nvPr/>
        </p:nvSpPr>
        <p:spPr>
          <a:xfrm>
            <a:off x="2876386" y="6057337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সংসদীয় সরকার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9431B-7CA9-40B7-8664-3217924E28C8}"/>
              </a:ext>
            </a:extLst>
          </p:cNvPr>
          <p:cNvSpPr/>
          <p:nvPr/>
        </p:nvSpPr>
        <p:spPr>
          <a:xfrm>
            <a:off x="472450" y="6057337"/>
            <a:ext cx="2765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 শাসিত সরকার   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3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4C1D214-DD2D-4133-A236-D7BE3ACDE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273571"/>
              </p:ext>
            </p:extLst>
          </p:nvPr>
        </p:nvGraphicFramePr>
        <p:xfrm>
          <a:off x="6183896" y="187883"/>
          <a:ext cx="6460750" cy="455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D40191-BE42-413C-BD45-7DB1D273E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805176"/>
              </p:ext>
            </p:extLst>
          </p:nvPr>
        </p:nvGraphicFramePr>
        <p:xfrm>
          <a:off x="2936646" y="1558518"/>
          <a:ext cx="7266728" cy="511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28DFC2-1339-46A0-B8A0-BDB2116AF986}"/>
              </a:ext>
            </a:extLst>
          </p:cNvPr>
          <p:cNvSpPr txBox="1"/>
          <p:nvPr/>
        </p:nvSpPr>
        <p:spPr>
          <a:xfrm>
            <a:off x="329784" y="978907"/>
            <a:ext cx="362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বিভাগের সম্পর্কের ভিত্তিতে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2C5469-328E-4356-A96B-78F330E40E30}"/>
              </a:ext>
            </a:extLst>
          </p:cNvPr>
          <p:cNvSpPr/>
          <p:nvPr/>
        </p:nvSpPr>
        <p:spPr>
          <a:xfrm>
            <a:off x="329784" y="468990"/>
            <a:ext cx="3050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ও শাসন 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AF7D6-D421-4DCC-818A-A6D7C6469F73}"/>
              </a:ext>
            </a:extLst>
          </p:cNvPr>
          <p:cNvSpPr/>
          <p:nvPr/>
        </p:nvSpPr>
        <p:spPr>
          <a:xfrm>
            <a:off x="3588149" y="2376890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বিভাগ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33FE72-66D7-40F1-877D-A8AE8A05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4" y="1316817"/>
            <a:ext cx="5004216" cy="135143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22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udy clipart general studies, Study general studies Transparent FREE for  download on WebStockReview 2020">
            <a:extLst>
              <a:ext uri="{FF2B5EF4-FFF2-40B4-BE49-F238E27FC236}">
                <a16:creationId xmlns:a16="http://schemas.microsoft.com/office/drawing/2014/main" id="{541C328B-05E2-4ADC-8035-A091BD105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57">
                        <a14:foregroundMark x1="66196" y1="19656" x2="69565" y2="43025"/>
                        <a14:foregroundMark x1="63261" y1="35779" x2="57935" y2="43841"/>
                        <a14:foregroundMark x1="56522" y1="23279" x2="63804" y2="24457"/>
                        <a14:foregroundMark x1="69130" y1="10417" x2="46413" y2="14402"/>
                        <a14:foregroundMark x1="22717" y1="11594" x2="39130" y2="18478"/>
                        <a14:foregroundMark x1="33370" y1="34964" x2="35761" y2="56703"/>
                        <a14:foregroundMark x1="29022" y1="51449" x2="33370" y2="63949"/>
                        <a14:foregroundMark x1="23152" y1="53895" x2="11087" y2="59511"/>
                        <a14:foregroundMark x1="76304" y1="55525" x2="80217" y2="59511"/>
                        <a14:foregroundMark x1="82174" y1="53533" x2="90326" y2="55525"/>
                        <a14:foregroundMark x1="32826" y1="31341" x2="39130" y2="31793"/>
                        <a14:foregroundMark x1="70109" y1="45018" x2="75870" y2="45018"/>
                        <a14:foregroundMark x1="76848" y1="47011" x2="76304" y2="43841"/>
                        <a14:foregroundMark x1="47391" y1="42210" x2="60435" y2="42210"/>
                        <a14:foregroundMark x1="15000" y1="32518" x2="19348" y2="35417"/>
                        <a14:foregroundMark x1="15435" y1="32971" x2="15978" y2="30978"/>
                        <a14:foregroundMark x1="9239" y1="58514" x2="13696" y2="60054"/>
                        <a14:foregroundMark x1="9457" y1="58333" x2="15217" y2="58333"/>
                        <a14:foregroundMark x1="11848" y1="60054" x2="16522" y2="60688"/>
                        <a14:foregroundMark x1="10217" y1="60054" x2="14130" y2="61413"/>
                        <a14:foregroundMark x1="14674" y1="61413" x2="18152" y2="61413"/>
                        <a14:foregroundMark x1="8370" y1="58967" x2="10435" y2="60598"/>
                        <a14:foregroundMark x1="92391" y1="54438" x2="88043" y2="54710"/>
                        <a14:foregroundMark x1="92609" y1="53714" x2="87174" y2="53714"/>
                        <a14:foregroundMark x1="92935" y1="53623" x2="92174" y2="55888"/>
                        <a14:foregroundMark x1="91630" y1="56431" x2="86304" y2="57609"/>
                        <a14:foregroundMark x1="88587" y1="57518" x2="84022" y2="58786"/>
                        <a14:foregroundMark x1="83804" y1="59964" x2="73913" y2="59873"/>
                        <a14:foregroundMark x1="27391" y1="37138" x2="16522" y2="37591"/>
                        <a14:foregroundMark x1="14891" y1="36866" x2="9674" y2="35688"/>
                        <a14:foregroundMark x1="24674" y1="8062" x2="30109" y2="8152"/>
                        <a14:foregroundMark x1="37283" y1="41304" x2="38043" y2="41667"/>
                        <a14:foregroundMark x1="36848" y1="41123" x2="38261" y2="41576"/>
                        <a14:foregroundMark x1="56957" y1="19837" x2="58913" y2="30797"/>
                        <a14:foregroundMark x1="72065" y1="34511" x2="82283" y2="29529"/>
                        <a14:backgroundMark x1="14348" y1="34420" x2="15978" y2="35145"/>
                        <a14:backgroundMark x1="17283" y1="35507" x2="17283" y2="35507"/>
                        <a14:backgroundMark x1="66630" y1="34239" x2="69348" y2="33786"/>
                        <a14:backgroundMark x1="65870" y1="34420" x2="66739" y2="34330"/>
                        <a14:backgroundMark x1="75870" y1="44293" x2="76848" y2="44293"/>
                        <a14:backgroundMark x1="76413" y1="44928" x2="76522" y2="44565"/>
                        <a14:backgroundMark x1="37391" y1="35870" x2="37391" y2="3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6" y="1501179"/>
            <a:ext cx="3943642" cy="473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5F8E35-D470-4955-BD6C-EE28818A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662" y="2335132"/>
            <a:ext cx="3676536" cy="811786"/>
          </a:xfrm>
        </p:spPr>
        <p:txBody>
          <a:bodyPr/>
          <a:lstStyle/>
          <a:p>
            <a:pPr algn="ctr"/>
            <a:r>
              <a:rPr lang="bn-BD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39CE89-80AD-4A89-BAE3-BC9CC6EC9025}"/>
              </a:ext>
            </a:extLst>
          </p:cNvPr>
          <p:cNvSpPr txBox="1">
            <a:spLocks/>
          </p:cNvSpPr>
          <p:nvPr/>
        </p:nvSpPr>
        <p:spPr>
          <a:xfrm>
            <a:off x="4022353" y="3115588"/>
            <a:ext cx="7055163" cy="261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1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ctr"/>
            <a:r>
              <a:rPr lang="bn-BD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সকারের শ্রেণি বিভাগ ডায়াগ্রামের সাহায্যে তুলে ধর। 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37903"/>
      </p:ext>
    </p:extLst>
  </p:cSld>
  <p:clrMapOvr>
    <a:masterClrMapping/>
  </p:clrMapOvr>
  <p:transition spd="med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5"/>
          <p:cNvSpPr txBox="1">
            <a:spLocks noGrp="1"/>
          </p:cNvSpPr>
          <p:nvPr>
            <p:ph type="title"/>
          </p:nvPr>
        </p:nvSpPr>
        <p:spPr>
          <a:xfrm>
            <a:off x="2453516" y="407527"/>
            <a:ext cx="7284965" cy="8755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সরকারের শ্রেণি বিভাগ </a:t>
            </a:r>
            <a:endParaRPr sz="6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55168C-2B2F-40BC-8B46-9A6B9DD5C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90" y="1609645"/>
            <a:ext cx="9872419" cy="45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5"/>
          <p:cNvSpPr txBox="1">
            <a:spLocks noGrp="1"/>
          </p:cNvSpPr>
          <p:nvPr>
            <p:ph type="title"/>
          </p:nvPr>
        </p:nvSpPr>
        <p:spPr>
          <a:xfrm>
            <a:off x="1394525" y="362558"/>
            <a:ext cx="9402950" cy="1017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রাষ্ট্র পরিচালনার মূল নীতি </a:t>
            </a:r>
            <a:endParaRPr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A902A9E-3EF8-4F9F-B3D3-A2626A2D6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653858"/>
              </p:ext>
            </p:extLst>
          </p:nvPr>
        </p:nvGraphicFramePr>
        <p:xfrm>
          <a:off x="-2994601" y="542440"/>
          <a:ext cx="14945690" cy="679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47D960D-FDE8-4EF8-A951-3E89CA0A82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" y="2776894"/>
            <a:ext cx="2324100" cy="232410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4784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"/>
          <p:cNvSpPr txBox="1">
            <a:spLocks noGrp="1"/>
          </p:cNvSpPr>
          <p:nvPr>
            <p:ph type="title"/>
          </p:nvPr>
        </p:nvSpPr>
        <p:spPr>
          <a:xfrm>
            <a:off x="375825" y="416500"/>
            <a:ext cx="11460000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সরকার পদ্ধতি </a:t>
            </a:r>
            <a:endParaRPr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2" name="Google Shape;502;p23"/>
          <p:cNvSpPr txBox="1">
            <a:spLocks noGrp="1"/>
          </p:cNvSpPr>
          <p:nvPr>
            <p:ph type="body" idx="1"/>
          </p:nvPr>
        </p:nvSpPr>
        <p:spPr>
          <a:xfrm>
            <a:off x="599280" y="1641422"/>
            <a:ext cx="3433500" cy="27400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বাংলাদেশ একটি গণতান্ত্রিক রাষ্ট্র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প্রজাতান্ত্রিক সরকার বিদ্যমান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জনগণ রাষ্ট্রের মালিক </a:t>
            </a:r>
          </a:p>
        </p:txBody>
      </p:sp>
      <p:sp>
        <p:nvSpPr>
          <p:cNvPr id="503" name="Google Shape;503;p23"/>
          <p:cNvSpPr txBox="1">
            <a:spLocks noGrp="1"/>
          </p:cNvSpPr>
          <p:nvPr>
            <p:ph type="body" idx="2"/>
          </p:nvPr>
        </p:nvSpPr>
        <p:spPr>
          <a:xfrm>
            <a:off x="4032780" y="1641422"/>
            <a:ext cx="3433500" cy="37006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bn-BD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কোন প্রদেশ নেই </a:t>
            </a:r>
          </a:p>
          <a:p>
            <a:pPr marL="0" lvl="0" indent="0">
              <a:buNone/>
            </a:pPr>
            <a:r>
              <a:rPr lang="bn-BD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কেন্দ্র থেকে শাষনকার্য পরচালত হয় </a:t>
            </a:r>
          </a:p>
          <a:p>
            <a:pPr marL="0" lvl="0" indent="0">
              <a:buNone/>
            </a:pPr>
            <a:r>
              <a:rPr lang="bn-BD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সংসদীয় তথা মন্ত্রি পরিষদ শাসিত সরকার বিদ্যমান </a:t>
            </a: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2800" b="1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4" name="Google Shape;504;p23"/>
          <p:cNvSpPr txBox="1">
            <a:spLocks noGrp="1"/>
          </p:cNvSpPr>
          <p:nvPr>
            <p:ph type="body" idx="3"/>
          </p:nvPr>
        </p:nvSpPr>
        <p:spPr>
          <a:xfrm>
            <a:off x="7713772" y="1641422"/>
            <a:ext cx="3433500" cy="475688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bn-BD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একজন রাষ্ট্রপ্রধান থাকেন </a:t>
            </a:r>
          </a:p>
          <a:p>
            <a:pPr marL="0" lvl="0" indent="0">
              <a:buNone/>
            </a:pPr>
            <a:r>
              <a:rPr lang="bn-BD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 নেতৃত্বে মন্ত্রীপরিষদ গঠিত হয় </a:t>
            </a:r>
          </a:p>
          <a:p>
            <a:pPr marL="0" lvl="0" indent="0">
              <a:buNone/>
            </a:pPr>
            <a:r>
              <a:rPr lang="bn-BD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 শাসন ব্যাবস্থায় আইন সভার প্রাধন্য বিদ্যমান  </a:t>
            </a:r>
          </a:p>
          <a:p>
            <a:pPr marL="0" lvl="0" indent="0">
              <a:buNone/>
            </a:pPr>
            <a:r>
              <a:rPr lang="bn-BD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 মন্ত্রীপরিষদ রাষ্ট্রের নির্বাহী কার্য পরিচালনার জন্য আইনসভার নিকট দায়বদ্ধ থাকে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" grpId="0" build="p"/>
      <p:bldP spid="503" grpId="0" build="p"/>
      <p:bldP spid="50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0492" y="1325326"/>
            <a:ext cx="3088310" cy="3035254"/>
          </a:xfrm>
          <a:prstGeom prst="rect">
            <a:avLst/>
          </a:prstGeom>
          <a:ln w="38100" cap="sq">
            <a:solidFill>
              <a:srgbClr val="4D4D4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59" name="Google Shape;459;p16"/>
          <p:cNvSpPr txBox="1">
            <a:spLocks noGrp="1"/>
          </p:cNvSpPr>
          <p:nvPr>
            <p:ph type="title"/>
          </p:nvPr>
        </p:nvSpPr>
        <p:spPr>
          <a:xfrm>
            <a:off x="4306340" y="211020"/>
            <a:ext cx="2588300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2" name="Google Shape;46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100000">
            <a:off x="710873" y="1502977"/>
            <a:ext cx="2711534" cy="3900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60;p16">
            <a:extLst>
              <a:ext uri="{FF2B5EF4-FFF2-40B4-BE49-F238E27FC236}">
                <a16:creationId xmlns:a16="http://schemas.microsoft.com/office/drawing/2014/main" id="{404E1BCC-0FE3-4701-A7DA-5E76D582E809}"/>
              </a:ext>
            </a:extLst>
          </p:cNvPr>
          <p:cNvSpPr txBox="1">
            <a:spLocks/>
          </p:cNvSpPr>
          <p:nvPr/>
        </p:nvSpPr>
        <p:spPr>
          <a:xfrm>
            <a:off x="1164677" y="4452514"/>
            <a:ext cx="3799939" cy="171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7620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6200" indent="0" algn="ctr">
              <a:lnSpc>
                <a:spcPct val="100000"/>
              </a:lnSpc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  <a:p>
            <a:pPr marL="76200" indent="0" algn="ctr">
              <a:lnSpc>
                <a:spcPct val="100000"/>
              </a:lnSpc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6200" indent="0" algn="ctr">
              <a:lnSpc>
                <a:spcPct val="100000"/>
              </a:lnSpc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শ্যামনগর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্ষীরা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6200" indent="0" algn="ctr">
              <a:lnSpc>
                <a:spcPct val="100000"/>
              </a:lnSpc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০১৭১১-০০৪৫৬৯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2FD05-A5B4-4F57-AA9E-A1427EE5D161}"/>
              </a:ext>
            </a:extLst>
          </p:cNvPr>
          <p:cNvSpPr txBox="1"/>
          <p:nvPr/>
        </p:nvSpPr>
        <p:spPr>
          <a:xfrm>
            <a:off x="6413330" y="4452514"/>
            <a:ext cx="3570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algn="ctr">
              <a:buClr>
                <a:schemeClr val="dk1"/>
              </a:buClr>
              <a:buSzPts val="2400"/>
            </a:pPr>
            <a:r>
              <a:rPr lang="bn-BD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অষ্টম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শ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্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র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ে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ণ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ী </a:t>
            </a:r>
          </a:p>
          <a:p>
            <a:pPr marL="76200" algn="ctr">
              <a:buClr>
                <a:schemeClr val="dk1"/>
              </a:buClr>
              <a:buSzPts val="2400"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বাংলাদে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শ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ও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িশ্বপরিচয়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76200" algn="ctr">
              <a:buClr>
                <a:schemeClr val="dk1"/>
              </a:buClr>
              <a:buSzPts val="2400"/>
            </a:pPr>
            <a:r>
              <a:rPr lang="bn-BD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সপ্তম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অ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ধ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্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য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া</a:t>
            </a: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য়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</a:p>
          <a:p>
            <a:pPr marL="76200" algn="ctr">
              <a:buClr>
                <a:schemeClr val="dk1"/>
              </a:buClr>
              <a:buSzPts val="2400"/>
            </a:pPr>
            <a:r>
              <a:rPr lang="as-I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বাংলাদেশের</a:t>
            </a:r>
            <a:r>
              <a:rPr lang="bn-BD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রাষ্ট্র ও সরকার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bn-BD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ব্যাবস্থা </a:t>
            </a:r>
          </a:p>
          <a:p>
            <a:pPr marL="76200" algn="ctr">
              <a:buClr>
                <a:schemeClr val="dk1"/>
              </a:buClr>
              <a:buSzPts val="2400"/>
            </a:pPr>
            <a:r>
              <a:rPr lang="bn-BD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পাঠঃ ১,২,৩ 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76200" algn="ctr">
              <a:buClr>
                <a:schemeClr val="dk1"/>
              </a:buClr>
              <a:buSzPts val="2400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৪৫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মিনিট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07FAA0-E1B2-461B-ABB8-6CC4A9A59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459" y="1237020"/>
            <a:ext cx="3088310" cy="3123560"/>
          </a:xfrm>
          <a:prstGeom prst="rect">
            <a:avLst/>
          </a:prstGeom>
          <a:ln w="38100" cap="sq">
            <a:solidFill>
              <a:srgbClr val="4D4D4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Google Shape;462;p16">
            <a:extLst>
              <a:ext uri="{FF2B5EF4-FFF2-40B4-BE49-F238E27FC236}">
                <a16:creationId xmlns:a16="http://schemas.microsoft.com/office/drawing/2014/main" id="{16153026-DA70-4FEC-A624-63E01683FD0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500000">
            <a:off x="7950818" y="1393902"/>
            <a:ext cx="2727474" cy="39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FC89D8-EFD5-4B4F-820A-0997018DD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0212" y="4828376"/>
            <a:ext cx="8278695" cy="1764153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bn-BD" sz="4800" b="1" dirty="0">
                <a:solidFill>
                  <a:srgbClr val="404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“বাংলাদেশ একটি গণতান্ত্রিক রাষ্ট্র” – দুটি উদাহরণের সাহায্যে প্রমান কর। </a:t>
            </a:r>
            <a:endParaRPr lang="en-US" sz="4800" b="1" dirty="0">
              <a:solidFill>
                <a:srgbClr val="40404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C35B4F-80C2-4B03-ADB4-2E5966D7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450" y="3956113"/>
            <a:ext cx="3228218" cy="933900"/>
          </a:xfrm>
        </p:spPr>
        <p:txBody>
          <a:bodyPr/>
          <a:lstStyle/>
          <a:p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টিউটরিয়াল | 814708 | কালের কণ্ঠ | kalerkantho">
            <a:extLst>
              <a:ext uri="{FF2B5EF4-FFF2-40B4-BE49-F238E27FC236}">
                <a16:creationId xmlns:a16="http://schemas.microsoft.com/office/drawing/2014/main" id="{B14DAEBD-AAF9-41AF-8ACD-D01AC1BD1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79" l="0" r="99500">
                        <a14:foregroundMark x1="70125" y1="72671" x2="74125" y2="93582"/>
                        <a14:foregroundMark x1="32500" y1="74948" x2="42625" y2="88406"/>
                        <a14:foregroundMark x1="45625" y1="87785" x2="53375" y2="85093"/>
                        <a14:foregroundMark x1="32000" y1="71636" x2="27750" y2="80745"/>
                        <a14:foregroundMark x1="72250" y1="93168" x2="67250" y2="96480"/>
                        <a14:foregroundMark x1="35250" y1="69565" x2="42875" y2="77019"/>
                        <a14:foregroundMark x1="22250" y1="70186" x2="28000" y2="76605"/>
                        <a14:foregroundMark x1="53375" y1="83851" x2="58500" y2="81988"/>
                        <a14:foregroundMark x1="80000" y1="94824" x2="82625" y2="96273"/>
                        <a14:foregroundMark x1="53125" y1="97101" x2="55000" y2="99379"/>
                        <a14:backgroundMark x1="20250" y1="62940" x2="18875" y2="65217"/>
                        <a14:backgroundMark x1="33750" y1="53416" x2="33750" y2="53416"/>
                        <a14:backgroundMark x1="33000" y1="55072" x2="33000" y2="55072"/>
                        <a14:backgroundMark x1="60375" y1="50311" x2="60375" y2="50311"/>
                        <a14:backgroundMark x1="60375" y1="40787" x2="60375" y2="40787"/>
                        <a14:backgroundMark x1="60500" y1="40166" x2="60500" y2="40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51" r="12851"/>
          <a:stretch/>
        </p:blipFill>
        <p:spPr bwMode="auto">
          <a:xfrm>
            <a:off x="4120003" y="583485"/>
            <a:ext cx="4139112" cy="337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40461"/>
      </p:ext>
    </p:extLst>
  </p:cSld>
  <p:clrMapOvr>
    <a:masterClrMapping/>
  </p:clrMapOvr>
  <p:transition spd="med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4"/>
          <p:cNvSpPr txBox="1">
            <a:spLocks noGrp="1"/>
          </p:cNvSpPr>
          <p:nvPr>
            <p:ph type="title"/>
          </p:nvPr>
        </p:nvSpPr>
        <p:spPr>
          <a:xfrm>
            <a:off x="1289387" y="1413979"/>
            <a:ext cx="2146987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3" name="Google Shape;513;p24"/>
          <p:cNvSpPr txBox="1">
            <a:spLocks noGrp="1"/>
          </p:cNvSpPr>
          <p:nvPr>
            <p:ph type="body" idx="1"/>
          </p:nvPr>
        </p:nvSpPr>
        <p:spPr>
          <a:xfrm>
            <a:off x="3834580" y="825911"/>
            <a:ext cx="7108721" cy="463099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মূল চালিকা শক্তি কি? 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সরকারকে প্রধানত কয়ভাগে ভাগ করা যায়? কি কি? 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 সর্বময় ক্ষমতার অধিকারী কে? 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মন্ত্রিপরিষদ শাসিত সরকারের প্রধান কে? 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একটি কি রাষ্ট্র? </a:t>
            </a:r>
          </a:p>
          <a:p>
            <a:pPr marL="182880" indent="-18288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গ্রেট বৃটেনে কোন ধরনের সরকার বিদ্যমান? </a:t>
            </a:r>
          </a:p>
          <a:p>
            <a:pPr marL="342900" indent="-342900">
              <a:lnSpc>
                <a:spcPct val="100000"/>
              </a:lnSpc>
              <a:spcAft>
                <a:spcPts val="2100"/>
              </a:spcAft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অধিকাংশ দেশেই কোন ধরনের সরকার বিদ্যমান?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4B54DC-5AAD-479B-92DA-C8314DCA8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2736" y="2466975"/>
            <a:ext cx="5000625" cy="439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6"/>
          <p:cNvSpPr txBox="1">
            <a:spLocks noGrp="1"/>
          </p:cNvSpPr>
          <p:nvPr>
            <p:ph type="title"/>
          </p:nvPr>
        </p:nvSpPr>
        <p:spPr>
          <a:xfrm>
            <a:off x="4612490" y="3852875"/>
            <a:ext cx="3097174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sz="45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80866C8-5EF2-4071-B9AA-091BCA795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107" y="4520048"/>
            <a:ext cx="9652937" cy="1659528"/>
          </a:xfrm>
        </p:spPr>
        <p:txBody>
          <a:bodyPr/>
          <a:lstStyle/>
          <a:p>
            <a:pPr marL="647700" indent="-571500" algn="ctr">
              <a:buFont typeface="Wingdings" panose="05000000000000000000" pitchFamily="2" charset="2"/>
              <a:buChar char="ü"/>
            </a:pPr>
            <a:r>
              <a:rPr lang="bn-BD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“বাংলাদেশের সরকার ব্যাবস্থায় জনগনের সম্পৃক্ততা বিদ্যমান” এ বিষয়ে তোমার মতামত তুলে ধর। 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DE37D-C84B-4CA3-87D6-137C30796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766" y="324225"/>
            <a:ext cx="5694474" cy="3645268"/>
          </a:xfrm>
          <a:prstGeom prst="rect">
            <a:avLst/>
          </a:prstGeom>
          <a:effectLst>
            <a:reflection blurRad="342900" stA="52000" endA="300" endPos="22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BCCF64-0A93-409A-902E-8D60F895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95501"/>
            <a:ext cx="11468100" cy="4479130"/>
          </a:xfrm>
          <a:prstGeom prst="rect">
            <a:avLst/>
          </a:prstGeom>
        </p:spPr>
      </p:pic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809E5612-D299-4312-BB78-24009C097723}"/>
              </a:ext>
            </a:extLst>
          </p:cNvPr>
          <p:cNvSpPr/>
          <p:nvPr/>
        </p:nvSpPr>
        <p:spPr>
          <a:xfrm>
            <a:off x="4889501" y="1276350"/>
            <a:ext cx="2705100" cy="1809750"/>
          </a:xfrm>
          <a:custGeom>
            <a:avLst/>
            <a:gdLst>
              <a:gd name="connsiteX0" fmla="*/ 1352550 w 2705100"/>
              <a:gd name="connsiteY0" fmla="*/ 0 h 1809750"/>
              <a:gd name="connsiteX1" fmla="*/ 2705100 w 2705100"/>
              <a:gd name="connsiteY1" fmla="*/ 1352550 h 1809750"/>
              <a:gd name="connsiteX2" fmla="*/ 2644292 w 2705100"/>
              <a:gd name="connsiteY2" fmla="*/ 1754757 h 1809750"/>
              <a:gd name="connsiteX3" fmla="*/ 2624165 w 2705100"/>
              <a:gd name="connsiteY3" fmla="*/ 1809750 h 1809750"/>
              <a:gd name="connsiteX4" fmla="*/ 80936 w 2705100"/>
              <a:gd name="connsiteY4" fmla="*/ 1809750 h 1809750"/>
              <a:gd name="connsiteX5" fmla="*/ 60808 w 2705100"/>
              <a:gd name="connsiteY5" fmla="*/ 1754757 h 1809750"/>
              <a:gd name="connsiteX6" fmla="*/ 0 w 2705100"/>
              <a:gd name="connsiteY6" fmla="*/ 1352550 h 1809750"/>
              <a:gd name="connsiteX7" fmla="*/ 1352550 w 2705100"/>
              <a:gd name="connsiteY7" fmla="*/ 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100" h="1809750">
                <a:moveTo>
                  <a:pt x="1352550" y="0"/>
                </a:moveTo>
                <a:cubicBezTo>
                  <a:pt x="2099543" y="0"/>
                  <a:pt x="2705100" y="605557"/>
                  <a:pt x="2705100" y="1352550"/>
                </a:cubicBezTo>
                <a:cubicBezTo>
                  <a:pt x="2705100" y="1492611"/>
                  <a:pt x="2683811" y="1627700"/>
                  <a:pt x="2644292" y="1754757"/>
                </a:cubicBezTo>
                <a:lnTo>
                  <a:pt x="2624165" y="1809750"/>
                </a:lnTo>
                <a:lnTo>
                  <a:pt x="80936" y="1809750"/>
                </a:lnTo>
                <a:lnTo>
                  <a:pt x="60808" y="1754757"/>
                </a:lnTo>
                <a:cubicBezTo>
                  <a:pt x="21289" y="1627700"/>
                  <a:pt x="0" y="1492611"/>
                  <a:pt x="0" y="1352550"/>
                </a:cubicBezTo>
                <a:cubicBezTo>
                  <a:pt x="0" y="605557"/>
                  <a:pt x="605557" y="0"/>
                  <a:pt x="1352550" y="0"/>
                </a:cubicBezTo>
                <a:close/>
              </a:path>
            </a:pathLst>
          </a:custGeom>
          <a:noFill/>
          <a:ln>
            <a:solidFill>
              <a:srgbClr val="FECD08"/>
            </a:solidFill>
          </a:ln>
          <a:effectLst>
            <a:glow rad="1219200">
              <a:srgbClr val="FFCC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0979A74D-9239-4284-9191-02D2F17CF7E7}"/>
              </a:ext>
            </a:extLst>
          </p:cNvPr>
          <p:cNvSpPr/>
          <p:nvPr/>
        </p:nvSpPr>
        <p:spPr>
          <a:xfrm>
            <a:off x="5106362" y="1638300"/>
            <a:ext cx="2207876" cy="1085850"/>
          </a:xfrm>
          <a:custGeom>
            <a:avLst/>
            <a:gdLst>
              <a:gd name="connsiteX0" fmla="*/ 1103938 w 2207876"/>
              <a:gd name="connsiteY0" fmla="*/ 0 h 1085850"/>
              <a:gd name="connsiteX1" fmla="*/ 2203134 w 2207876"/>
              <a:gd name="connsiteY1" fmla="*/ 991930 h 1085850"/>
              <a:gd name="connsiteX2" fmla="*/ 2207876 w 2207876"/>
              <a:gd name="connsiteY2" fmla="*/ 1085850 h 1085850"/>
              <a:gd name="connsiteX3" fmla="*/ 0 w 2207876"/>
              <a:gd name="connsiteY3" fmla="*/ 1085850 h 1085850"/>
              <a:gd name="connsiteX4" fmla="*/ 4742 w 2207876"/>
              <a:gd name="connsiteY4" fmla="*/ 991930 h 1085850"/>
              <a:gd name="connsiteX5" fmla="*/ 1103938 w 2207876"/>
              <a:gd name="connsiteY5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7876" h="1085850">
                <a:moveTo>
                  <a:pt x="1103938" y="0"/>
                </a:moveTo>
                <a:cubicBezTo>
                  <a:pt x="1676019" y="0"/>
                  <a:pt x="2146552" y="434778"/>
                  <a:pt x="2203134" y="991930"/>
                </a:cubicBezTo>
                <a:lnTo>
                  <a:pt x="2207876" y="1085850"/>
                </a:lnTo>
                <a:lnTo>
                  <a:pt x="0" y="1085850"/>
                </a:lnTo>
                <a:lnTo>
                  <a:pt x="4742" y="991930"/>
                </a:lnTo>
                <a:cubicBezTo>
                  <a:pt x="61325" y="434778"/>
                  <a:pt x="531858" y="0"/>
                  <a:pt x="110393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36000">
                <a:srgbClr val="FF0000"/>
              </a:gs>
              <a:gs pos="100000">
                <a:srgbClr val="FECD08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8EFD5-7D5C-4BB0-8935-066172728520}"/>
              </a:ext>
            </a:extLst>
          </p:cNvPr>
          <p:cNvSpPr/>
          <p:nvPr/>
        </p:nvSpPr>
        <p:spPr>
          <a:xfrm>
            <a:off x="4095750" y="2686050"/>
            <a:ext cx="4305300" cy="1181100"/>
          </a:xfrm>
          <a:prstGeom prst="rect">
            <a:avLst/>
          </a:prstGeom>
          <a:solidFill>
            <a:srgbClr val="ED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6A6331-9D8F-400E-A06C-3EE403A78D3E}"/>
              </a:ext>
            </a:extLst>
          </p:cNvPr>
          <p:cNvCxnSpPr/>
          <p:nvPr/>
        </p:nvCxnSpPr>
        <p:spPr>
          <a:xfrm>
            <a:off x="1606550" y="2686050"/>
            <a:ext cx="9391650" cy="0"/>
          </a:xfrm>
          <a:prstGeom prst="line">
            <a:avLst/>
          </a:prstGeom>
          <a:ln>
            <a:solidFill>
              <a:srgbClr val="FEC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8DD31F30-8804-4268-9A7A-2FF474486B2B}"/>
              </a:ext>
            </a:extLst>
          </p:cNvPr>
          <p:cNvSpPr/>
          <p:nvPr/>
        </p:nvSpPr>
        <p:spPr>
          <a:xfrm>
            <a:off x="4230457" y="2692400"/>
            <a:ext cx="4023189" cy="1879600"/>
          </a:xfrm>
          <a:custGeom>
            <a:avLst/>
            <a:gdLst>
              <a:gd name="connsiteX0" fmla="*/ 0 w 4023189"/>
              <a:gd name="connsiteY0" fmla="*/ 0 h 1879600"/>
              <a:gd name="connsiteX1" fmla="*/ 4023189 w 4023189"/>
              <a:gd name="connsiteY1" fmla="*/ 0 h 1879600"/>
              <a:gd name="connsiteX2" fmla="*/ 4014151 w 4023189"/>
              <a:gd name="connsiteY2" fmla="*/ 169375 h 1879600"/>
              <a:gd name="connsiteX3" fmla="*/ 2011594 w 4023189"/>
              <a:gd name="connsiteY3" fmla="*/ 1879600 h 1879600"/>
              <a:gd name="connsiteX4" fmla="*/ 9037 w 4023189"/>
              <a:gd name="connsiteY4" fmla="*/ 169375 h 1879600"/>
              <a:gd name="connsiteX5" fmla="*/ 0 w 4023189"/>
              <a:gd name="connsiteY5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3189" h="1879600">
                <a:moveTo>
                  <a:pt x="0" y="0"/>
                </a:moveTo>
                <a:lnTo>
                  <a:pt x="4023189" y="0"/>
                </a:lnTo>
                <a:lnTo>
                  <a:pt x="4014151" y="169375"/>
                </a:lnTo>
                <a:cubicBezTo>
                  <a:pt x="3911069" y="1129983"/>
                  <a:pt x="3053834" y="1879600"/>
                  <a:pt x="2011594" y="1879600"/>
                </a:cubicBezTo>
                <a:cubicBezTo>
                  <a:pt x="969355" y="1879600"/>
                  <a:pt x="112120" y="1129983"/>
                  <a:pt x="9037" y="1693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ECD08">
              <a:alpha val="24000"/>
            </a:srgbClr>
          </a:solidFill>
          <a:ln>
            <a:noFill/>
          </a:ln>
          <a:effectLst>
            <a:glow rad="1257300">
              <a:schemeClr val="accent3">
                <a:satMod val="175000"/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3829530" y="2546290"/>
            <a:ext cx="4750590" cy="1568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 err="1">
                <a:gradFill flip="none" rotWithShape="1">
                  <a:gsLst>
                    <a:gs pos="100000">
                      <a:srgbClr val="FF0000"/>
                    </a:gs>
                    <a:gs pos="8000">
                      <a:srgbClr val="FECD08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>
                    <a:schemeClr val="accent1">
                      <a:alpha val="40000"/>
                    </a:schemeClr>
                  </a:glow>
                  <a:reflection blurRad="101600" stA="65000" endPos="64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>
                <a:gradFill flip="none" rotWithShape="1">
                  <a:gsLst>
                    <a:gs pos="100000">
                      <a:srgbClr val="FF0000"/>
                    </a:gs>
                    <a:gs pos="8000">
                      <a:srgbClr val="FECD08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>
                    <a:schemeClr val="accent1">
                      <a:alpha val="40000"/>
                    </a:schemeClr>
                  </a:glow>
                  <a:reflection blurRad="101600" stA="65000" endPos="64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sz="9600" dirty="0">
              <a:gradFill flip="none" rotWithShape="1">
                <a:gsLst>
                  <a:gs pos="100000">
                    <a:srgbClr val="FF0000"/>
                  </a:gs>
                  <a:gs pos="8000">
                    <a:srgbClr val="FECD08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glow>
                  <a:schemeClr val="accent1">
                    <a:alpha val="40000"/>
                  </a:schemeClr>
                </a:glow>
                <a:reflection blurRad="101600" stA="65000" endPos="64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5000" fill="hold"/>
                                        <p:tgtEl>
                                          <p:spTgt spid="7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88" grpId="0" animBg="1"/>
      <p:bldP spid="7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0"/>
          <p:cNvSpPr txBox="1">
            <a:spLocks noGrp="1"/>
          </p:cNvSpPr>
          <p:nvPr>
            <p:ph type="title"/>
          </p:nvPr>
        </p:nvSpPr>
        <p:spPr>
          <a:xfrm>
            <a:off x="556986" y="843948"/>
            <a:ext cx="8273142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রাষ্ট্রগুলো পরিচালনার দায়িত্ব কার? </a:t>
            </a:r>
            <a:endParaRPr sz="48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D60ED-F3A5-4A8D-9779-0C0D657B0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175" y="2272534"/>
            <a:ext cx="5321980" cy="34167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Google Shape;484;p20">
            <a:extLst>
              <a:ext uri="{FF2B5EF4-FFF2-40B4-BE49-F238E27FC236}">
                <a16:creationId xmlns:a16="http://schemas.microsoft.com/office/drawing/2014/main" id="{1946B926-9EB3-443B-BF34-9C65F7489412}"/>
              </a:ext>
            </a:extLst>
          </p:cNvPr>
          <p:cNvSpPr txBox="1">
            <a:spLocks/>
          </p:cNvSpPr>
          <p:nvPr/>
        </p:nvSpPr>
        <p:spPr>
          <a:xfrm>
            <a:off x="9617118" y="5863998"/>
            <a:ext cx="2206172" cy="65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●"/>
              <a:defRPr sz="6400" b="1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●"/>
              <a:defRPr sz="64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●"/>
              <a:defRPr sz="64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>
              <a:buFont typeface="Arial"/>
              <a:buNone/>
            </a:pPr>
            <a:r>
              <a:rPr lang="bn-BD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8"/>
          <p:cNvSpPr txBox="1">
            <a:spLocks noGrp="1"/>
          </p:cNvSpPr>
          <p:nvPr>
            <p:ph type="title"/>
          </p:nvPr>
        </p:nvSpPr>
        <p:spPr>
          <a:xfrm>
            <a:off x="727822" y="1427550"/>
            <a:ext cx="9173028" cy="7029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সব স্বাধীন রাষ্ট্র কি একই ধরনের? 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রবিবার আন্তর্জাতিক গণতন্ত্র দিবস পালন করবে বিরোধী দলগুলো">
            <a:extLst>
              <a:ext uri="{FF2B5EF4-FFF2-40B4-BE49-F238E27FC236}">
                <a16:creationId xmlns:a16="http://schemas.microsoft.com/office/drawing/2014/main" id="{AD6217D2-C89B-4E4A-986F-2285DE1ED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7927" r="13047" b="8433"/>
          <a:stretch/>
        </p:blipFill>
        <p:spPr bwMode="auto">
          <a:xfrm>
            <a:off x="901412" y="2279720"/>
            <a:ext cx="4904302" cy="3106060"/>
          </a:xfrm>
          <a:prstGeom prst="rect">
            <a:avLst/>
          </a:prstGeom>
          <a:ln w="1397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wnload Gold PNG - Picpng">
            <a:extLst>
              <a:ext uri="{FF2B5EF4-FFF2-40B4-BE49-F238E27FC236}">
                <a16:creationId xmlns:a16="http://schemas.microsoft.com/office/drawing/2014/main" id="{C36415B3-4760-4F1A-8E3F-C23442A2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279720"/>
            <a:ext cx="4904302" cy="3106060"/>
          </a:xfrm>
          <a:prstGeom prst="rect">
            <a:avLst/>
          </a:prstGeom>
          <a:ln w="1397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73;p18">
            <a:extLst>
              <a:ext uri="{FF2B5EF4-FFF2-40B4-BE49-F238E27FC236}">
                <a16:creationId xmlns:a16="http://schemas.microsoft.com/office/drawing/2014/main" id="{571BC595-C4A9-47D9-B089-7862CCC0E76E}"/>
              </a:ext>
            </a:extLst>
          </p:cNvPr>
          <p:cNvSpPr txBox="1">
            <a:spLocks/>
          </p:cNvSpPr>
          <p:nvPr/>
        </p:nvSpPr>
        <p:spPr>
          <a:xfrm>
            <a:off x="5820229" y="5913592"/>
            <a:ext cx="551542" cy="38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0" b="1" i="0" u="none" strike="noStrike" cap="none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r>
              <a:rPr lang="bn-B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1"/>
          <p:cNvSpPr txBox="1">
            <a:spLocks noGrp="1"/>
          </p:cNvSpPr>
          <p:nvPr>
            <p:ph type="title"/>
          </p:nvPr>
        </p:nvSpPr>
        <p:spPr>
          <a:xfrm>
            <a:off x="2101717" y="1002979"/>
            <a:ext cx="7955286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পরিচালিত হয় কিসের উপর ভিত্তি করে? </a:t>
            </a:r>
            <a:endParaRPr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Google Shape;489;p21">
            <a:extLst>
              <a:ext uri="{FF2B5EF4-FFF2-40B4-BE49-F238E27FC236}">
                <a16:creationId xmlns:a16="http://schemas.microsoft.com/office/drawing/2014/main" id="{1BA96308-B044-4CCC-B235-BE203D6A1FCE}"/>
              </a:ext>
            </a:extLst>
          </p:cNvPr>
          <p:cNvSpPr txBox="1">
            <a:spLocks/>
          </p:cNvSpPr>
          <p:nvPr/>
        </p:nvSpPr>
        <p:spPr>
          <a:xfrm>
            <a:off x="4051513" y="5797809"/>
            <a:ext cx="3702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1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r>
              <a:rPr lang="bn-B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 অথবা মূলনীতি </a:t>
            </a:r>
          </a:p>
        </p:txBody>
      </p:sp>
      <p:pic>
        <p:nvPicPr>
          <p:cNvPr id="1026" name="Picture 2" descr="সপ্তাহে দুই দিন খোলা থাকবে আদালত - Bhorer Kagoj">
            <a:extLst>
              <a:ext uri="{FF2B5EF4-FFF2-40B4-BE49-F238E27FC236}">
                <a16:creationId xmlns:a16="http://schemas.microsoft.com/office/drawing/2014/main" id="{52681C0C-5DFA-4560-9E00-040B9CC93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30" y="1919918"/>
            <a:ext cx="6232570" cy="3561468"/>
          </a:xfrm>
          <a:prstGeom prst="rect">
            <a:avLst/>
          </a:prstGeom>
          <a:ln w="1397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180E5C-4AAE-4031-A6A2-31882FD4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আলোচনা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0BAA3-1401-4B0C-B6EC-C015AD5EA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72" y="1586655"/>
            <a:ext cx="5650505" cy="3525153"/>
          </a:xfrm>
          <a:prstGeom prst="rect">
            <a:avLst/>
          </a:prstGeom>
          <a:ln w="1397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D3E670-BB51-443A-8A49-9809B3F51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589" y="5317466"/>
            <a:ext cx="10652502" cy="1159534"/>
          </a:xfrm>
        </p:spPr>
        <p:txBody>
          <a:bodyPr/>
          <a:lstStyle/>
          <a:p>
            <a:pPr marL="76200" indent="0" algn="ctr">
              <a:buNone/>
            </a:pPr>
            <a:r>
              <a:rPr lang="bn-BD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রাষ্ট্র, সংবিধান ও সংবিধানের মূলনীতি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2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7"/>
          <p:cNvSpPr txBox="1">
            <a:spLocks noGrp="1"/>
          </p:cNvSpPr>
          <p:nvPr>
            <p:ph type="body" idx="1"/>
          </p:nvPr>
        </p:nvSpPr>
        <p:spPr>
          <a:xfrm>
            <a:off x="1065027" y="2964513"/>
            <a:ext cx="9773587" cy="312028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Oxygen" panose="020B0604020202020204" charset="0"/>
              <a:buChar char="■"/>
            </a:pPr>
            <a:r>
              <a:rPr lang="bn-BD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কাকে বলে বলতে পারবে; </a:t>
            </a:r>
            <a:endParaRPr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Oxygen" panose="020B0604020202020204" charset="0"/>
              <a:buChar char="■"/>
            </a:pPr>
            <a:r>
              <a:rPr lang="bn-BD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 পদ্ধতির ধরণ সংক্ষেপে বর্ণনা করতে পারবে; </a:t>
            </a:r>
            <a:endParaRPr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Oxygen" panose="020B0604020202020204" charset="0"/>
              <a:buChar char="■"/>
            </a:pPr>
            <a:r>
              <a:rPr lang="bn-BD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সরকার পদ্ধতি ব্যাখ্যা করতে পারবে। </a:t>
            </a:r>
            <a:endParaRPr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8" name="Google Shape;468;p17"/>
          <p:cNvSpPr txBox="1">
            <a:spLocks noGrp="1"/>
          </p:cNvSpPr>
          <p:nvPr>
            <p:ph type="title"/>
          </p:nvPr>
        </p:nvSpPr>
        <p:spPr>
          <a:xfrm>
            <a:off x="8694295" y="1093550"/>
            <a:ext cx="2955804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2"/>
          <p:cNvSpPr txBox="1">
            <a:spLocks noGrp="1"/>
          </p:cNvSpPr>
          <p:nvPr>
            <p:ph type="title"/>
          </p:nvPr>
        </p:nvSpPr>
        <p:spPr>
          <a:xfrm>
            <a:off x="375825" y="797500"/>
            <a:ext cx="11460000" cy="9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ছবি থেকে আমরা কি বুঝতে পারি? </a:t>
            </a:r>
            <a:endParaRPr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দু:সময়ে শুধু আ.লীগ-বিএনপি,বড় কথা বলার রাজনৈতিক দল গুলো কই ! - প্রতিদিনের  কাগজ">
            <a:extLst>
              <a:ext uri="{FF2B5EF4-FFF2-40B4-BE49-F238E27FC236}">
                <a16:creationId xmlns:a16="http://schemas.microsoft.com/office/drawing/2014/main" id="{62118513-793D-43B1-8380-72B5FFA5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87" y="2273054"/>
            <a:ext cx="2971226" cy="227199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89D318-CCA6-4E25-A5F4-D06E3CC81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72" t="6840" r="10703" b="7098"/>
          <a:stretch/>
        </p:blipFill>
        <p:spPr>
          <a:xfrm>
            <a:off x="4611737" y="2273054"/>
            <a:ext cx="2971226" cy="227199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8" name="Picture 6" descr="মন্ত্রিসভায় সড়ক পরিবহন আইন-২০১৭'এর খসড়া অনুমোদন | Awami League Times">
            <a:extLst>
              <a:ext uri="{FF2B5EF4-FFF2-40B4-BE49-F238E27FC236}">
                <a16:creationId xmlns:a16="http://schemas.microsoft.com/office/drawing/2014/main" id="{4BC0AA91-B7B0-40BD-9889-DB0F83D4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387" y="2273054"/>
            <a:ext cx="2971226" cy="227199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4" name="Google Shape;502;p23">
            <a:extLst>
              <a:ext uri="{FF2B5EF4-FFF2-40B4-BE49-F238E27FC236}">
                <a16:creationId xmlns:a16="http://schemas.microsoft.com/office/drawing/2014/main" id="{72DFB616-F189-478B-8DE6-C70576D442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5375" y="4840975"/>
            <a:ext cx="3433500" cy="1311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ভাবে সংগঠিত</a:t>
            </a:r>
            <a:endParaRPr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Google Shape;502;p23">
            <a:extLst>
              <a:ext uri="{FF2B5EF4-FFF2-40B4-BE49-F238E27FC236}">
                <a16:creationId xmlns:a16="http://schemas.microsoft.com/office/drawing/2014/main" id="{D2E9EB71-D532-4045-8737-A8DF3B276B2E}"/>
              </a:ext>
            </a:extLst>
          </p:cNvPr>
          <p:cNvSpPr txBox="1">
            <a:spLocks/>
          </p:cNvSpPr>
          <p:nvPr/>
        </p:nvSpPr>
        <p:spPr>
          <a:xfrm>
            <a:off x="4389075" y="4821575"/>
            <a:ext cx="3433500" cy="1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নির্দিষ্ট ভূখ</a:t>
            </a:r>
            <a:r>
              <a:rPr lang="bn-B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ন্ডে</a:t>
            </a: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বসবাসকারী জনসমষ্টিকে বুঝা</a:t>
            </a:r>
            <a:r>
              <a:rPr lang="bn-B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as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Google Shape;502;p23">
            <a:extLst>
              <a:ext uri="{FF2B5EF4-FFF2-40B4-BE49-F238E27FC236}">
                <a16:creationId xmlns:a16="http://schemas.microsoft.com/office/drawing/2014/main" id="{32100895-8CA3-42C8-A7C7-032C0C797847}"/>
              </a:ext>
            </a:extLst>
          </p:cNvPr>
          <p:cNvSpPr txBox="1">
            <a:spLocks/>
          </p:cNvSpPr>
          <p:nvPr/>
        </p:nvSpPr>
        <p:spPr>
          <a:xfrm>
            <a:off x="8055250" y="4840975"/>
            <a:ext cx="3433500" cy="7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সংগঠিত সরকার</a:t>
            </a:r>
            <a:endParaRPr lang="as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467A9-C928-4767-B8DE-E9C870835B1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66804" y="5341338"/>
            <a:ext cx="3873186" cy="824348"/>
          </a:xfrm>
          <a:ln w="12700">
            <a:solidFill>
              <a:srgbClr val="C00000"/>
            </a:solidFill>
          </a:ln>
        </p:spPr>
        <p:txBody>
          <a:bodyPr/>
          <a:lstStyle/>
          <a:p>
            <a:pPr algn="ctr">
              <a:buClr>
                <a:srgbClr val="C00000"/>
              </a:buClr>
              <a:buSzPct val="200000"/>
              <a:buFont typeface="Wingdings" panose="05000000000000000000" pitchFamily="2" charset="2"/>
              <a:buChar char="§"/>
            </a:pPr>
            <a:r>
              <a:rPr lang="bn-B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কাকে বলে? 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AD5CC9-BD41-434B-9945-4D8AC847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179" y="416500"/>
            <a:ext cx="3133646" cy="933900"/>
          </a:xfrm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taking test clipart - Clip Art Library">
            <a:extLst>
              <a:ext uri="{FF2B5EF4-FFF2-40B4-BE49-F238E27FC236}">
                <a16:creationId xmlns:a16="http://schemas.microsoft.com/office/drawing/2014/main" id="{80F97CDA-9FA6-48AC-A07F-7A4DEC6F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109" y1="57296" x2="48242" y2="67597"/>
                        <a14:foregroundMark x1="49609" y1="72103" x2="57422" y2="77039"/>
                        <a14:foregroundMark x1="75000" y1="66524" x2="80078" y2="68026"/>
                        <a14:foregroundMark x1="37109" y1="80258" x2="60742" y2="85193"/>
                        <a14:foregroundMark x1="22070" y1="80258" x2="27539" y2="85193"/>
                        <a14:foregroundMark x1="21094" y1="91416" x2="84766" y2="89914"/>
                        <a14:foregroundMark x1="94336" y1="82618" x2="82422" y2="98498"/>
                        <a14:foregroundMark x1="84180" y1="76609" x2="84180" y2="76609"/>
                        <a14:foregroundMark x1="92969" y1="92918" x2="92969" y2="92918"/>
                        <a14:foregroundMark x1="74023" y1="85837" x2="97656" y2="80258"/>
                        <a14:foregroundMark x1="67578" y1="69957" x2="77734" y2="68455"/>
                        <a14:foregroundMark x1="95313" y1="85193" x2="94336" y2="97425"/>
                        <a14:foregroundMark x1="58789" y1="95279" x2="81055" y2="96996"/>
                        <a14:foregroundMark x1="39453" y1="11159" x2="24219" y2="14807"/>
                        <a14:foregroundMark x1="43164" y1="7296" x2="35742" y2="32618"/>
                        <a14:foregroundMark x1="28516" y1="7296" x2="53320" y2="15880"/>
                        <a14:foregroundMark x1="32617" y1="3219" x2="47266" y2="9227"/>
                        <a14:foregroundMark x1="27539" y1="17382" x2="23828" y2="34549"/>
                        <a14:foregroundMark x1="71289" y1="82618" x2="89258" y2="74034"/>
                        <a14:foregroundMark x1="48242" y1="94850" x2="25195" y2="97854"/>
                        <a14:foregroundMark x1="7617" y1="56867" x2="2148" y2="62446"/>
                        <a14:foregroundMark x1="20508" y1="96996" x2="14063" y2="90773"/>
                        <a14:foregroundMark x1="5469" y1="91845" x2="11914" y2="86695"/>
                        <a14:foregroundMark x1="42773" y1="62017" x2="54297" y2="62446"/>
                        <a14:foregroundMark x1="89258" y1="64378" x2="93945" y2="64378"/>
                        <a14:foregroundMark x1="90625" y1="77682" x2="97266" y2="7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04" y="1297439"/>
            <a:ext cx="4200846" cy="38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6064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nemoi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1C4587"/>
      </a:accent1>
      <a:accent2>
        <a:srgbClr val="BF1363"/>
      </a:accent2>
      <a:accent3>
        <a:srgbClr val="F39237"/>
      </a:accent3>
      <a:accent4>
        <a:srgbClr val="0E79B2"/>
      </a:accent4>
      <a:accent5>
        <a:srgbClr val="D9534D"/>
      </a:accent5>
      <a:accent6>
        <a:srgbClr val="CC3358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</TotalTime>
  <Words>480</Words>
  <Application>Microsoft Office PowerPoint</Application>
  <PresentationFormat>Widescreen</PresentationFormat>
  <Paragraphs>113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NikoshBAN</vt:lpstr>
      <vt:lpstr>Fjalla One</vt:lpstr>
      <vt:lpstr>Oxygen</vt:lpstr>
      <vt:lpstr>Wingdings</vt:lpstr>
      <vt:lpstr>Anemoi · SlidesMania</vt:lpstr>
      <vt:lpstr>মাল্টিমিডিয়া ক্লাসে সকলকে অভিনন্দন </vt:lpstr>
      <vt:lpstr>পরিচিতি </vt:lpstr>
      <vt:lpstr>স্বাধীন রাষ্ট্রগুলো পরিচালনার দায়িত্ব কার? </vt:lpstr>
      <vt:lpstr>পৃথিবীর সব স্বাধীন রাষ্ট্র কি একই ধরনের? </vt:lpstr>
      <vt:lpstr>রাষ্ট্র পরিচালিত হয় কিসের উপর ভিত্তি করে? </vt:lpstr>
      <vt:lpstr>আমাদের আজকের আলোচনা </vt:lpstr>
      <vt:lpstr>শিখনফল</vt:lpstr>
      <vt:lpstr>ছবি থেকে আমরা কি বুঝতে পারি? </vt:lpstr>
      <vt:lpstr>একক কাজ </vt:lpstr>
      <vt:lpstr>রাষ্ট্র কাকে বলে ?</vt:lpstr>
      <vt:lpstr>সরকারের </vt:lpstr>
      <vt:lpstr>সরকারের</vt:lpstr>
      <vt:lpstr>সরকারের </vt:lpstr>
      <vt:lpstr>সরকারের </vt:lpstr>
      <vt:lpstr>সরকারের </vt:lpstr>
      <vt:lpstr>জোড়ায় কাজ </vt:lpstr>
      <vt:lpstr>একত্রে সরকারের শ্রেণি বিভাগ </vt:lpstr>
      <vt:lpstr>বাংলাদেশের রাষ্ট্র পরিচালনার মূল নীতি </vt:lpstr>
      <vt:lpstr>বাংলাদেশের সরকার পদ্ধতি </vt:lpstr>
      <vt:lpstr>দলীয় কাজ </vt:lpstr>
      <vt:lpstr>মূল্যায়ন </vt:lpstr>
      <vt:lpstr>বাড়ির কাজ 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PRESENTATION TITLE</dc:title>
  <dc:creator>slp</dc:creator>
  <cp:lastModifiedBy>ismail - [2010]</cp:lastModifiedBy>
  <cp:revision>161</cp:revision>
  <dcterms:modified xsi:type="dcterms:W3CDTF">2020-08-18T14:51:40Z</dcterms:modified>
</cp:coreProperties>
</file>