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68" r:id="rId5"/>
    <p:sldId id="273" r:id="rId6"/>
    <p:sldId id="272" r:id="rId7"/>
    <p:sldId id="271" r:id="rId8"/>
    <p:sldId id="270" r:id="rId9"/>
    <p:sldId id="269" r:id="rId10"/>
    <p:sldId id="262" r:id="rId11"/>
    <p:sldId id="266" r:id="rId12"/>
    <p:sldId id="267" r:id="rId13"/>
    <p:sldId id="265" r:id="rId14"/>
    <p:sldId id="264" r:id="rId15"/>
    <p:sldId id="263" r:id="rId16"/>
    <p:sldId id="258" r:id="rId17"/>
    <p:sldId id="260" r:id="rId18"/>
    <p:sldId id="26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95" autoAdjust="0"/>
  </p:normalViewPr>
  <p:slideViewPr>
    <p:cSldViewPr snapToGrid="0">
      <p:cViewPr varScale="1">
        <p:scale>
          <a:sx n="64" d="100"/>
          <a:sy n="64" d="100"/>
        </p:scale>
        <p:origin x="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53C37B-041D-46DC-B226-482F3F12F81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355875-EDBE-4F53-B4BD-30F1165016C7}">
      <dgm:prSet phldrT="[Text]" custT="1"/>
      <dgm:spPr/>
      <dgm:t>
        <a:bodyPr/>
        <a:lstStyle/>
        <a:p>
          <a:pPr>
            <a:buNone/>
          </a:pP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পাঁচ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ভাই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তিন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বোনের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মধ্যে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জহিরুল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ইসলাম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২য় ।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59D250-B0A5-4851-A02C-3D2C6CE20AFA}" type="parTrans" cxnId="{4D3FCC74-09FE-47EF-A486-26EED297CF9F}">
      <dgm:prSet/>
      <dgm:spPr/>
      <dgm:t>
        <a:bodyPr/>
        <a:lstStyle/>
        <a:p>
          <a:endParaRPr lang="en-US"/>
        </a:p>
      </dgm:t>
    </dgm:pt>
    <dgm:pt modelId="{BC83C3B7-D77F-4788-BB7A-A63B571B06BC}" type="sibTrans" cxnId="{4D3FCC74-09FE-47EF-A486-26EED297CF9F}">
      <dgm:prSet/>
      <dgm:spPr/>
      <dgm:t>
        <a:bodyPr/>
        <a:lstStyle/>
        <a:p>
          <a:endParaRPr lang="en-US" sz="4000"/>
        </a:p>
      </dgm:t>
    </dgm:pt>
    <dgm:pt modelId="{E4664FFC-C0B0-49BF-A82F-40F7CD9B3309}">
      <dgm:prSet phldrT="[Text]" custT="1"/>
      <dgm:spPr/>
      <dgm:t>
        <a:bodyPr/>
        <a:lstStyle/>
        <a:p>
          <a:pPr>
            <a:buNone/>
          </a:pP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মাতা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রহিমা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খাতুন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DCEB8E-1010-40E7-B35B-D67B07DC2599}" type="sibTrans" cxnId="{56B43FDB-3EB3-4AF3-A0A6-28EBEFE14F5A}">
      <dgm:prSet/>
      <dgm:spPr/>
      <dgm:t>
        <a:bodyPr/>
        <a:lstStyle/>
        <a:p>
          <a:endParaRPr lang="en-US" sz="4000"/>
        </a:p>
      </dgm:t>
    </dgm:pt>
    <dgm:pt modelId="{39DCE687-A204-4E33-AC24-E720B5C72A7E}" type="parTrans" cxnId="{56B43FDB-3EB3-4AF3-A0A6-28EBEFE14F5A}">
      <dgm:prSet/>
      <dgm:spPr/>
      <dgm:t>
        <a:bodyPr/>
        <a:lstStyle/>
        <a:p>
          <a:endParaRPr lang="en-US"/>
        </a:p>
      </dgm:t>
    </dgm:pt>
    <dgm:pt modelId="{73F7B2E8-44D7-4480-B9DE-76D8E8C63AF6}">
      <dgm:prSet phldrT="[Text]" custT="1"/>
      <dgm:spPr/>
      <dgm:t>
        <a:bodyPr/>
        <a:lstStyle/>
        <a:p>
          <a:pPr>
            <a:buNone/>
          </a:pP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পিতা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মরহুম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আফতাব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উদ্দিন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ময়মনসিংহ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জেলা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বোর্ডের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একজন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সাধারণ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কন্টাক্টর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D827213-C986-433D-8742-DDDAC5F89F65}" type="sibTrans" cxnId="{297F77AA-14D7-444F-810C-EBCCD0F46EBC}">
      <dgm:prSet/>
      <dgm:spPr/>
      <dgm:t>
        <a:bodyPr/>
        <a:lstStyle/>
        <a:p>
          <a:endParaRPr lang="en-US" sz="4000"/>
        </a:p>
      </dgm:t>
    </dgm:pt>
    <dgm:pt modelId="{8AD09EDC-ED51-4E2B-AFB0-CFC61FAA331C}" type="parTrans" cxnId="{297F77AA-14D7-444F-810C-EBCCD0F46EBC}">
      <dgm:prSet/>
      <dgm:spPr/>
      <dgm:t>
        <a:bodyPr/>
        <a:lstStyle/>
        <a:p>
          <a:endParaRPr lang="en-US"/>
        </a:p>
      </dgm:t>
    </dgm:pt>
    <dgm:pt modelId="{CF9E975F-D09F-44B0-AA4D-0C78ECD953DE}">
      <dgm:prSet phldrT="[Text]" custT="1"/>
      <dgm:spPr/>
      <dgm:t>
        <a:bodyPr/>
        <a:lstStyle/>
        <a:p>
          <a:pPr>
            <a:buNone/>
          </a:pP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১৯২৮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সালে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কিশোরগঞ্জ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জেলার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বাজিতপুর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উপজেলার</a:t>
          </a:r>
          <a:r>
            <a:rPr lang="en-US" sz="2800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ভাগলপুরে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D40FD9-F556-42C9-8D98-97E43AEAC979}" type="sibTrans" cxnId="{7B6D265E-3AAD-409B-BFCA-EF9B6BC279B0}">
      <dgm:prSet/>
      <dgm:spPr/>
      <dgm:t>
        <a:bodyPr/>
        <a:lstStyle/>
        <a:p>
          <a:endParaRPr lang="en-US" sz="4000"/>
        </a:p>
      </dgm:t>
    </dgm:pt>
    <dgm:pt modelId="{2DEEA6AD-209B-4A24-B289-8BE1BE1C0583}" type="parTrans" cxnId="{7B6D265E-3AAD-409B-BFCA-EF9B6BC279B0}">
      <dgm:prSet/>
      <dgm:spPr/>
      <dgm:t>
        <a:bodyPr/>
        <a:lstStyle/>
        <a:p>
          <a:endParaRPr lang="en-US"/>
        </a:p>
      </dgm:t>
    </dgm:pt>
    <dgm:pt modelId="{E22557D0-4310-4DAC-A6A9-DAFACD76AE62}">
      <dgm:prSet phldrT="[Text]" phldr="1" custT="1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sz="7200" dirty="0"/>
        </a:p>
      </dgm:t>
    </dgm:pt>
    <dgm:pt modelId="{84AA4452-6236-4D45-99FB-7F577C4F325F}" type="sibTrans" cxnId="{6516B57E-74F2-4644-AC1D-FC9D08C43533}">
      <dgm:prSet/>
      <dgm:spPr/>
      <dgm:t>
        <a:bodyPr/>
        <a:lstStyle/>
        <a:p>
          <a:endParaRPr lang="en-US"/>
        </a:p>
      </dgm:t>
    </dgm:pt>
    <dgm:pt modelId="{03037F55-B59F-4E2C-BC8D-189AC01A4B80}" type="parTrans" cxnId="{6516B57E-74F2-4644-AC1D-FC9D08C43533}">
      <dgm:prSet/>
      <dgm:spPr/>
      <dgm:t>
        <a:bodyPr/>
        <a:lstStyle/>
        <a:p>
          <a:endParaRPr lang="en-US"/>
        </a:p>
      </dgm:t>
    </dgm:pt>
    <dgm:pt modelId="{CF930E0E-9883-47F1-B685-47C56F8D5E2C}" type="pres">
      <dgm:prSet presAssocID="{2F53C37B-041D-46DC-B226-482F3F12F81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D5A4E3C-BF05-4F58-935D-A495EC93E360}" type="pres">
      <dgm:prSet presAssocID="{E22557D0-4310-4DAC-A6A9-DAFACD76AE62}" presName="centerShape" presStyleLbl="node0" presStyleIdx="0" presStyleCnt="1"/>
      <dgm:spPr/>
    </dgm:pt>
    <dgm:pt modelId="{56689561-56DC-4A51-8E45-827210B73216}" type="pres">
      <dgm:prSet presAssocID="{CF9E975F-D09F-44B0-AA4D-0C78ECD953DE}" presName="node" presStyleLbl="node1" presStyleIdx="0" presStyleCnt="4" custScaleX="321873">
        <dgm:presLayoutVars>
          <dgm:bulletEnabled val="1"/>
        </dgm:presLayoutVars>
      </dgm:prSet>
      <dgm:spPr/>
    </dgm:pt>
    <dgm:pt modelId="{3342FBA1-7041-42B4-BE2F-411689E440EA}" type="pres">
      <dgm:prSet presAssocID="{CF9E975F-D09F-44B0-AA4D-0C78ECD953DE}" presName="dummy" presStyleCnt="0"/>
      <dgm:spPr/>
    </dgm:pt>
    <dgm:pt modelId="{2AED44C2-927E-4024-AA5E-7C6E7780AB5E}" type="pres">
      <dgm:prSet presAssocID="{2FD40FD9-F556-42C9-8D98-97E43AEAC979}" presName="sibTrans" presStyleLbl="sibTrans2D1" presStyleIdx="0" presStyleCnt="4"/>
      <dgm:spPr/>
    </dgm:pt>
    <dgm:pt modelId="{D6293034-E0A4-4470-BFF7-109A48FB7F31}" type="pres">
      <dgm:prSet presAssocID="{73F7B2E8-44D7-4480-B9DE-76D8E8C63AF6}" presName="node" presStyleLbl="node1" presStyleIdx="1" presStyleCnt="4" custScaleX="251229" custScaleY="151309" custRadScaleRad="157182" custRadScaleInc="-853">
        <dgm:presLayoutVars>
          <dgm:bulletEnabled val="1"/>
        </dgm:presLayoutVars>
      </dgm:prSet>
      <dgm:spPr/>
    </dgm:pt>
    <dgm:pt modelId="{FCDCFD06-6470-43A7-8B63-8BA45575DD07}" type="pres">
      <dgm:prSet presAssocID="{73F7B2E8-44D7-4480-B9DE-76D8E8C63AF6}" presName="dummy" presStyleCnt="0"/>
      <dgm:spPr/>
    </dgm:pt>
    <dgm:pt modelId="{216B2E7C-2165-45E8-8EE2-7687AFFF09D1}" type="pres">
      <dgm:prSet presAssocID="{DD827213-C986-433D-8742-DDDAC5F89F65}" presName="sibTrans" presStyleLbl="sibTrans2D1" presStyleIdx="1" presStyleCnt="4"/>
      <dgm:spPr/>
    </dgm:pt>
    <dgm:pt modelId="{829D65FD-62DE-4679-87DD-13E04F8A95B1}" type="pres">
      <dgm:prSet presAssocID="{E4664FFC-C0B0-49BF-A82F-40F7CD9B3309}" presName="node" presStyleLbl="node1" presStyleIdx="2" presStyleCnt="4" custScaleX="312708">
        <dgm:presLayoutVars>
          <dgm:bulletEnabled val="1"/>
        </dgm:presLayoutVars>
      </dgm:prSet>
      <dgm:spPr/>
    </dgm:pt>
    <dgm:pt modelId="{DB80C4D9-23B8-447B-A6B0-B6109490CEC4}" type="pres">
      <dgm:prSet presAssocID="{E4664FFC-C0B0-49BF-A82F-40F7CD9B3309}" presName="dummy" presStyleCnt="0"/>
      <dgm:spPr/>
    </dgm:pt>
    <dgm:pt modelId="{4C4094CB-D557-440C-B314-16D4680D5A2E}" type="pres">
      <dgm:prSet presAssocID="{E2DCEB8E-1010-40E7-B35B-D67B07DC2599}" presName="sibTrans" presStyleLbl="sibTrans2D1" presStyleIdx="2" presStyleCnt="4"/>
      <dgm:spPr/>
    </dgm:pt>
    <dgm:pt modelId="{2B93D6C3-BB74-4B0F-B522-C3AEF992E348}" type="pres">
      <dgm:prSet presAssocID="{AF355875-EDBE-4F53-B4BD-30F1165016C7}" presName="node" presStyleLbl="node1" presStyleIdx="3" presStyleCnt="4" custScaleX="203246" custScaleY="130366" custRadScaleRad="155615" custRadScaleInc="-4995">
        <dgm:presLayoutVars>
          <dgm:bulletEnabled val="1"/>
        </dgm:presLayoutVars>
      </dgm:prSet>
      <dgm:spPr/>
    </dgm:pt>
    <dgm:pt modelId="{82601BF1-B935-4227-8AB9-BBC7E2394109}" type="pres">
      <dgm:prSet presAssocID="{AF355875-EDBE-4F53-B4BD-30F1165016C7}" presName="dummy" presStyleCnt="0"/>
      <dgm:spPr/>
    </dgm:pt>
    <dgm:pt modelId="{BE2705A6-903B-407C-9EAA-BDA8378FC7EE}" type="pres">
      <dgm:prSet presAssocID="{BC83C3B7-D77F-4788-BB7A-A63B571B06BC}" presName="sibTrans" presStyleLbl="sibTrans2D1" presStyleIdx="3" presStyleCnt="4"/>
      <dgm:spPr/>
    </dgm:pt>
  </dgm:ptLst>
  <dgm:cxnLst>
    <dgm:cxn modelId="{5A2AF610-C505-4444-A59E-D323E17072B3}" type="presOf" srcId="{73F7B2E8-44D7-4480-B9DE-76D8E8C63AF6}" destId="{D6293034-E0A4-4470-BFF7-109A48FB7F31}" srcOrd="0" destOrd="0" presId="urn:microsoft.com/office/officeart/2005/8/layout/radial6"/>
    <dgm:cxn modelId="{C5A1D316-1ABB-4D96-A70C-4EDA51A0943B}" type="presOf" srcId="{2FD40FD9-F556-42C9-8D98-97E43AEAC979}" destId="{2AED44C2-927E-4024-AA5E-7C6E7780AB5E}" srcOrd="0" destOrd="0" presId="urn:microsoft.com/office/officeart/2005/8/layout/radial6"/>
    <dgm:cxn modelId="{2627D33C-70D1-46F3-A33F-370BE22785A2}" type="presOf" srcId="{BC83C3B7-D77F-4788-BB7A-A63B571B06BC}" destId="{BE2705A6-903B-407C-9EAA-BDA8378FC7EE}" srcOrd="0" destOrd="0" presId="urn:microsoft.com/office/officeart/2005/8/layout/radial6"/>
    <dgm:cxn modelId="{7B6D265E-3AAD-409B-BFCA-EF9B6BC279B0}" srcId="{E22557D0-4310-4DAC-A6A9-DAFACD76AE62}" destId="{CF9E975F-D09F-44B0-AA4D-0C78ECD953DE}" srcOrd="0" destOrd="0" parTransId="{2DEEA6AD-209B-4A24-B289-8BE1BE1C0583}" sibTransId="{2FD40FD9-F556-42C9-8D98-97E43AEAC979}"/>
    <dgm:cxn modelId="{4D3FCC74-09FE-47EF-A486-26EED297CF9F}" srcId="{E22557D0-4310-4DAC-A6A9-DAFACD76AE62}" destId="{AF355875-EDBE-4F53-B4BD-30F1165016C7}" srcOrd="3" destOrd="0" parTransId="{9359D250-B0A5-4851-A02C-3D2C6CE20AFA}" sibTransId="{BC83C3B7-D77F-4788-BB7A-A63B571B06BC}"/>
    <dgm:cxn modelId="{F9F12077-38AA-4FC8-9C76-0DC5598D6435}" type="presOf" srcId="{AF355875-EDBE-4F53-B4BD-30F1165016C7}" destId="{2B93D6C3-BB74-4B0F-B522-C3AEF992E348}" srcOrd="0" destOrd="0" presId="urn:microsoft.com/office/officeart/2005/8/layout/radial6"/>
    <dgm:cxn modelId="{E2B8A858-D166-4F29-AB0F-D009F8CD5204}" type="presOf" srcId="{2F53C37B-041D-46DC-B226-482F3F12F81A}" destId="{CF930E0E-9883-47F1-B685-47C56F8D5E2C}" srcOrd="0" destOrd="0" presId="urn:microsoft.com/office/officeart/2005/8/layout/radial6"/>
    <dgm:cxn modelId="{6516B57E-74F2-4644-AC1D-FC9D08C43533}" srcId="{2F53C37B-041D-46DC-B226-482F3F12F81A}" destId="{E22557D0-4310-4DAC-A6A9-DAFACD76AE62}" srcOrd="0" destOrd="0" parTransId="{03037F55-B59F-4E2C-BC8D-189AC01A4B80}" sibTransId="{84AA4452-6236-4D45-99FB-7F577C4F325F}"/>
    <dgm:cxn modelId="{C0EAF27F-7AA1-4A5F-A3BD-05C98EA863CF}" type="presOf" srcId="{DD827213-C986-433D-8742-DDDAC5F89F65}" destId="{216B2E7C-2165-45E8-8EE2-7687AFFF09D1}" srcOrd="0" destOrd="0" presId="urn:microsoft.com/office/officeart/2005/8/layout/radial6"/>
    <dgm:cxn modelId="{297F77AA-14D7-444F-810C-EBCCD0F46EBC}" srcId="{E22557D0-4310-4DAC-A6A9-DAFACD76AE62}" destId="{73F7B2E8-44D7-4480-B9DE-76D8E8C63AF6}" srcOrd="1" destOrd="0" parTransId="{8AD09EDC-ED51-4E2B-AFB0-CFC61FAA331C}" sibTransId="{DD827213-C986-433D-8742-DDDAC5F89F65}"/>
    <dgm:cxn modelId="{C57593C4-CAE5-4768-B5F5-F5B8C581C5D0}" type="presOf" srcId="{CF9E975F-D09F-44B0-AA4D-0C78ECD953DE}" destId="{56689561-56DC-4A51-8E45-827210B73216}" srcOrd="0" destOrd="0" presId="urn:microsoft.com/office/officeart/2005/8/layout/radial6"/>
    <dgm:cxn modelId="{56B43FDB-3EB3-4AF3-A0A6-28EBEFE14F5A}" srcId="{E22557D0-4310-4DAC-A6A9-DAFACD76AE62}" destId="{E4664FFC-C0B0-49BF-A82F-40F7CD9B3309}" srcOrd="2" destOrd="0" parTransId="{39DCE687-A204-4E33-AC24-E720B5C72A7E}" sibTransId="{E2DCEB8E-1010-40E7-B35B-D67B07DC2599}"/>
    <dgm:cxn modelId="{D4F451E7-3C5A-458D-917E-BEAE233594CE}" type="presOf" srcId="{E4664FFC-C0B0-49BF-A82F-40F7CD9B3309}" destId="{829D65FD-62DE-4679-87DD-13E04F8A95B1}" srcOrd="0" destOrd="0" presId="urn:microsoft.com/office/officeart/2005/8/layout/radial6"/>
    <dgm:cxn modelId="{678043FB-EDC6-4E1E-BCBB-E542EB4EA12B}" type="presOf" srcId="{E22557D0-4310-4DAC-A6A9-DAFACD76AE62}" destId="{9D5A4E3C-BF05-4F58-935D-A495EC93E360}" srcOrd="0" destOrd="0" presId="urn:microsoft.com/office/officeart/2005/8/layout/radial6"/>
    <dgm:cxn modelId="{212D55FB-F556-4A06-924E-23B0229740AF}" type="presOf" srcId="{E2DCEB8E-1010-40E7-B35B-D67B07DC2599}" destId="{4C4094CB-D557-440C-B314-16D4680D5A2E}" srcOrd="0" destOrd="0" presId="urn:microsoft.com/office/officeart/2005/8/layout/radial6"/>
    <dgm:cxn modelId="{6D8210BD-A6D1-448B-840F-2B93844665E2}" type="presParOf" srcId="{CF930E0E-9883-47F1-B685-47C56F8D5E2C}" destId="{9D5A4E3C-BF05-4F58-935D-A495EC93E360}" srcOrd="0" destOrd="0" presId="urn:microsoft.com/office/officeart/2005/8/layout/radial6"/>
    <dgm:cxn modelId="{DFED94F9-3481-42D6-AD3D-A58E4A60EBD2}" type="presParOf" srcId="{CF930E0E-9883-47F1-B685-47C56F8D5E2C}" destId="{56689561-56DC-4A51-8E45-827210B73216}" srcOrd="1" destOrd="0" presId="urn:microsoft.com/office/officeart/2005/8/layout/radial6"/>
    <dgm:cxn modelId="{0B97A8A7-837E-495A-BFE7-1C091F87AE84}" type="presParOf" srcId="{CF930E0E-9883-47F1-B685-47C56F8D5E2C}" destId="{3342FBA1-7041-42B4-BE2F-411689E440EA}" srcOrd="2" destOrd="0" presId="urn:microsoft.com/office/officeart/2005/8/layout/radial6"/>
    <dgm:cxn modelId="{D4ECE2AA-1CD0-43DB-8A16-E21E359EB5DF}" type="presParOf" srcId="{CF930E0E-9883-47F1-B685-47C56F8D5E2C}" destId="{2AED44C2-927E-4024-AA5E-7C6E7780AB5E}" srcOrd="3" destOrd="0" presId="urn:microsoft.com/office/officeart/2005/8/layout/radial6"/>
    <dgm:cxn modelId="{31F04297-EE69-451E-BB0F-DE0BEB030A1A}" type="presParOf" srcId="{CF930E0E-9883-47F1-B685-47C56F8D5E2C}" destId="{D6293034-E0A4-4470-BFF7-109A48FB7F31}" srcOrd="4" destOrd="0" presId="urn:microsoft.com/office/officeart/2005/8/layout/radial6"/>
    <dgm:cxn modelId="{F77A05C3-688C-4271-A81F-2951130BD3D8}" type="presParOf" srcId="{CF930E0E-9883-47F1-B685-47C56F8D5E2C}" destId="{FCDCFD06-6470-43A7-8B63-8BA45575DD07}" srcOrd="5" destOrd="0" presId="urn:microsoft.com/office/officeart/2005/8/layout/radial6"/>
    <dgm:cxn modelId="{7D3F0601-AE63-45B0-8EC6-B3F8C0E7DD28}" type="presParOf" srcId="{CF930E0E-9883-47F1-B685-47C56F8D5E2C}" destId="{216B2E7C-2165-45E8-8EE2-7687AFFF09D1}" srcOrd="6" destOrd="0" presId="urn:microsoft.com/office/officeart/2005/8/layout/radial6"/>
    <dgm:cxn modelId="{67C25431-D7EA-4949-8002-7429A288024C}" type="presParOf" srcId="{CF930E0E-9883-47F1-B685-47C56F8D5E2C}" destId="{829D65FD-62DE-4679-87DD-13E04F8A95B1}" srcOrd="7" destOrd="0" presId="urn:microsoft.com/office/officeart/2005/8/layout/radial6"/>
    <dgm:cxn modelId="{D75A663C-0B5D-418F-B78F-3FBFFEDF61CC}" type="presParOf" srcId="{CF930E0E-9883-47F1-B685-47C56F8D5E2C}" destId="{DB80C4D9-23B8-447B-A6B0-B6109490CEC4}" srcOrd="8" destOrd="0" presId="urn:microsoft.com/office/officeart/2005/8/layout/radial6"/>
    <dgm:cxn modelId="{B90B3CDF-DFD7-472B-A9CD-0103B371A1CB}" type="presParOf" srcId="{CF930E0E-9883-47F1-B685-47C56F8D5E2C}" destId="{4C4094CB-D557-440C-B314-16D4680D5A2E}" srcOrd="9" destOrd="0" presId="urn:microsoft.com/office/officeart/2005/8/layout/radial6"/>
    <dgm:cxn modelId="{BDBBE313-E102-47D2-96F6-8163D709FFB6}" type="presParOf" srcId="{CF930E0E-9883-47F1-B685-47C56F8D5E2C}" destId="{2B93D6C3-BB74-4B0F-B522-C3AEF992E348}" srcOrd="10" destOrd="0" presId="urn:microsoft.com/office/officeart/2005/8/layout/radial6"/>
    <dgm:cxn modelId="{C4DD316F-CBFD-4866-99C6-5596EEB4069F}" type="presParOf" srcId="{CF930E0E-9883-47F1-B685-47C56F8D5E2C}" destId="{82601BF1-B935-4227-8AB9-BBC7E2394109}" srcOrd="11" destOrd="0" presId="urn:microsoft.com/office/officeart/2005/8/layout/radial6"/>
    <dgm:cxn modelId="{DD5B04C7-58AD-48CF-A62F-545FEC20F873}" type="presParOf" srcId="{CF930E0E-9883-47F1-B685-47C56F8D5E2C}" destId="{BE2705A6-903B-407C-9EAA-BDA8378FC7E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1A6617-5DE9-4A43-A0D5-2681B4244ECA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BA5C5E-9BCF-4143-A29E-E0692D7C0DE4}">
      <dgm:prSet phldrT="[Text]"/>
      <dgm:spPr/>
      <dgm:t>
        <a:bodyPr/>
        <a:lstStyle/>
        <a:p>
          <a:pPr>
            <a:buNone/>
          </a:pPr>
          <a:r>
            <a:rPr lang="bn-IN" b="0" i="0" u="none" strike="noStrike" cap="none" spc="0" baseline="0" dirty="0">
              <a:solidFill>
                <a:srgbClr val="FF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শিক্ষাজীবন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AC2C10-1080-4671-81E9-93CA6E5BBB70}" type="parTrans" cxnId="{DD24CBAB-94BB-48ED-A00B-6CDAED5B328C}">
      <dgm:prSet/>
      <dgm:spPr/>
      <dgm:t>
        <a:bodyPr/>
        <a:lstStyle/>
        <a:p>
          <a:endParaRPr lang="en-US"/>
        </a:p>
      </dgm:t>
    </dgm:pt>
    <dgm:pt modelId="{E551D307-0D9B-4445-9A39-BE8F94B41FB6}" type="sibTrans" cxnId="{DD24CBAB-94BB-48ED-A00B-6CDAED5B328C}">
      <dgm:prSet/>
      <dgm:spPr/>
      <dgm:t>
        <a:bodyPr/>
        <a:lstStyle/>
        <a:p>
          <a:endParaRPr lang="en-US"/>
        </a:p>
      </dgm:t>
    </dgm:pt>
    <dgm:pt modelId="{ECE02362-EF2C-4B15-8B16-EDE80B2A1639}">
      <dgm:prSet phldrT="[Text]"/>
      <dgm:spPr/>
      <dgm:t>
        <a:bodyPr/>
        <a:lstStyle/>
        <a:p>
          <a:pPr>
            <a:buNone/>
          </a:pPr>
          <a:r>
            <a:rPr lang="bn-IN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১৯৪৫ সালে কলকাতা রিপন হাইস্কুল থেকে ম্যাট্টিক পাস করেন।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50F8EEC-9225-44B1-863D-7EA2C837A8D5}" type="parTrans" cxnId="{864BB9A0-7613-43B1-AFB6-B7E842F5B967}">
      <dgm:prSet/>
      <dgm:spPr/>
      <dgm:t>
        <a:bodyPr/>
        <a:lstStyle/>
        <a:p>
          <a:endParaRPr lang="en-US"/>
        </a:p>
      </dgm:t>
    </dgm:pt>
    <dgm:pt modelId="{61D93F41-B7F9-4124-8621-A186151B5690}" type="sibTrans" cxnId="{864BB9A0-7613-43B1-AFB6-B7E842F5B967}">
      <dgm:prSet/>
      <dgm:spPr/>
      <dgm:t>
        <a:bodyPr/>
        <a:lstStyle/>
        <a:p>
          <a:endParaRPr lang="en-US"/>
        </a:p>
      </dgm:t>
    </dgm:pt>
    <dgm:pt modelId="{901175F2-14E6-4231-94B5-B2CE724E38D1}">
      <dgm:prSet phldrT="[Text]"/>
      <dgm:spPr/>
      <dgm:t>
        <a:bodyPr/>
        <a:lstStyle/>
        <a:p>
          <a:pPr>
            <a:buNone/>
          </a:pPr>
          <a:r>
            <a:rPr lang="bn-IN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১৯৪৮ সালে মুন্সীগঞ্জের হরগঙ্গা কলেজ থেকে আই এ পাশ করেন।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3076A1-FC89-48C7-BDAB-BC44FC682109}" type="parTrans" cxnId="{1E236372-8E90-4E46-9498-8B52AD950A7F}">
      <dgm:prSet/>
      <dgm:spPr/>
      <dgm:t>
        <a:bodyPr/>
        <a:lstStyle/>
        <a:p>
          <a:endParaRPr lang="en-US"/>
        </a:p>
      </dgm:t>
    </dgm:pt>
    <dgm:pt modelId="{AE7189FB-EFAE-47B4-B0AF-635C1CA06BC5}" type="sibTrans" cxnId="{1E236372-8E90-4E46-9498-8B52AD950A7F}">
      <dgm:prSet/>
      <dgm:spPr/>
      <dgm:t>
        <a:bodyPr/>
        <a:lstStyle/>
        <a:p>
          <a:endParaRPr lang="en-US"/>
        </a:p>
      </dgm:t>
    </dgm:pt>
    <dgm:pt modelId="{106C87A5-D3AD-4A12-993D-5582D11F5A10}">
      <dgm:prSet phldrT="[Text]"/>
      <dgm:spPr/>
      <dgm:t>
        <a:bodyPr/>
        <a:lstStyle/>
        <a:p>
          <a:pPr>
            <a:buNone/>
          </a:pPr>
          <a:r>
            <a:rPr lang="bn-IN" b="0" i="0" u="none" strike="noStrike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স্থানীয় প্রাথমিক বিদ্যালয় থেকে ৫ম শ্রণি পাশ করেন ।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E82DE1-A630-4650-9D65-A4D2ACE52585}" type="sibTrans" cxnId="{67A780F3-9763-46D1-976F-49C3E6C6D383}">
      <dgm:prSet/>
      <dgm:spPr/>
      <dgm:t>
        <a:bodyPr/>
        <a:lstStyle/>
        <a:p>
          <a:endParaRPr lang="en-US"/>
        </a:p>
      </dgm:t>
    </dgm:pt>
    <dgm:pt modelId="{60E2CFB0-EE86-4858-A079-B8FE1E13CE80}" type="parTrans" cxnId="{67A780F3-9763-46D1-976F-49C3E6C6D383}">
      <dgm:prSet/>
      <dgm:spPr/>
      <dgm:t>
        <a:bodyPr/>
        <a:lstStyle/>
        <a:p>
          <a:endParaRPr lang="en-US"/>
        </a:p>
      </dgm:t>
    </dgm:pt>
    <dgm:pt modelId="{22E7DB06-6D6B-455A-9219-B8A4FF758EE0}" type="pres">
      <dgm:prSet presAssocID="{EE1A6617-5DE9-4A43-A0D5-2681B4244EC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1C63AC3-C1B7-4808-AB6D-F788C169A974}" type="pres">
      <dgm:prSet presAssocID="{1ABA5C5E-9BCF-4143-A29E-E0692D7C0DE4}" presName="singleCycle" presStyleCnt="0"/>
      <dgm:spPr/>
    </dgm:pt>
    <dgm:pt modelId="{5EC8B975-9E97-4A20-9CE7-CE35F9C7247D}" type="pres">
      <dgm:prSet presAssocID="{1ABA5C5E-9BCF-4143-A29E-E0692D7C0DE4}" presName="singleCenter" presStyleLbl="node1" presStyleIdx="0" presStyleCnt="4" custLinFactNeighborX="821" custLinFactNeighborY="-8211">
        <dgm:presLayoutVars>
          <dgm:chMax val="7"/>
          <dgm:chPref val="7"/>
        </dgm:presLayoutVars>
      </dgm:prSet>
      <dgm:spPr/>
    </dgm:pt>
    <dgm:pt modelId="{3ACCB0E1-3105-435B-AD27-B0E793A6D833}" type="pres">
      <dgm:prSet presAssocID="{60E2CFB0-EE86-4858-A079-B8FE1E13CE80}" presName="Name56" presStyleLbl="parChTrans1D2" presStyleIdx="0" presStyleCnt="3"/>
      <dgm:spPr/>
    </dgm:pt>
    <dgm:pt modelId="{DCB9A3CF-0F04-4D31-9ABB-6533EDD551A1}" type="pres">
      <dgm:prSet presAssocID="{106C87A5-D3AD-4A12-993D-5582D11F5A10}" presName="text0" presStyleLbl="node1" presStyleIdx="1" presStyleCnt="4" custScaleX="380344">
        <dgm:presLayoutVars>
          <dgm:bulletEnabled val="1"/>
        </dgm:presLayoutVars>
      </dgm:prSet>
      <dgm:spPr/>
    </dgm:pt>
    <dgm:pt modelId="{1E9F1FEE-306A-4AB9-9C28-20BC2946AAF4}" type="pres">
      <dgm:prSet presAssocID="{F50F8EEC-9225-44B1-863D-7EA2C837A8D5}" presName="Name56" presStyleLbl="parChTrans1D2" presStyleIdx="1" presStyleCnt="3"/>
      <dgm:spPr/>
    </dgm:pt>
    <dgm:pt modelId="{112EFE2A-3AF2-40BC-9C42-511FA4D7AE4B}" type="pres">
      <dgm:prSet presAssocID="{ECE02362-EF2C-4B15-8B16-EDE80B2A1639}" presName="text0" presStyleLbl="node1" presStyleIdx="2" presStyleCnt="4" custScaleX="382318" custRadScaleRad="159976" custRadScaleInc="-21360">
        <dgm:presLayoutVars>
          <dgm:bulletEnabled val="1"/>
        </dgm:presLayoutVars>
      </dgm:prSet>
      <dgm:spPr/>
    </dgm:pt>
    <dgm:pt modelId="{ECE64EEB-4274-4B7D-A93F-0BA0413928C3}" type="pres">
      <dgm:prSet presAssocID="{973076A1-FC89-48C7-BDAB-BC44FC682109}" presName="Name56" presStyleLbl="parChTrans1D2" presStyleIdx="2" presStyleCnt="3"/>
      <dgm:spPr/>
    </dgm:pt>
    <dgm:pt modelId="{E55F7113-32F8-48C8-B755-FF9B15D204AC}" type="pres">
      <dgm:prSet presAssocID="{901175F2-14E6-4231-94B5-B2CE724E38D1}" presName="text0" presStyleLbl="node1" presStyleIdx="3" presStyleCnt="4" custScaleX="416895" custRadScaleRad="133503" custRadScaleInc="16697">
        <dgm:presLayoutVars>
          <dgm:bulletEnabled val="1"/>
        </dgm:presLayoutVars>
      </dgm:prSet>
      <dgm:spPr/>
    </dgm:pt>
  </dgm:ptLst>
  <dgm:cxnLst>
    <dgm:cxn modelId="{61F0100C-B48C-428E-9843-BF3DDA211034}" type="presOf" srcId="{EE1A6617-5DE9-4A43-A0D5-2681B4244ECA}" destId="{22E7DB06-6D6B-455A-9219-B8A4FF758EE0}" srcOrd="0" destOrd="0" presId="urn:microsoft.com/office/officeart/2008/layout/RadialCluster"/>
    <dgm:cxn modelId="{CDE4301B-3C8A-4D0A-AAA0-2861CFA18C51}" type="presOf" srcId="{1ABA5C5E-9BCF-4143-A29E-E0692D7C0DE4}" destId="{5EC8B975-9E97-4A20-9CE7-CE35F9C7247D}" srcOrd="0" destOrd="0" presId="urn:microsoft.com/office/officeart/2008/layout/RadialCluster"/>
    <dgm:cxn modelId="{20740A49-671E-4CE7-9E93-57B1BB4824FD}" type="presOf" srcId="{F50F8EEC-9225-44B1-863D-7EA2C837A8D5}" destId="{1E9F1FEE-306A-4AB9-9C28-20BC2946AAF4}" srcOrd="0" destOrd="0" presId="urn:microsoft.com/office/officeart/2008/layout/RadialCluster"/>
    <dgm:cxn modelId="{D7FE1071-F487-425C-B798-C797223B9BB6}" type="presOf" srcId="{973076A1-FC89-48C7-BDAB-BC44FC682109}" destId="{ECE64EEB-4274-4B7D-A93F-0BA0413928C3}" srcOrd="0" destOrd="0" presId="urn:microsoft.com/office/officeart/2008/layout/RadialCluster"/>
    <dgm:cxn modelId="{1E236372-8E90-4E46-9498-8B52AD950A7F}" srcId="{1ABA5C5E-9BCF-4143-A29E-E0692D7C0DE4}" destId="{901175F2-14E6-4231-94B5-B2CE724E38D1}" srcOrd="2" destOrd="0" parTransId="{973076A1-FC89-48C7-BDAB-BC44FC682109}" sibTransId="{AE7189FB-EFAE-47B4-B0AF-635C1CA06BC5}"/>
    <dgm:cxn modelId="{189DAF55-C52C-4659-BFF0-5BFE95543504}" type="presOf" srcId="{60E2CFB0-EE86-4858-A079-B8FE1E13CE80}" destId="{3ACCB0E1-3105-435B-AD27-B0E793A6D833}" srcOrd="0" destOrd="0" presId="urn:microsoft.com/office/officeart/2008/layout/RadialCluster"/>
    <dgm:cxn modelId="{864DE08F-906B-4D96-9DE0-824DEA297B7F}" type="presOf" srcId="{901175F2-14E6-4231-94B5-B2CE724E38D1}" destId="{E55F7113-32F8-48C8-B755-FF9B15D204AC}" srcOrd="0" destOrd="0" presId="urn:microsoft.com/office/officeart/2008/layout/RadialCluster"/>
    <dgm:cxn modelId="{864BB9A0-7613-43B1-AFB6-B7E842F5B967}" srcId="{1ABA5C5E-9BCF-4143-A29E-E0692D7C0DE4}" destId="{ECE02362-EF2C-4B15-8B16-EDE80B2A1639}" srcOrd="1" destOrd="0" parTransId="{F50F8EEC-9225-44B1-863D-7EA2C837A8D5}" sibTransId="{61D93F41-B7F9-4124-8621-A186151B5690}"/>
    <dgm:cxn modelId="{DD24CBAB-94BB-48ED-A00B-6CDAED5B328C}" srcId="{EE1A6617-5DE9-4A43-A0D5-2681B4244ECA}" destId="{1ABA5C5E-9BCF-4143-A29E-E0692D7C0DE4}" srcOrd="0" destOrd="0" parTransId="{12AC2C10-1080-4671-81E9-93CA6E5BBB70}" sibTransId="{E551D307-0D9B-4445-9A39-BE8F94B41FB6}"/>
    <dgm:cxn modelId="{1F1C30CA-1643-432E-9838-1AA11ED58B59}" type="presOf" srcId="{ECE02362-EF2C-4B15-8B16-EDE80B2A1639}" destId="{112EFE2A-3AF2-40BC-9C42-511FA4D7AE4B}" srcOrd="0" destOrd="0" presId="urn:microsoft.com/office/officeart/2008/layout/RadialCluster"/>
    <dgm:cxn modelId="{8FADB4F1-0B4C-4EFB-8D94-5F5F641869BD}" type="presOf" srcId="{106C87A5-D3AD-4A12-993D-5582D11F5A10}" destId="{DCB9A3CF-0F04-4D31-9ABB-6533EDD551A1}" srcOrd="0" destOrd="0" presId="urn:microsoft.com/office/officeart/2008/layout/RadialCluster"/>
    <dgm:cxn modelId="{67A780F3-9763-46D1-976F-49C3E6C6D383}" srcId="{1ABA5C5E-9BCF-4143-A29E-E0692D7C0DE4}" destId="{106C87A5-D3AD-4A12-993D-5582D11F5A10}" srcOrd="0" destOrd="0" parTransId="{60E2CFB0-EE86-4858-A079-B8FE1E13CE80}" sibTransId="{06E82DE1-A630-4650-9D65-A4D2ACE52585}"/>
    <dgm:cxn modelId="{DDA15E8D-6F59-48B8-AECA-F67FA6733CC6}" type="presParOf" srcId="{22E7DB06-6D6B-455A-9219-B8A4FF758EE0}" destId="{B1C63AC3-C1B7-4808-AB6D-F788C169A974}" srcOrd="0" destOrd="0" presId="urn:microsoft.com/office/officeart/2008/layout/RadialCluster"/>
    <dgm:cxn modelId="{B2E5F25F-BBE2-4395-9542-5F7D4C31FE8B}" type="presParOf" srcId="{B1C63AC3-C1B7-4808-AB6D-F788C169A974}" destId="{5EC8B975-9E97-4A20-9CE7-CE35F9C7247D}" srcOrd="0" destOrd="0" presId="urn:microsoft.com/office/officeart/2008/layout/RadialCluster"/>
    <dgm:cxn modelId="{FDE5EDCA-7161-4BEF-A419-16F9227BF62D}" type="presParOf" srcId="{B1C63AC3-C1B7-4808-AB6D-F788C169A974}" destId="{3ACCB0E1-3105-435B-AD27-B0E793A6D833}" srcOrd="1" destOrd="0" presId="urn:microsoft.com/office/officeart/2008/layout/RadialCluster"/>
    <dgm:cxn modelId="{AF2810D8-13B2-49DE-BFC4-F2C7A0148A22}" type="presParOf" srcId="{B1C63AC3-C1B7-4808-AB6D-F788C169A974}" destId="{DCB9A3CF-0F04-4D31-9ABB-6533EDD551A1}" srcOrd="2" destOrd="0" presId="urn:microsoft.com/office/officeart/2008/layout/RadialCluster"/>
    <dgm:cxn modelId="{DBB7F41F-6EA9-473F-9B0E-F767C596478F}" type="presParOf" srcId="{B1C63AC3-C1B7-4808-AB6D-F788C169A974}" destId="{1E9F1FEE-306A-4AB9-9C28-20BC2946AAF4}" srcOrd="3" destOrd="0" presId="urn:microsoft.com/office/officeart/2008/layout/RadialCluster"/>
    <dgm:cxn modelId="{9787B794-3F22-4FB2-BFB1-D6D9E9BE0F4A}" type="presParOf" srcId="{B1C63AC3-C1B7-4808-AB6D-F788C169A974}" destId="{112EFE2A-3AF2-40BC-9C42-511FA4D7AE4B}" srcOrd="4" destOrd="0" presId="urn:microsoft.com/office/officeart/2008/layout/RadialCluster"/>
    <dgm:cxn modelId="{EE681DB5-5680-4C65-801E-8C663B2C8D50}" type="presParOf" srcId="{B1C63AC3-C1B7-4808-AB6D-F788C169A974}" destId="{ECE64EEB-4274-4B7D-A93F-0BA0413928C3}" srcOrd="5" destOrd="0" presId="urn:microsoft.com/office/officeart/2008/layout/RadialCluster"/>
    <dgm:cxn modelId="{E2772B52-59F2-4132-988D-6355534D3348}" type="presParOf" srcId="{B1C63AC3-C1B7-4808-AB6D-F788C169A974}" destId="{E55F7113-32F8-48C8-B755-FF9B15D204A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705A6-903B-407C-9EAA-BDA8378FC7EE}">
      <dsp:nvSpPr>
        <dsp:cNvPr id="0" name=""/>
        <dsp:cNvSpPr/>
      </dsp:nvSpPr>
      <dsp:spPr>
        <a:xfrm>
          <a:off x="1867090" y="258942"/>
          <a:ext cx="4372923" cy="4372923"/>
        </a:xfrm>
        <a:prstGeom prst="blockArc">
          <a:avLst>
            <a:gd name="adj1" fmla="val 10011466"/>
            <a:gd name="adj2" fmla="val 18334674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094CB-D557-440C-B314-16D4680D5A2E}">
      <dsp:nvSpPr>
        <dsp:cNvPr id="0" name=""/>
        <dsp:cNvSpPr/>
      </dsp:nvSpPr>
      <dsp:spPr>
        <a:xfrm>
          <a:off x="1903777" y="1030634"/>
          <a:ext cx="4372923" cy="4372923"/>
        </a:xfrm>
        <a:prstGeom prst="blockArc">
          <a:avLst>
            <a:gd name="adj1" fmla="val 3337398"/>
            <a:gd name="adj2" fmla="val 11261917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6B2E7C-2165-45E8-8EE2-7687AFFF09D1}">
      <dsp:nvSpPr>
        <dsp:cNvPr id="0" name=""/>
        <dsp:cNvSpPr/>
      </dsp:nvSpPr>
      <dsp:spPr>
        <a:xfrm>
          <a:off x="4374560" y="1072502"/>
          <a:ext cx="4372923" cy="4372923"/>
        </a:xfrm>
        <a:prstGeom prst="blockArc">
          <a:avLst>
            <a:gd name="adj1" fmla="val 20903286"/>
            <a:gd name="adj2" fmla="val 7579099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D44C2-927E-4024-AA5E-7C6E7780AB5E}">
      <dsp:nvSpPr>
        <dsp:cNvPr id="0" name=""/>
        <dsp:cNvSpPr/>
      </dsp:nvSpPr>
      <dsp:spPr>
        <a:xfrm>
          <a:off x="4367666" y="247786"/>
          <a:ext cx="4372923" cy="4372923"/>
        </a:xfrm>
        <a:prstGeom prst="blockArc">
          <a:avLst>
            <a:gd name="adj1" fmla="val 14034653"/>
            <a:gd name="adj2" fmla="val 639241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A4E3C-BF05-4F58-935D-A495EC93E360}">
      <dsp:nvSpPr>
        <dsp:cNvPr id="0" name=""/>
        <dsp:cNvSpPr/>
      </dsp:nvSpPr>
      <dsp:spPr>
        <a:xfrm>
          <a:off x="4288718" y="1836685"/>
          <a:ext cx="2014795" cy="2014795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200" kern="1200" dirty="0"/>
        </a:p>
      </dsp:txBody>
      <dsp:txXfrm>
        <a:off x="4583778" y="2131745"/>
        <a:ext cx="1424675" cy="1424675"/>
      </dsp:txXfrm>
    </dsp:sp>
    <dsp:sp modelId="{56689561-56DC-4A51-8E45-827210B73216}">
      <dsp:nvSpPr>
        <dsp:cNvPr id="0" name=""/>
        <dsp:cNvSpPr/>
      </dsp:nvSpPr>
      <dsp:spPr>
        <a:xfrm>
          <a:off x="3026337" y="3216"/>
          <a:ext cx="4539557" cy="1410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১৯২৮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সালে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কিশোরগঞ্জ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জেলার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বাজিতপুর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উপজেলার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ভাগলপুরে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91140" y="209758"/>
        <a:ext cx="3209951" cy="997272"/>
      </dsp:txXfrm>
    </dsp:sp>
    <dsp:sp modelId="{D6293034-E0A4-4470-BFF7-109A48FB7F31}">
      <dsp:nvSpPr>
        <dsp:cNvPr id="0" name=""/>
        <dsp:cNvSpPr/>
      </dsp:nvSpPr>
      <dsp:spPr>
        <a:xfrm>
          <a:off x="6881388" y="1762092"/>
          <a:ext cx="3543224" cy="2133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পিতা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মরহুম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আফতাব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উদ্দিন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ময়মনসিংহ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জেলা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বোর্ডের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একজন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সাধারণ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কন্টাক্টর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400281" y="2074608"/>
        <a:ext cx="2505438" cy="1508964"/>
      </dsp:txXfrm>
    </dsp:sp>
    <dsp:sp modelId="{829D65FD-62DE-4679-87DD-13E04F8A95B1}">
      <dsp:nvSpPr>
        <dsp:cNvPr id="0" name=""/>
        <dsp:cNvSpPr/>
      </dsp:nvSpPr>
      <dsp:spPr>
        <a:xfrm>
          <a:off x="3090966" y="4274594"/>
          <a:ext cx="4410297" cy="1410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মাতা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রহিমা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খাতুন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36839" y="4481136"/>
        <a:ext cx="3118551" cy="997272"/>
      </dsp:txXfrm>
    </dsp:sp>
    <dsp:sp modelId="{2B93D6C3-BB74-4B0F-B522-C3AEF992E348}">
      <dsp:nvSpPr>
        <dsp:cNvPr id="0" name=""/>
        <dsp:cNvSpPr/>
      </dsp:nvSpPr>
      <dsp:spPr>
        <a:xfrm>
          <a:off x="540553" y="2011681"/>
          <a:ext cx="2866493" cy="18386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পাঁচ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ভাই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তিন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বোনের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মধ্যে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জহিরুল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i="0" u="none" strike="noStrike" kern="1200" cap="none" spc="0" baseline="0" dirty="0" err="1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ইসলাম</a:t>
          </a:r>
          <a:r>
            <a:rPr lang="en-US" sz="28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 ২য় ।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60341" y="2280941"/>
        <a:ext cx="2026917" cy="13001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8B975-9E97-4A20-9CE7-CE35F9C7247D}">
      <dsp:nvSpPr>
        <dsp:cNvPr id="0" name=""/>
        <dsp:cNvSpPr/>
      </dsp:nvSpPr>
      <dsp:spPr>
        <a:xfrm>
          <a:off x="4810233" y="2171924"/>
          <a:ext cx="1672687" cy="1672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100" b="0" i="0" u="none" strike="noStrike" kern="1200" cap="none" spc="0" baseline="0" dirty="0">
              <a:solidFill>
                <a:srgbClr val="FF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শিক্ষাজীবন</a:t>
          </a:r>
          <a:endParaRPr lang="en-US" sz="3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91887" y="2253578"/>
        <a:ext cx="1509379" cy="1509379"/>
      </dsp:txXfrm>
    </dsp:sp>
    <dsp:sp modelId="{3ACCB0E1-3105-435B-AD27-B0E793A6D833}">
      <dsp:nvSpPr>
        <dsp:cNvPr id="0" name=""/>
        <dsp:cNvSpPr/>
      </dsp:nvSpPr>
      <dsp:spPr>
        <a:xfrm rot="16132470">
          <a:off x="5247057" y="1796288"/>
          <a:ext cx="7514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141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9A3CF-0F04-4D31-9ABB-6533EDD551A1}">
      <dsp:nvSpPr>
        <dsp:cNvPr id="0" name=""/>
        <dsp:cNvSpPr/>
      </dsp:nvSpPr>
      <dsp:spPr>
        <a:xfrm>
          <a:off x="3473118" y="299951"/>
          <a:ext cx="4262517" cy="1120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1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স্থানীয় প্রাথমিক বিদ্যালয় থেকে ৫ম শ্রণি পাশ করেন ।</a:t>
          </a:r>
          <a:endParaRPr lang="en-US" sz="3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27826" y="354659"/>
        <a:ext cx="4153101" cy="1011284"/>
      </dsp:txXfrm>
    </dsp:sp>
    <dsp:sp modelId="{1E9F1FEE-306A-4AB9-9C28-20BC2946AAF4}">
      <dsp:nvSpPr>
        <dsp:cNvPr id="0" name=""/>
        <dsp:cNvSpPr/>
      </dsp:nvSpPr>
      <dsp:spPr>
        <a:xfrm rot="1614026">
          <a:off x="6404946" y="3758611"/>
          <a:ext cx="14412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121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EFE2A-3AF2-40BC-9C42-511FA4D7AE4B}">
      <dsp:nvSpPr>
        <dsp:cNvPr id="0" name=""/>
        <dsp:cNvSpPr/>
      </dsp:nvSpPr>
      <dsp:spPr>
        <a:xfrm>
          <a:off x="6730362" y="4084645"/>
          <a:ext cx="4284640" cy="1120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0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১৯৪৫ সালে কলকাতা রিপন হাইস্কুল থেকে ম্যাট্টিক পাস করেন।</a:t>
          </a:r>
          <a:endParaRPr lang="en-US" sz="3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85070" y="4139353"/>
        <a:ext cx="4175224" cy="1011284"/>
      </dsp:txXfrm>
    </dsp:sp>
    <dsp:sp modelId="{ECE64EEB-4274-4B7D-A93F-0BA0413928C3}">
      <dsp:nvSpPr>
        <dsp:cNvPr id="0" name=""/>
        <dsp:cNvSpPr/>
      </dsp:nvSpPr>
      <dsp:spPr>
        <a:xfrm rot="9238951">
          <a:off x="3455570" y="3729462"/>
          <a:ext cx="14269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2696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F7113-32F8-48C8-B755-FF9B15D204AC}">
      <dsp:nvSpPr>
        <dsp:cNvPr id="0" name=""/>
        <dsp:cNvSpPr/>
      </dsp:nvSpPr>
      <dsp:spPr>
        <a:xfrm>
          <a:off x="43803" y="4042428"/>
          <a:ext cx="4672144" cy="1120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100" b="0" i="0" u="none" strike="noStrike" kern="1200" cap="none" spc="0" baseline="0" dirty="0">
              <a:solidFill>
                <a:srgbClr val="FFFFFF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rPr>
            <a:t>১৯৪৮ সালে মুন্সীগঞ্জের হরগঙ্গা কলেজ থেকে আই এ পাশ করেন।</a:t>
          </a:r>
          <a:endParaRPr lang="en-US" sz="3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8511" y="4097136"/>
        <a:ext cx="4562728" cy="1011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:a16="http://schemas.microsoft.com/office/drawing/2014/main" id="{DF1ABAB5-CBDB-4F60-9365-A6DF1B39D797}"/>
              </a:ext>
            </a:extLst>
          </p:cNvPr>
          <p:cNvSpPr/>
          <p:nvPr userDrawn="1"/>
        </p:nvSpPr>
        <p:spPr>
          <a:xfrm>
            <a:off x="1" y="1"/>
            <a:ext cx="12192000" cy="6858000"/>
          </a:xfrm>
          <a:prstGeom prst="frame">
            <a:avLst>
              <a:gd name="adj1" fmla="val 537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4A7146-F1A8-4C64-9C37-8C841616D1D3}"/>
              </a:ext>
            </a:extLst>
          </p:cNvPr>
          <p:cNvSpPr txBox="1"/>
          <p:nvPr userDrawn="1"/>
        </p:nvSpPr>
        <p:spPr>
          <a:xfrm>
            <a:off x="365760" y="6510049"/>
            <a:ext cx="11482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রিকন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চন্দ্র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দাশ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সহকারি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(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ব্যবসায়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)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পাগলা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মডেল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হাইস্কুল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এন্ড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দক্ষিণ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সুনামগঞ্জ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সুনামগঞ্জ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26293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1F9E0-2BC2-4931-8C1A-A40F566BC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596CF4-D097-4F29-AC4E-EA08D5D2B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E999A-1EBE-4D0B-A3CB-BC5952DB9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AE83-C2D8-48DD-B69B-3024063CF84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62263-A23C-49BF-A897-E4C494521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8B4E1-84CF-4E93-97C0-144E79D2D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0459-44D0-4A59-897B-96D9E4768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8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AF9F46-E86F-4C31-9C22-A1BEF5B1B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31F790-C15C-45B7-BF97-1A7265427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083BF-24AD-4E0C-8121-BC3DF7907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AE83-C2D8-48DD-B69B-3024063CF84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13144-9C1A-4498-9572-A265269C5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513B1-C576-4636-B61B-91356ACA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0459-44D0-4A59-897B-96D9E4768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6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FFFFF-1543-4D13-998D-902D43411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50D23-5ECF-4AFB-A9EE-9626EFD69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3417C-4FE8-4793-9FCA-1BE24C19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AE83-C2D8-48DD-B69B-3024063CF84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CF6EE-91E9-4270-9A0C-DBD18A1E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8133D-9BF1-420B-B686-7C47E254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0459-44D0-4A59-897B-96D9E4768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0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E504-14FD-49CC-85DB-7A18FCC16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BA328-C9B3-418C-802F-1A53697F7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7D04D-0A37-4BB2-AC5C-FBA70DB55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AE83-C2D8-48DD-B69B-3024063CF84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60830-F65B-4AAD-B50B-72F83D99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B236C-7116-403F-84F4-01D74163E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0459-44D0-4A59-897B-96D9E4768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4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62185-8727-4F41-B6BB-14290F506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E97E9-D27A-4084-92E3-5BE6538715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9D490-4CB3-4739-BE06-0CF5958D8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946A9-3DAD-4A25-88D6-DB117EA66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AE83-C2D8-48DD-B69B-3024063CF84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0BAC1-F908-4BD9-94EF-E08AA74BC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254C7-172B-4A06-9C9A-12321E60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0459-44D0-4A59-897B-96D9E4768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8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9EE52-92B2-446C-8EB0-55EDC2237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36FD6-6253-4915-A542-9AC886951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779EA-5C24-4E90-80CA-27CEAB27E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FFB8D-0935-403A-A49D-77D739FF0E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C26D13-7F95-42B6-B3D2-8E20FE4E88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1A9C9A-6B0A-4F72-BCBB-584B9CBFF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AE83-C2D8-48DD-B69B-3024063CF84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1808F8-4448-4B49-B21F-C670182F3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476B6-E175-4B66-AC6A-C15DE1D2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0459-44D0-4A59-897B-96D9E4768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4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31393-01E8-48E3-A529-66FBFF69C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F1B29B-9A10-407B-8DFA-577B1070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AE83-C2D8-48DD-B69B-3024063CF84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74C24C-E0BD-425C-9892-2218605B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009B8D-35F5-4E88-A9BE-824B7E570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0459-44D0-4A59-897B-96D9E4768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3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4B3009-30EB-4657-9FEA-FDDDB5591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AE83-C2D8-48DD-B69B-3024063CF84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633713-55EB-4B55-BB5B-9172B8F8B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8234B-36FD-4025-886C-030BC211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0459-44D0-4A59-897B-96D9E4768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7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8DF20-F9CA-4D1B-9723-5815F4974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E80DA-4367-4EE8-931D-253C88FE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1FBB6E-F5B0-4E0D-80C1-1A6FA1237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CC049-3803-4789-962A-010F9421B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AE83-C2D8-48DD-B69B-3024063CF84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AECEC-C49A-47D1-AE3E-B54B0B19B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78892-1E84-432D-B396-0A464010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0459-44D0-4A59-897B-96D9E4768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26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8BE23-F32D-4A08-9909-35ECABEA1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CE1F0E-52EC-4165-8A06-87667D713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EDCAE-DA6B-4D41-A5F3-48E1B1D1D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F7C07-F793-417E-8141-BAACCF438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AE83-C2D8-48DD-B69B-3024063CF84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65A49-4E67-41CC-AEC1-F2FD560C0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F9185-5022-45C3-BA25-9021086F7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0459-44D0-4A59-897B-96D9E4768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5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028AA1-00FB-46BB-9813-696880F49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A769B-29B7-4A44-8BDB-AC6AD44D4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B1355-35D5-4B99-891A-B365521D0A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CAE83-C2D8-48DD-B69B-3024063CF842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9EBE2-4DC5-47F2-A78F-7138A5875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58794-E904-4EB8-97E0-1BF776C3A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E0459-44D0-4A59-897B-96D9E4768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6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854982C-C594-425E-9A44-DD7D2F6CE971}"/>
              </a:ext>
            </a:extLst>
          </p:cNvPr>
          <p:cNvSpPr/>
          <p:nvPr/>
        </p:nvSpPr>
        <p:spPr>
          <a:xfrm>
            <a:off x="450166" y="410704"/>
            <a:ext cx="11240086" cy="5961962"/>
          </a:xfrm>
          <a:prstGeom prst="rect">
            <a:avLst/>
          </a:prstGeom>
          <a:blipFill>
            <a:blip r:embed="rId2">
              <a:alphaModFix/>
            </a:blip>
            <a:stretch>
              <a:fillRect/>
            </a:stretch>
          </a:blip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A6FE46-7C7A-4B21-A3FD-ECA523C41DDD}"/>
              </a:ext>
            </a:extLst>
          </p:cNvPr>
          <p:cNvSpPr txBox="1"/>
          <p:nvPr/>
        </p:nvSpPr>
        <p:spPr>
          <a:xfrm>
            <a:off x="675249" y="3750585"/>
            <a:ext cx="10649243" cy="13234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1" i="0" u="none" strike="noStrike" kern="1200" cap="none" spc="0" baseline="0" dirty="0" err="1">
                <a:solidFill>
                  <a:srgbClr val="0070C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i="0" u="none" strike="noStrike" kern="1200" cap="none" spc="0" baseline="0" dirty="0">
                <a:solidFill>
                  <a:srgbClr val="0070C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0" u="none" strike="noStrike" kern="1200" cap="none" spc="0" baseline="0" dirty="0" err="1">
                <a:solidFill>
                  <a:srgbClr val="0070C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8000" b="1" i="0" u="none" strike="noStrike" kern="1200" cap="none" spc="0" baseline="0" dirty="0">
                <a:solidFill>
                  <a:srgbClr val="0070C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0" u="none" strike="noStrike" kern="1200" cap="none" spc="0" baseline="0" dirty="0" err="1">
                <a:solidFill>
                  <a:srgbClr val="0070C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b="1" i="0" u="none" strike="noStrike" kern="1200" cap="none" spc="0" baseline="0" dirty="0">
                <a:solidFill>
                  <a:srgbClr val="0070C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0" u="none" strike="noStrike" kern="1200" cap="none" spc="0" baseline="0" dirty="0" err="1">
                <a:solidFill>
                  <a:srgbClr val="0070C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8000" b="1" i="0" u="none" strike="noStrike" kern="1200" cap="none" spc="0" baseline="0" dirty="0">
              <a:solidFill>
                <a:srgbClr val="0070C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5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3">
            <a:extLst>
              <a:ext uri="{FF2B5EF4-FFF2-40B4-BE49-F238E27FC236}">
                <a16:creationId xmlns:a16="http://schemas.microsoft.com/office/drawing/2014/main" id="{9C5A8317-95B3-4C87-A609-091EEBB10381}"/>
              </a:ext>
            </a:extLst>
          </p:cNvPr>
          <p:cNvSpPr txBox="1"/>
          <p:nvPr/>
        </p:nvSpPr>
        <p:spPr>
          <a:xfrm>
            <a:off x="-155557" y="7129009"/>
            <a:ext cx="12423992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Nikosh" pitchFamily="2"/>
                <a:cs typeface="Nikosh" pitchFamily="2"/>
              </a:rPr>
              <a:t>রিকন চন্দ্র দাশ, সহকারি শিক্ষক ( ব্যবসায় শিক্ষা ) পাগলা সরকারি মডেল হাইস্কুল এন্ড কলেজ, দক্ষিণ সুনামগঞ্জ, সুনামগঞ্জ।</a:t>
            </a:r>
          </a:p>
        </p:txBody>
      </p:sp>
      <p:grpSp>
        <p:nvGrpSpPr>
          <p:cNvPr id="28" name="Diagram 2">
            <a:extLst>
              <a:ext uri="{FF2B5EF4-FFF2-40B4-BE49-F238E27FC236}">
                <a16:creationId xmlns:a16="http://schemas.microsoft.com/office/drawing/2014/main" id="{6C0F99CB-1B00-42BA-B222-1794763787D4}"/>
              </a:ext>
            </a:extLst>
          </p:cNvPr>
          <p:cNvGrpSpPr/>
          <p:nvPr/>
        </p:nvGrpSpPr>
        <p:grpSpPr>
          <a:xfrm>
            <a:off x="618978" y="514596"/>
            <a:ext cx="11057207" cy="5548579"/>
            <a:chOff x="1077108" y="514596"/>
            <a:chExt cx="11296716" cy="6248708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753024E-DF2E-46E9-B9DF-E9188877B82B}"/>
                </a:ext>
              </a:extLst>
            </p:cNvPr>
            <p:cNvSpPr/>
            <p:nvPr/>
          </p:nvSpPr>
          <p:spPr>
            <a:xfrm>
              <a:off x="5024893" y="2271159"/>
              <a:ext cx="3346822" cy="273558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346826"/>
                <a:gd name="f7" fmla="val 2735582"/>
                <a:gd name="f8" fmla="val 1367791"/>
                <a:gd name="f9" fmla="val 612381"/>
                <a:gd name="f10" fmla="val 749213"/>
                <a:gd name="f11" fmla="val 1673413"/>
                <a:gd name="f12" fmla="val 2597613"/>
                <a:gd name="f13" fmla="val 2123201"/>
                <a:gd name="f14" fmla="+- 0 0 -90"/>
                <a:gd name="f15" fmla="*/ f3 1 3346826"/>
                <a:gd name="f16" fmla="*/ f4 1 2735582"/>
                <a:gd name="f17" fmla="+- f7 0 f5"/>
                <a:gd name="f18" fmla="+- f6 0 f5"/>
                <a:gd name="f19" fmla="*/ f14 f0 1"/>
                <a:gd name="f20" fmla="*/ f18 1 3346826"/>
                <a:gd name="f21" fmla="*/ f17 1 2735582"/>
                <a:gd name="f22" fmla="*/ 0 f18 1"/>
                <a:gd name="f23" fmla="*/ 1367791 f17 1"/>
                <a:gd name="f24" fmla="*/ 1673413 f18 1"/>
                <a:gd name="f25" fmla="*/ 0 f17 1"/>
                <a:gd name="f26" fmla="*/ 3346826 f18 1"/>
                <a:gd name="f27" fmla="*/ 2735582 f17 1"/>
                <a:gd name="f28" fmla="*/ f19 1 f2"/>
                <a:gd name="f29" fmla="*/ f22 1 3346826"/>
                <a:gd name="f30" fmla="*/ f23 1 2735582"/>
                <a:gd name="f31" fmla="*/ f24 1 3346826"/>
                <a:gd name="f32" fmla="*/ f25 1 2735582"/>
                <a:gd name="f33" fmla="*/ f26 1 3346826"/>
                <a:gd name="f34" fmla="*/ f27 1 2735582"/>
                <a:gd name="f35" fmla="*/ f5 1 f20"/>
                <a:gd name="f36" fmla="*/ f6 1 f20"/>
                <a:gd name="f37" fmla="*/ f5 1 f21"/>
                <a:gd name="f38" fmla="*/ f7 1 f21"/>
                <a:gd name="f39" fmla="+- f28 0 f1"/>
                <a:gd name="f40" fmla="*/ f29 1 f20"/>
                <a:gd name="f41" fmla="*/ f30 1 f21"/>
                <a:gd name="f42" fmla="*/ f31 1 f20"/>
                <a:gd name="f43" fmla="*/ f32 1 f21"/>
                <a:gd name="f44" fmla="*/ f33 1 f20"/>
                <a:gd name="f45" fmla="*/ f34 1 f21"/>
                <a:gd name="f46" fmla="*/ f35 f15 1"/>
                <a:gd name="f47" fmla="*/ f36 f15 1"/>
                <a:gd name="f48" fmla="*/ f38 f16 1"/>
                <a:gd name="f49" fmla="*/ f37 f16 1"/>
                <a:gd name="f50" fmla="*/ f40 f15 1"/>
                <a:gd name="f51" fmla="*/ f41 f16 1"/>
                <a:gd name="f52" fmla="*/ f42 f15 1"/>
                <a:gd name="f53" fmla="*/ f43 f16 1"/>
                <a:gd name="f54" fmla="*/ f44 f15 1"/>
                <a:gd name="f55" fmla="*/ f45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50" y="f51"/>
                </a:cxn>
                <a:cxn ang="f39">
                  <a:pos x="f52" y="f53"/>
                </a:cxn>
                <a:cxn ang="f39">
                  <a:pos x="f54" y="f51"/>
                </a:cxn>
                <a:cxn ang="f39">
                  <a:pos x="f52" y="f55"/>
                </a:cxn>
                <a:cxn ang="f39">
                  <a:pos x="f50" y="f51"/>
                </a:cxn>
              </a:cxnLst>
              <a:rect l="f46" t="f49" r="f47" b="f48"/>
              <a:pathLst>
                <a:path w="3346826" h="2735582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6" y="f9"/>
                    <a:pt x="f6" y="f8"/>
                  </a:cubicBezTo>
                  <a:cubicBezTo>
                    <a:pt x="f6" y="f13"/>
                    <a:pt x="f12" y="f7"/>
                    <a:pt x="f11" y="f7"/>
                  </a:cubicBezTo>
                  <a:cubicBezTo>
                    <a:pt x="f10" y="f7"/>
                    <a:pt x="f5" y="f13"/>
                    <a:pt x="f5" y="f8"/>
                  </a:cubicBez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546006" tIns="456495" rIns="546006" bIns="456495" anchor="ctr" anchorCtr="1" compatLnSpc="1">
              <a:noAutofit/>
            </a:bodyPr>
            <a:lstStyle/>
            <a:p>
              <a:pPr marL="0" marR="0" lvl="0" indent="0" algn="ctr" defTabSz="195580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44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কন্টাক্ট্রর হিসেবে তাঁর নির্মান কাজ</a:t>
              </a:r>
              <a:endParaRPr lang="en-US" sz="44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DB0517A-1AB4-4BD4-9AC0-9A913175238A}"/>
                </a:ext>
              </a:extLst>
            </p:cNvPr>
            <p:cNvSpPr/>
            <p:nvPr/>
          </p:nvSpPr>
          <p:spPr>
            <a:xfrm rot="16200004">
              <a:off x="6668340" y="1936905"/>
              <a:ext cx="59966" cy="55876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9962"/>
                <a:gd name="f7" fmla="val 558764"/>
                <a:gd name="f8" fmla="val 111753"/>
                <a:gd name="f9" fmla="val 29981"/>
                <a:gd name="f10" fmla="val 279382"/>
                <a:gd name="f11" fmla="val 447011"/>
                <a:gd name="f12" fmla="+- 0 0 -90"/>
                <a:gd name="f13" fmla="*/ f3 1 59962"/>
                <a:gd name="f14" fmla="*/ f4 1 558764"/>
                <a:gd name="f15" fmla="+- f7 0 f5"/>
                <a:gd name="f16" fmla="+- f6 0 f5"/>
                <a:gd name="f17" fmla="*/ f12 f0 1"/>
                <a:gd name="f18" fmla="*/ f16 1 59962"/>
                <a:gd name="f19" fmla="*/ f15 1 558764"/>
                <a:gd name="f20" fmla="*/ 0 f16 1"/>
                <a:gd name="f21" fmla="*/ 111753 f15 1"/>
                <a:gd name="f22" fmla="*/ 29981 f16 1"/>
                <a:gd name="f23" fmla="*/ 0 f15 1"/>
                <a:gd name="f24" fmla="*/ 59962 f16 1"/>
                <a:gd name="f25" fmla="*/ 279382 f15 1"/>
                <a:gd name="f26" fmla="*/ 558764 f15 1"/>
                <a:gd name="f27" fmla="*/ 447011 f15 1"/>
                <a:gd name="f28" fmla="*/ f17 1 f2"/>
                <a:gd name="f29" fmla="*/ f20 1 59962"/>
                <a:gd name="f30" fmla="*/ f21 1 558764"/>
                <a:gd name="f31" fmla="*/ f22 1 59962"/>
                <a:gd name="f32" fmla="*/ f23 1 558764"/>
                <a:gd name="f33" fmla="*/ f24 1 59962"/>
                <a:gd name="f34" fmla="*/ f25 1 558764"/>
                <a:gd name="f35" fmla="*/ f26 1 558764"/>
                <a:gd name="f36" fmla="*/ f27 1 558764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59962" h="558764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B0BCDE"/>
            </a:solidFill>
            <a:ln cap="flat">
              <a:noFill/>
              <a:prstDash val="solid"/>
            </a:ln>
          </p:spPr>
          <p:txBody>
            <a:bodyPr vert="horz" wrap="square" lIns="0" tIns="111748" rIns="17986" bIns="111748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18EB222-887C-4535-B965-A4A1A070B097}"/>
                </a:ext>
              </a:extLst>
            </p:cNvPr>
            <p:cNvSpPr/>
            <p:nvPr/>
          </p:nvSpPr>
          <p:spPr>
            <a:xfrm>
              <a:off x="5430475" y="514596"/>
              <a:ext cx="2535658" cy="164342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535657"/>
                <a:gd name="f7" fmla="val 1643425"/>
                <a:gd name="f8" fmla="val 821713"/>
                <a:gd name="f9" fmla="val 367893"/>
                <a:gd name="f10" fmla="val 567626"/>
                <a:gd name="f11" fmla="val 1267829"/>
                <a:gd name="f12" fmla="val 1968032"/>
                <a:gd name="f13" fmla="val 2535658"/>
                <a:gd name="f14" fmla="val 1275533"/>
                <a:gd name="f15" fmla="val 1643426"/>
                <a:gd name="f16" fmla="+- 0 0 -90"/>
                <a:gd name="f17" fmla="*/ f3 1 2535657"/>
                <a:gd name="f18" fmla="*/ f4 1 1643425"/>
                <a:gd name="f19" fmla="+- f7 0 f5"/>
                <a:gd name="f20" fmla="+- f6 0 f5"/>
                <a:gd name="f21" fmla="*/ f16 f0 1"/>
                <a:gd name="f22" fmla="*/ f20 1 2535657"/>
                <a:gd name="f23" fmla="*/ f19 1 1643425"/>
                <a:gd name="f24" fmla="*/ 0 f20 1"/>
                <a:gd name="f25" fmla="*/ 821713 f19 1"/>
                <a:gd name="f26" fmla="*/ 1267829 f20 1"/>
                <a:gd name="f27" fmla="*/ 0 f19 1"/>
                <a:gd name="f28" fmla="*/ 2535658 f20 1"/>
                <a:gd name="f29" fmla="*/ 1643426 f19 1"/>
                <a:gd name="f30" fmla="*/ f21 1 f2"/>
                <a:gd name="f31" fmla="*/ f24 1 2535657"/>
                <a:gd name="f32" fmla="*/ f25 1 1643425"/>
                <a:gd name="f33" fmla="*/ f26 1 2535657"/>
                <a:gd name="f34" fmla="*/ f27 1 1643425"/>
                <a:gd name="f35" fmla="*/ f28 1 2535657"/>
                <a:gd name="f36" fmla="*/ f29 1 1643425"/>
                <a:gd name="f37" fmla="*/ f5 1 f22"/>
                <a:gd name="f38" fmla="*/ f6 1 f22"/>
                <a:gd name="f39" fmla="*/ f5 1 f23"/>
                <a:gd name="f40" fmla="*/ f7 1 f23"/>
                <a:gd name="f41" fmla="+- f30 0 f1"/>
                <a:gd name="f42" fmla="*/ f31 1 f22"/>
                <a:gd name="f43" fmla="*/ f32 1 f23"/>
                <a:gd name="f44" fmla="*/ f33 1 f22"/>
                <a:gd name="f45" fmla="*/ f34 1 f23"/>
                <a:gd name="f46" fmla="*/ f35 1 f22"/>
                <a:gd name="f47" fmla="*/ f36 1 f23"/>
                <a:gd name="f48" fmla="*/ f37 f17 1"/>
                <a:gd name="f49" fmla="*/ f38 f17 1"/>
                <a:gd name="f50" fmla="*/ f40 f18 1"/>
                <a:gd name="f51" fmla="*/ f39 f18 1"/>
                <a:gd name="f52" fmla="*/ f42 f17 1"/>
                <a:gd name="f53" fmla="*/ f43 f18 1"/>
                <a:gd name="f54" fmla="*/ f44 f17 1"/>
                <a:gd name="f55" fmla="*/ f45 f18 1"/>
                <a:gd name="f56" fmla="*/ f46 f17 1"/>
                <a:gd name="f57" fmla="*/ f47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2" y="f53"/>
                </a:cxn>
                <a:cxn ang="f41">
                  <a:pos x="f54" y="f55"/>
                </a:cxn>
                <a:cxn ang="f41">
                  <a:pos x="f56" y="f53"/>
                </a:cxn>
                <a:cxn ang="f41">
                  <a:pos x="f54" y="f57"/>
                </a:cxn>
                <a:cxn ang="f41">
                  <a:pos x="f52" y="f53"/>
                </a:cxn>
              </a:cxnLst>
              <a:rect l="f48" t="f51" r="f49" b="f50"/>
              <a:pathLst>
                <a:path w="2535657" h="1643425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15"/>
                    <a:pt x="f11" y="f15"/>
                  </a:cubicBezTo>
                  <a:cubicBezTo>
                    <a:pt x="f10" y="f15"/>
                    <a:pt x="f5" y="f14"/>
                    <a:pt x="f5" y="f8"/>
                  </a:cubicBez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432300" tIns="301633" rIns="432300" bIns="301633" anchor="ctr" anchorCtr="1" compatLnSpc="1">
              <a:noAutofit/>
            </a:bodyPr>
            <a:lstStyle/>
            <a:p>
              <a:pPr marL="0" marR="0" lvl="0" indent="0" algn="ctr" defTabSz="21335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66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বাড়ি</a:t>
              </a:r>
              <a:endParaRPr lang="en-US" sz="66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A90ACD7-FEAD-4C39-931F-9C453DAC6248}"/>
                </a:ext>
              </a:extLst>
            </p:cNvPr>
            <p:cNvSpPr/>
            <p:nvPr/>
          </p:nvSpPr>
          <p:spPr>
            <a:xfrm rot="21529267">
              <a:off x="8742853" y="3308281"/>
              <a:ext cx="895718" cy="55876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95716"/>
                <a:gd name="f7" fmla="val 558764"/>
                <a:gd name="f8" fmla="val 111753"/>
                <a:gd name="f9" fmla="val 616334"/>
                <a:gd name="f10" fmla="val 279382"/>
                <a:gd name="f11" fmla="val 447011"/>
                <a:gd name="f12" fmla="+- 0 0 -90"/>
                <a:gd name="f13" fmla="*/ f3 1 895716"/>
                <a:gd name="f14" fmla="*/ f4 1 558764"/>
                <a:gd name="f15" fmla="+- f7 0 f5"/>
                <a:gd name="f16" fmla="+- f6 0 f5"/>
                <a:gd name="f17" fmla="*/ f12 f0 1"/>
                <a:gd name="f18" fmla="*/ f16 1 895716"/>
                <a:gd name="f19" fmla="*/ f15 1 558764"/>
                <a:gd name="f20" fmla="*/ 0 f16 1"/>
                <a:gd name="f21" fmla="*/ 111753 f15 1"/>
                <a:gd name="f22" fmla="*/ 616334 f16 1"/>
                <a:gd name="f23" fmla="*/ 0 f15 1"/>
                <a:gd name="f24" fmla="*/ 895716 f16 1"/>
                <a:gd name="f25" fmla="*/ 279382 f15 1"/>
                <a:gd name="f26" fmla="*/ 558764 f15 1"/>
                <a:gd name="f27" fmla="*/ 447011 f15 1"/>
                <a:gd name="f28" fmla="*/ f17 1 f2"/>
                <a:gd name="f29" fmla="*/ f20 1 895716"/>
                <a:gd name="f30" fmla="*/ f21 1 558764"/>
                <a:gd name="f31" fmla="*/ f22 1 895716"/>
                <a:gd name="f32" fmla="*/ f23 1 558764"/>
                <a:gd name="f33" fmla="*/ f24 1 895716"/>
                <a:gd name="f34" fmla="*/ f25 1 558764"/>
                <a:gd name="f35" fmla="*/ f26 1 558764"/>
                <a:gd name="f36" fmla="*/ f27 1 558764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895716" h="558764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B0BCDE"/>
            </a:solidFill>
            <a:ln cap="flat">
              <a:noFill/>
              <a:prstDash val="solid"/>
            </a:ln>
          </p:spPr>
          <p:txBody>
            <a:bodyPr vert="horz" wrap="square" lIns="0" tIns="111748" rIns="167627" bIns="111748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821BFC2-823B-4AAC-B6DC-383EBB0F223C}"/>
                </a:ext>
              </a:extLst>
            </p:cNvPr>
            <p:cNvSpPr/>
            <p:nvPr/>
          </p:nvSpPr>
          <p:spPr>
            <a:xfrm>
              <a:off x="10060585" y="2457907"/>
              <a:ext cx="2313239" cy="217608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313236"/>
                <a:gd name="f7" fmla="val 2176092"/>
                <a:gd name="f8" fmla="val 1088046"/>
                <a:gd name="f9" fmla="val 487135"/>
                <a:gd name="f10" fmla="val 517836"/>
                <a:gd name="f11" fmla="val 1156618"/>
                <a:gd name="f12" fmla="val 1795400"/>
                <a:gd name="f13" fmla="val 1688957"/>
                <a:gd name="f14" fmla="+- 0 0 -90"/>
                <a:gd name="f15" fmla="*/ f3 1 2313236"/>
                <a:gd name="f16" fmla="*/ f4 1 2176092"/>
                <a:gd name="f17" fmla="+- f7 0 f5"/>
                <a:gd name="f18" fmla="+- f6 0 f5"/>
                <a:gd name="f19" fmla="*/ f14 f0 1"/>
                <a:gd name="f20" fmla="*/ f18 1 2313236"/>
                <a:gd name="f21" fmla="*/ f17 1 2176092"/>
                <a:gd name="f22" fmla="*/ 0 f18 1"/>
                <a:gd name="f23" fmla="*/ 1088046 f17 1"/>
                <a:gd name="f24" fmla="*/ 1156618 f18 1"/>
                <a:gd name="f25" fmla="*/ 0 f17 1"/>
                <a:gd name="f26" fmla="*/ 2313236 f18 1"/>
                <a:gd name="f27" fmla="*/ 2176092 f17 1"/>
                <a:gd name="f28" fmla="*/ f19 1 f2"/>
                <a:gd name="f29" fmla="*/ f22 1 2313236"/>
                <a:gd name="f30" fmla="*/ f23 1 2176092"/>
                <a:gd name="f31" fmla="*/ f24 1 2313236"/>
                <a:gd name="f32" fmla="*/ f25 1 2176092"/>
                <a:gd name="f33" fmla="*/ f26 1 2313236"/>
                <a:gd name="f34" fmla="*/ f27 1 2176092"/>
                <a:gd name="f35" fmla="*/ f5 1 f20"/>
                <a:gd name="f36" fmla="*/ f6 1 f20"/>
                <a:gd name="f37" fmla="*/ f5 1 f21"/>
                <a:gd name="f38" fmla="*/ f7 1 f21"/>
                <a:gd name="f39" fmla="+- f28 0 f1"/>
                <a:gd name="f40" fmla="*/ f29 1 f20"/>
                <a:gd name="f41" fmla="*/ f30 1 f21"/>
                <a:gd name="f42" fmla="*/ f31 1 f20"/>
                <a:gd name="f43" fmla="*/ f32 1 f21"/>
                <a:gd name="f44" fmla="*/ f33 1 f20"/>
                <a:gd name="f45" fmla="*/ f34 1 f21"/>
                <a:gd name="f46" fmla="*/ f35 f15 1"/>
                <a:gd name="f47" fmla="*/ f36 f15 1"/>
                <a:gd name="f48" fmla="*/ f38 f16 1"/>
                <a:gd name="f49" fmla="*/ f37 f16 1"/>
                <a:gd name="f50" fmla="*/ f40 f15 1"/>
                <a:gd name="f51" fmla="*/ f41 f16 1"/>
                <a:gd name="f52" fmla="*/ f42 f15 1"/>
                <a:gd name="f53" fmla="*/ f43 f16 1"/>
                <a:gd name="f54" fmla="*/ f44 f15 1"/>
                <a:gd name="f55" fmla="*/ f45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50" y="f51"/>
                </a:cxn>
                <a:cxn ang="f39">
                  <a:pos x="f52" y="f53"/>
                </a:cxn>
                <a:cxn ang="f39">
                  <a:pos x="f54" y="f51"/>
                </a:cxn>
                <a:cxn ang="f39">
                  <a:pos x="f52" y="f55"/>
                </a:cxn>
                <a:cxn ang="f39">
                  <a:pos x="f50" y="f51"/>
                </a:cxn>
              </a:cxnLst>
              <a:rect l="f46" t="f49" r="f47" b="f48"/>
              <a:pathLst>
                <a:path w="2313236" h="2176092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6" y="f9"/>
                    <a:pt x="f6" y="f8"/>
                  </a:cubicBezTo>
                  <a:cubicBezTo>
                    <a:pt x="f6" y="f13"/>
                    <a:pt x="f12" y="f7"/>
                    <a:pt x="f11" y="f7"/>
                  </a:cubicBezTo>
                  <a:cubicBezTo>
                    <a:pt x="f10" y="f7"/>
                    <a:pt x="f5" y="f13"/>
                    <a:pt x="f5" y="f8"/>
                  </a:cubicBez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384486" tIns="364397" rIns="384486" bIns="364397" anchor="ctr" anchorCtr="1" compatLnSpc="1">
              <a:noAutofit/>
            </a:bodyPr>
            <a:lstStyle/>
            <a:p>
              <a:pPr marL="0" marR="0" lvl="0" indent="0" algn="ctr" defTabSz="16002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36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রাস্থা,ব্রিজ</a:t>
              </a:r>
              <a:endParaRPr lang="en-US" sz="36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17488BC-9733-41F7-B8C5-E9A80D7D5641}"/>
                </a:ext>
              </a:extLst>
            </p:cNvPr>
            <p:cNvSpPr/>
            <p:nvPr/>
          </p:nvSpPr>
          <p:spPr>
            <a:xfrm rot="5400013">
              <a:off x="6668293" y="4782234"/>
              <a:ext cx="59966" cy="55876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9962"/>
                <a:gd name="f7" fmla="val 558764"/>
                <a:gd name="f8" fmla="val 111753"/>
                <a:gd name="f9" fmla="val 29981"/>
                <a:gd name="f10" fmla="val 279382"/>
                <a:gd name="f11" fmla="val 447011"/>
                <a:gd name="f12" fmla="+- 0 0 -90"/>
                <a:gd name="f13" fmla="*/ f3 1 59962"/>
                <a:gd name="f14" fmla="*/ f4 1 558764"/>
                <a:gd name="f15" fmla="+- f7 0 f5"/>
                <a:gd name="f16" fmla="+- f6 0 f5"/>
                <a:gd name="f17" fmla="*/ f12 f0 1"/>
                <a:gd name="f18" fmla="*/ f16 1 59962"/>
                <a:gd name="f19" fmla="*/ f15 1 558764"/>
                <a:gd name="f20" fmla="*/ 0 f16 1"/>
                <a:gd name="f21" fmla="*/ 111753 f15 1"/>
                <a:gd name="f22" fmla="*/ 29981 f16 1"/>
                <a:gd name="f23" fmla="*/ 0 f15 1"/>
                <a:gd name="f24" fmla="*/ 59962 f16 1"/>
                <a:gd name="f25" fmla="*/ 279382 f15 1"/>
                <a:gd name="f26" fmla="*/ 558764 f15 1"/>
                <a:gd name="f27" fmla="*/ 447011 f15 1"/>
                <a:gd name="f28" fmla="*/ f17 1 f2"/>
                <a:gd name="f29" fmla="*/ f20 1 59962"/>
                <a:gd name="f30" fmla="*/ f21 1 558764"/>
                <a:gd name="f31" fmla="*/ f22 1 59962"/>
                <a:gd name="f32" fmla="*/ f23 1 558764"/>
                <a:gd name="f33" fmla="*/ f24 1 59962"/>
                <a:gd name="f34" fmla="*/ f25 1 558764"/>
                <a:gd name="f35" fmla="*/ f26 1 558764"/>
                <a:gd name="f36" fmla="*/ f27 1 558764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59962" h="558764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B0BCDE"/>
            </a:solidFill>
            <a:ln cap="flat">
              <a:noFill/>
              <a:prstDash val="solid"/>
            </a:ln>
          </p:spPr>
          <p:txBody>
            <a:bodyPr vert="horz" wrap="square" lIns="0" tIns="111748" rIns="17986" bIns="111748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0A946C8-893D-441F-9BCC-5656D0ED93E1}"/>
                </a:ext>
              </a:extLst>
            </p:cNvPr>
            <p:cNvSpPr/>
            <p:nvPr/>
          </p:nvSpPr>
          <p:spPr>
            <a:xfrm>
              <a:off x="5222924" y="5119881"/>
              <a:ext cx="2950750" cy="164342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950754"/>
                <a:gd name="f7" fmla="val 1643425"/>
                <a:gd name="f8" fmla="val 821713"/>
                <a:gd name="f9" fmla="val 367893"/>
                <a:gd name="f10" fmla="val 660549"/>
                <a:gd name="f11" fmla="val 1475377"/>
                <a:gd name="f12" fmla="val 2290205"/>
                <a:gd name="f13" fmla="val 1275533"/>
                <a:gd name="f14" fmla="val 1643426"/>
                <a:gd name="f15" fmla="+- 0 0 -90"/>
                <a:gd name="f16" fmla="*/ f3 1 2950754"/>
                <a:gd name="f17" fmla="*/ f4 1 1643425"/>
                <a:gd name="f18" fmla="+- f7 0 f5"/>
                <a:gd name="f19" fmla="+- f6 0 f5"/>
                <a:gd name="f20" fmla="*/ f15 f0 1"/>
                <a:gd name="f21" fmla="*/ f19 1 2950754"/>
                <a:gd name="f22" fmla="*/ f18 1 1643425"/>
                <a:gd name="f23" fmla="*/ 0 f19 1"/>
                <a:gd name="f24" fmla="*/ 821713 f18 1"/>
                <a:gd name="f25" fmla="*/ 1475377 f19 1"/>
                <a:gd name="f26" fmla="*/ 0 f18 1"/>
                <a:gd name="f27" fmla="*/ 2950754 f19 1"/>
                <a:gd name="f28" fmla="*/ 1643426 f18 1"/>
                <a:gd name="f29" fmla="*/ f20 1 f2"/>
                <a:gd name="f30" fmla="*/ f23 1 2950754"/>
                <a:gd name="f31" fmla="*/ f24 1 1643425"/>
                <a:gd name="f32" fmla="*/ f25 1 2950754"/>
                <a:gd name="f33" fmla="*/ f26 1 1643425"/>
                <a:gd name="f34" fmla="*/ f27 1 2950754"/>
                <a:gd name="f35" fmla="*/ f28 1 1643425"/>
                <a:gd name="f36" fmla="*/ f5 1 f21"/>
                <a:gd name="f37" fmla="*/ f6 1 f21"/>
                <a:gd name="f38" fmla="*/ f5 1 f22"/>
                <a:gd name="f39" fmla="*/ f7 1 f22"/>
                <a:gd name="f40" fmla="+- f29 0 f1"/>
                <a:gd name="f41" fmla="*/ f30 1 f21"/>
                <a:gd name="f42" fmla="*/ f31 1 f22"/>
                <a:gd name="f43" fmla="*/ f32 1 f21"/>
                <a:gd name="f44" fmla="*/ f33 1 f22"/>
                <a:gd name="f45" fmla="*/ f34 1 f21"/>
                <a:gd name="f46" fmla="*/ f35 1 f22"/>
                <a:gd name="f47" fmla="*/ f36 f16 1"/>
                <a:gd name="f48" fmla="*/ f37 f16 1"/>
                <a:gd name="f49" fmla="*/ f39 f17 1"/>
                <a:gd name="f50" fmla="*/ f38 f17 1"/>
                <a:gd name="f51" fmla="*/ f41 f16 1"/>
                <a:gd name="f52" fmla="*/ f42 f17 1"/>
                <a:gd name="f53" fmla="*/ f43 f16 1"/>
                <a:gd name="f54" fmla="*/ f44 f17 1"/>
                <a:gd name="f55" fmla="*/ f45 f16 1"/>
                <a:gd name="f56" fmla="*/ f46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51" y="f52"/>
                </a:cxn>
                <a:cxn ang="f40">
                  <a:pos x="f53" y="f54"/>
                </a:cxn>
                <a:cxn ang="f40">
                  <a:pos x="f55" y="f52"/>
                </a:cxn>
                <a:cxn ang="f40">
                  <a:pos x="f53" y="f56"/>
                </a:cxn>
                <a:cxn ang="f40">
                  <a:pos x="f51" y="f52"/>
                </a:cxn>
              </a:cxnLst>
              <a:rect l="f47" t="f50" r="f48" b="f49"/>
              <a:pathLst>
                <a:path w="2950754" h="1643425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6" y="f9"/>
                    <a:pt x="f6" y="f8"/>
                  </a:cubicBezTo>
                  <a:cubicBezTo>
                    <a:pt x="f6" y="f13"/>
                    <a:pt x="f12" y="f14"/>
                    <a:pt x="f11" y="f14"/>
                  </a:cubicBezTo>
                  <a:cubicBezTo>
                    <a:pt x="f10" y="f14"/>
                    <a:pt x="f5" y="f13"/>
                    <a:pt x="f5" y="f8"/>
                  </a:cubicBez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477847" tIns="286390" rIns="477847" bIns="286390" anchor="ctr" anchorCtr="1" compatLnSpc="1">
              <a:noAutofit/>
            </a:bodyPr>
            <a:lstStyle/>
            <a:p>
              <a:pPr marL="0" marR="0" lvl="0" indent="0" algn="ctr" defTabSz="16002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36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সেচ ব্যবস্থা</a:t>
              </a:r>
              <a:endParaRPr lang="en-US" sz="36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8172BE4-F3DC-4FEB-B24E-4A9DA14570B0}"/>
                </a:ext>
              </a:extLst>
            </p:cNvPr>
            <p:cNvSpPr/>
            <p:nvPr/>
          </p:nvSpPr>
          <p:spPr>
            <a:xfrm rot="59336">
              <a:off x="3761467" y="3316593"/>
              <a:ext cx="893167" cy="55876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93170"/>
                <a:gd name="f7" fmla="val 558764"/>
                <a:gd name="f8" fmla="val 447011"/>
                <a:gd name="f9" fmla="val 279382"/>
                <a:gd name="f10" fmla="val 111753"/>
                <a:gd name="f11" fmla="+- 0 0 -90"/>
                <a:gd name="f12" fmla="*/ f3 1 893170"/>
                <a:gd name="f13" fmla="*/ f4 1 558764"/>
                <a:gd name="f14" fmla="+- f7 0 f5"/>
                <a:gd name="f15" fmla="+- f6 0 f5"/>
                <a:gd name="f16" fmla="*/ f11 f0 1"/>
                <a:gd name="f17" fmla="*/ f15 1 893170"/>
                <a:gd name="f18" fmla="*/ f14 1 558764"/>
                <a:gd name="f19" fmla="*/ 0 f15 1"/>
                <a:gd name="f20" fmla="*/ 111753 f14 1"/>
                <a:gd name="f21" fmla="*/ 613788 f15 1"/>
                <a:gd name="f22" fmla="*/ 0 f14 1"/>
                <a:gd name="f23" fmla="*/ 893170 f15 1"/>
                <a:gd name="f24" fmla="*/ 279382 f14 1"/>
                <a:gd name="f25" fmla="*/ 558764 f14 1"/>
                <a:gd name="f26" fmla="*/ 447011 f14 1"/>
                <a:gd name="f27" fmla="*/ f16 1 f2"/>
                <a:gd name="f28" fmla="*/ f19 1 893170"/>
                <a:gd name="f29" fmla="*/ f20 1 558764"/>
                <a:gd name="f30" fmla="*/ f21 1 893170"/>
                <a:gd name="f31" fmla="*/ f22 1 558764"/>
                <a:gd name="f32" fmla="*/ f23 1 893170"/>
                <a:gd name="f33" fmla="*/ f24 1 558764"/>
                <a:gd name="f34" fmla="*/ f25 1 558764"/>
                <a:gd name="f35" fmla="*/ f26 1 558764"/>
                <a:gd name="f36" fmla="*/ f5 1 f17"/>
                <a:gd name="f37" fmla="*/ f6 1 f17"/>
                <a:gd name="f38" fmla="*/ f5 1 f18"/>
                <a:gd name="f39" fmla="*/ f7 1 f18"/>
                <a:gd name="f40" fmla="+- f27 0 f1"/>
                <a:gd name="f41" fmla="*/ f28 1 f17"/>
                <a:gd name="f42" fmla="*/ f29 1 f18"/>
                <a:gd name="f43" fmla="*/ f30 1 f17"/>
                <a:gd name="f44" fmla="*/ f31 1 f18"/>
                <a:gd name="f45" fmla="*/ f32 1 f17"/>
                <a:gd name="f46" fmla="*/ f33 1 f18"/>
                <a:gd name="f47" fmla="*/ f34 1 f18"/>
                <a:gd name="f48" fmla="*/ f35 1 f18"/>
                <a:gd name="f49" fmla="*/ f36 f12 1"/>
                <a:gd name="f50" fmla="*/ f37 f12 1"/>
                <a:gd name="f51" fmla="*/ f39 f13 1"/>
                <a:gd name="f52" fmla="*/ f38 f13 1"/>
                <a:gd name="f53" fmla="*/ f41 f12 1"/>
                <a:gd name="f54" fmla="*/ f42 f13 1"/>
                <a:gd name="f55" fmla="*/ f43 f12 1"/>
                <a:gd name="f56" fmla="*/ f44 f13 1"/>
                <a:gd name="f57" fmla="*/ f45 f12 1"/>
                <a:gd name="f58" fmla="*/ f46 f13 1"/>
                <a:gd name="f59" fmla="*/ f47 f13 1"/>
                <a:gd name="f60" fmla="*/ f48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53" y="f54"/>
                </a:cxn>
                <a:cxn ang="f40">
                  <a:pos x="f55" y="f54"/>
                </a:cxn>
                <a:cxn ang="f40">
                  <a:pos x="f55" y="f56"/>
                </a:cxn>
                <a:cxn ang="f40">
                  <a:pos x="f57" y="f58"/>
                </a:cxn>
                <a:cxn ang="f40">
                  <a:pos x="f55" y="f59"/>
                </a:cxn>
                <a:cxn ang="f40">
                  <a:pos x="f55" y="f60"/>
                </a:cxn>
                <a:cxn ang="f40">
                  <a:pos x="f53" y="f60"/>
                </a:cxn>
                <a:cxn ang="f40">
                  <a:pos x="f53" y="f54"/>
                </a:cxn>
              </a:cxnLst>
              <a:rect l="f49" t="f52" r="f50" b="f51"/>
              <a:pathLst>
                <a:path w="893170" h="558764">
                  <a:moveTo>
                    <a:pt x="f6" y="f8"/>
                  </a:moveTo>
                  <a:lnTo>
                    <a:pt x="f9" y="f8"/>
                  </a:lnTo>
                  <a:lnTo>
                    <a:pt x="f9" y="f7"/>
                  </a:lnTo>
                  <a:lnTo>
                    <a:pt x="f5" y="f9"/>
                  </a:lnTo>
                  <a:lnTo>
                    <a:pt x="f9" y="f5"/>
                  </a:lnTo>
                  <a:lnTo>
                    <a:pt x="f9" y="f10"/>
                  </a:lnTo>
                  <a:lnTo>
                    <a:pt x="f6" y="f10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B0BCDE"/>
            </a:solidFill>
            <a:ln cap="flat">
              <a:noFill/>
              <a:prstDash val="solid"/>
            </a:ln>
          </p:spPr>
          <p:txBody>
            <a:bodyPr vert="horz" wrap="square" lIns="167627" tIns="111757" rIns="0" bIns="111748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4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0A63C4C-1828-46F6-9D9D-52DD37E55D4C}"/>
                </a:ext>
              </a:extLst>
            </p:cNvPr>
            <p:cNvSpPr/>
            <p:nvPr/>
          </p:nvSpPr>
          <p:spPr>
            <a:xfrm>
              <a:off x="1077108" y="2541602"/>
              <a:ext cx="2263386" cy="203966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63391"/>
                <a:gd name="f7" fmla="val 2039672"/>
                <a:gd name="f8" fmla="val 1019836"/>
                <a:gd name="f9" fmla="val 456596"/>
                <a:gd name="f10" fmla="val 506678"/>
                <a:gd name="f11" fmla="val 1131696"/>
                <a:gd name="f12" fmla="val 1756714"/>
                <a:gd name="f13" fmla="val 2263392"/>
                <a:gd name="f14" fmla="val 1583076"/>
                <a:gd name="f15" fmla="+- 0 0 -90"/>
                <a:gd name="f16" fmla="*/ f3 1 2263391"/>
                <a:gd name="f17" fmla="*/ f4 1 2039672"/>
                <a:gd name="f18" fmla="+- f7 0 f5"/>
                <a:gd name="f19" fmla="+- f6 0 f5"/>
                <a:gd name="f20" fmla="*/ f15 f0 1"/>
                <a:gd name="f21" fmla="*/ f19 1 2263391"/>
                <a:gd name="f22" fmla="*/ f18 1 2039672"/>
                <a:gd name="f23" fmla="*/ 0 f19 1"/>
                <a:gd name="f24" fmla="*/ 1019836 f18 1"/>
                <a:gd name="f25" fmla="*/ 1131696 f19 1"/>
                <a:gd name="f26" fmla="*/ 0 f18 1"/>
                <a:gd name="f27" fmla="*/ 2263392 f19 1"/>
                <a:gd name="f28" fmla="*/ 2039672 f18 1"/>
                <a:gd name="f29" fmla="*/ f20 1 f2"/>
                <a:gd name="f30" fmla="*/ f23 1 2263391"/>
                <a:gd name="f31" fmla="*/ f24 1 2039672"/>
                <a:gd name="f32" fmla="*/ f25 1 2263391"/>
                <a:gd name="f33" fmla="*/ f26 1 2039672"/>
                <a:gd name="f34" fmla="*/ f27 1 2263391"/>
                <a:gd name="f35" fmla="*/ f28 1 2039672"/>
                <a:gd name="f36" fmla="*/ f5 1 f21"/>
                <a:gd name="f37" fmla="*/ f6 1 f21"/>
                <a:gd name="f38" fmla="*/ f5 1 f22"/>
                <a:gd name="f39" fmla="*/ f7 1 f22"/>
                <a:gd name="f40" fmla="+- f29 0 f1"/>
                <a:gd name="f41" fmla="*/ f30 1 f21"/>
                <a:gd name="f42" fmla="*/ f31 1 f22"/>
                <a:gd name="f43" fmla="*/ f32 1 f21"/>
                <a:gd name="f44" fmla="*/ f33 1 f22"/>
                <a:gd name="f45" fmla="*/ f34 1 f21"/>
                <a:gd name="f46" fmla="*/ f35 1 f22"/>
                <a:gd name="f47" fmla="*/ f36 f16 1"/>
                <a:gd name="f48" fmla="*/ f37 f16 1"/>
                <a:gd name="f49" fmla="*/ f39 f17 1"/>
                <a:gd name="f50" fmla="*/ f38 f17 1"/>
                <a:gd name="f51" fmla="*/ f41 f16 1"/>
                <a:gd name="f52" fmla="*/ f42 f17 1"/>
                <a:gd name="f53" fmla="*/ f43 f16 1"/>
                <a:gd name="f54" fmla="*/ f44 f17 1"/>
                <a:gd name="f55" fmla="*/ f45 f16 1"/>
                <a:gd name="f56" fmla="*/ f46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0">
                  <a:pos x="f51" y="f52"/>
                </a:cxn>
                <a:cxn ang="f40">
                  <a:pos x="f53" y="f54"/>
                </a:cxn>
                <a:cxn ang="f40">
                  <a:pos x="f55" y="f52"/>
                </a:cxn>
                <a:cxn ang="f40">
                  <a:pos x="f53" y="f56"/>
                </a:cxn>
                <a:cxn ang="f40">
                  <a:pos x="f51" y="f52"/>
                </a:cxn>
              </a:cxnLst>
              <a:rect l="f47" t="f50" r="f48" b="f49"/>
              <a:pathLst>
                <a:path w="2263391" h="2039672">
                  <a:moveTo>
                    <a:pt x="f5" y="f8"/>
                  </a:moveTo>
                  <a:cubicBezTo>
                    <a:pt x="f5" y="f9"/>
                    <a:pt x="f10" y="f5"/>
                    <a:pt x="f11" y="f5"/>
                  </a:cubicBezTo>
                  <a:cubicBezTo>
                    <a:pt x="f12" y="f5"/>
                    <a:pt x="f13" y="f9"/>
                    <a:pt x="f13" y="f8"/>
                  </a:cubicBezTo>
                  <a:cubicBezTo>
                    <a:pt x="f13" y="f14"/>
                    <a:pt x="f12" y="f7"/>
                    <a:pt x="f11" y="f7"/>
                  </a:cubicBezTo>
                  <a:cubicBezTo>
                    <a:pt x="f10" y="f7"/>
                    <a:pt x="f5" y="f14"/>
                    <a:pt x="f5" y="f8"/>
                  </a:cubicBez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372105" tIns="339342" rIns="372105" bIns="339342" anchor="ctr" anchorCtr="1" compatLnSpc="1">
              <a:noAutofit/>
            </a:bodyPr>
            <a:lstStyle/>
            <a:p>
              <a:pPr marL="0" marR="0" lvl="0" indent="0" algn="ctr" defTabSz="14224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32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স্যানিটেশন</a:t>
              </a:r>
              <a:endParaRPr lang="en-US" sz="32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4345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E0CD94-2A5A-4B45-B8FF-01781FF26969}"/>
              </a:ext>
            </a:extLst>
          </p:cNvPr>
          <p:cNvSpPr txBox="1"/>
          <p:nvPr/>
        </p:nvSpPr>
        <p:spPr>
          <a:xfrm>
            <a:off x="604911" y="534572"/>
            <a:ext cx="11155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b="1" i="0" u="none" strike="noStrike" kern="1200" cap="none" spc="0" baseline="0" dirty="0" err="1">
                <a:solidFill>
                  <a:srgbClr val="000000"/>
                </a:solidFill>
                <a:uFillTx/>
                <a:latin typeface="Nikosh" pitchFamily="2"/>
                <a:cs typeface="Nikosh" pitchFamily="2"/>
              </a:rPr>
              <a:t>প্রতিষ্টিত</a:t>
            </a:r>
            <a:r>
              <a:rPr lang="en-US" sz="4800" b="1" i="0" u="none" strike="noStrike" kern="1200" cap="none" spc="0" baseline="0" dirty="0">
                <a:solidFill>
                  <a:srgbClr val="000000"/>
                </a:solidFill>
                <a:uFillTx/>
                <a:latin typeface="Nikosh" pitchFamily="2"/>
                <a:cs typeface="Nikosh" pitchFamily="2"/>
              </a:rPr>
              <a:t> </a:t>
            </a:r>
            <a:r>
              <a:rPr lang="en-US" sz="4800" b="1" i="0" u="none" strike="noStrike" kern="1200" cap="none" spc="0" baseline="0" dirty="0" err="1">
                <a:solidFill>
                  <a:srgbClr val="000000"/>
                </a:solidFill>
                <a:uFillTx/>
                <a:latin typeface="Nikosh" pitchFamily="2"/>
                <a:cs typeface="Nikosh" pitchFamily="2"/>
              </a:rPr>
              <a:t>স্থাপনা</a:t>
            </a:r>
            <a:r>
              <a:rPr lang="en-US" sz="4800" b="1" i="0" u="none" strike="noStrike" kern="1200" cap="none" spc="0" baseline="0" dirty="0">
                <a:solidFill>
                  <a:srgbClr val="000000"/>
                </a:solidFill>
                <a:uFillTx/>
                <a:latin typeface="Nikosh" pitchFamily="2"/>
                <a:cs typeface="Nikosh" pitchFamily="2"/>
              </a:rPr>
              <a:t> </a:t>
            </a:r>
            <a:r>
              <a:rPr lang="en-US" sz="4800" b="1" i="0" u="none" strike="noStrike" kern="1200" cap="none" spc="0" baseline="0" dirty="0" err="1">
                <a:solidFill>
                  <a:srgbClr val="000000"/>
                </a:solidFill>
                <a:uFillTx/>
                <a:latin typeface="Nikosh" pitchFamily="2"/>
                <a:cs typeface="Nikosh" pitchFamily="2"/>
              </a:rPr>
              <a:t>সমূহ</a:t>
            </a:r>
            <a:r>
              <a:rPr lang="en-US" sz="4800" b="1" i="0" u="none" strike="noStrike" kern="1200" cap="none" spc="0" baseline="0" dirty="0">
                <a:solidFill>
                  <a:srgbClr val="000000"/>
                </a:solidFill>
                <a:uFillTx/>
                <a:latin typeface="Nikosh" pitchFamily="2"/>
                <a:cs typeface="Nikosh" pitchFamily="2"/>
              </a:rPr>
              <a:t>……………………</a:t>
            </a:r>
          </a:p>
        </p:txBody>
      </p:sp>
      <p:grpSp>
        <p:nvGrpSpPr>
          <p:cNvPr id="4" name="Diagram 4">
            <a:extLst>
              <a:ext uri="{FF2B5EF4-FFF2-40B4-BE49-F238E27FC236}">
                <a16:creationId xmlns:a16="http://schemas.microsoft.com/office/drawing/2014/main" id="{8E406B5E-44F0-4D24-B9DA-9DF9E410A175}"/>
              </a:ext>
            </a:extLst>
          </p:cNvPr>
          <p:cNvGrpSpPr/>
          <p:nvPr/>
        </p:nvGrpSpPr>
        <p:grpSpPr>
          <a:xfrm>
            <a:off x="1855612" y="1680242"/>
            <a:ext cx="7597640" cy="4200053"/>
            <a:chOff x="3037298" y="1661601"/>
            <a:chExt cx="7597640" cy="4643186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A819910-1A3E-4E2C-BC0F-933883A25345}"/>
                </a:ext>
              </a:extLst>
            </p:cNvPr>
            <p:cNvSpPr/>
            <p:nvPr/>
          </p:nvSpPr>
          <p:spPr>
            <a:xfrm>
              <a:off x="3037298" y="1661601"/>
              <a:ext cx="5973235" cy="464318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5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195371A-CE3B-4B8F-9C22-D4671757561F}"/>
                </a:ext>
              </a:extLst>
            </p:cNvPr>
            <p:cNvSpPr/>
            <p:nvPr/>
          </p:nvSpPr>
          <p:spPr>
            <a:xfrm>
              <a:off x="6023920" y="2128421"/>
              <a:ext cx="3882597" cy="10991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882601"/>
                <a:gd name="f7" fmla="val 1413976"/>
                <a:gd name="f8" fmla="val 235667"/>
                <a:gd name="f9" fmla="val 105512"/>
                <a:gd name="f10" fmla="val 3646934"/>
                <a:gd name="f11" fmla="val 3777089"/>
                <a:gd name="f12" fmla="val 1178309"/>
                <a:gd name="f13" fmla="val 1308464"/>
                <a:gd name="f14" fmla="+- 0 0 -90"/>
                <a:gd name="f15" fmla="*/ f3 1 3882601"/>
                <a:gd name="f16" fmla="*/ f4 1 1413976"/>
                <a:gd name="f17" fmla="+- f7 0 f5"/>
                <a:gd name="f18" fmla="+- f6 0 f5"/>
                <a:gd name="f19" fmla="*/ f14 f0 1"/>
                <a:gd name="f20" fmla="*/ f18 1 3882601"/>
                <a:gd name="f21" fmla="*/ f17 1 1413976"/>
                <a:gd name="f22" fmla="*/ 0 f18 1"/>
                <a:gd name="f23" fmla="*/ 235667 f17 1"/>
                <a:gd name="f24" fmla="*/ 235667 f18 1"/>
                <a:gd name="f25" fmla="*/ 0 f17 1"/>
                <a:gd name="f26" fmla="*/ 3646934 f18 1"/>
                <a:gd name="f27" fmla="*/ 3882601 f18 1"/>
                <a:gd name="f28" fmla="*/ 1178309 f17 1"/>
                <a:gd name="f29" fmla="*/ 1413976 f17 1"/>
                <a:gd name="f30" fmla="*/ f19 1 f2"/>
                <a:gd name="f31" fmla="*/ f22 1 3882601"/>
                <a:gd name="f32" fmla="*/ f23 1 1413976"/>
                <a:gd name="f33" fmla="*/ f24 1 3882601"/>
                <a:gd name="f34" fmla="*/ f25 1 1413976"/>
                <a:gd name="f35" fmla="*/ f26 1 3882601"/>
                <a:gd name="f36" fmla="*/ f27 1 3882601"/>
                <a:gd name="f37" fmla="*/ f28 1 1413976"/>
                <a:gd name="f38" fmla="*/ f29 1 141397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3882601" h="141397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206188" tIns="206188" rIns="206188" bIns="206188" anchor="ctr" anchorCtr="1" compatLnSpc="1">
              <a:noAutofit/>
            </a:bodyPr>
            <a:lstStyle/>
            <a:p>
              <a:pPr marL="0" marR="0" lvl="0" indent="0" algn="ctr" defTabSz="16002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600" b="0" i="0" u="none" strike="noStrike" kern="1200" cap="none" spc="0" baseline="0" dirty="0">
                  <a:solidFill>
                    <a:srgbClr val="000000"/>
                  </a:solidFill>
                  <a:uFillTx/>
                  <a:latin typeface="Nikosh" pitchFamily="2"/>
                  <a:cs typeface="Nikosh" pitchFamily="2"/>
                </a:rPr>
                <a:t>১৯৬০ </a:t>
              </a:r>
              <a:r>
                <a:rPr lang="en-US" sz="36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Nikosh" pitchFamily="2"/>
                  <a:cs typeface="Nikosh" pitchFamily="2"/>
                </a:rPr>
                <a:t>সালের</a:t>
              </a:r>
              <a:r>
                <a:rPr lang="en-US" sz="3600" b="0" i="0" u="none" strike="noStrike" kern="1200" cap="none" spc="0" baseline="0" dirty="0">
                  <a:solidFill>
                    <a:srgbClr val="000000"/>
                  </a:solidFill>
                  <a:uFillTx/>
                  <a:latin typeface="Nikosh" pitchFamily="2"/>
                  <a:cs typeface="Nikosh" pitchFamily="2"/>
                </a:rPr>
                <a:t> </a:t>
              </a:r>
              <a:r>
                <a:rPr lang="en-US" sz="36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Nikosh" pitchFamily="2"/>
                  <a:cs typeface="Nikosh" pitchFamily="2"/>
                </a:rPr>
                <a:t>দিকে</a:t>
              </a:r>
              <a:r>
                <a:rPr lang="en-US" sz="3600" b="0" i="0" u="none" strike="noStrike" kern="1200" cap="none" spc="0" baseline="0" dirty="0">
                  <a:solidFill>
                    <a:srgbClr val="000000"/>
                  </a:solidFill>
                  <a:uFillTx/>
                  <a:latin typeface="Nikosh" pitchFamily="2"/>
                  <a:cs typeface="Nikosh" pitchFamily="2"/>
                </a:rPr>
                <a:t> </a:t>
              </a:r>
              <a:r>
                <a:rPr lang="en-US" sz="36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Nikosh" pitchFamily="2"/>
                  <a:cs typeface="Nikosh" pitchFamily="2"/>
                </a:rPr>
                <a:t>চট্টগ্রামে</a:t>
              </a:r>
              <a:r>
                <a:rPr lang="en-US" sz="3600" b="0" i="0" u="none" strike="noStrike" kern="1200" cap="none" spc="0" baseline="0" dirty="0">
                  <a:solidFill>
                    <a:srgbClr val="000000"/>
                  </a:solidFill>
                  <a:uFillTx/>
                  <a:latin typeface="Nikosh" pitchFamily="2"/>
                  <a:cs typeface="Nikosh" pitchFamily="2"/>
                </a:rPr>
                <a:t> </a:t>
              </a:r>
              <a:r>
                <a:rPr lang="en-US" sz="36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Nikosh" pitchFamily="2"/>
                  <a:cs typeface="Nikosh" pitchFamily="2"/>
                </a:rPr>
                <a:t>টিম্বার</a:t>
              </a:r>
              <a:r>
                <a:rPr lang="en-US" sz="3600" b="0" i="0" u="none" strike="noStrike" kern="1200" cap="none" spc="0" baseline="0" dirty="0">
                  <a:solidFill>
                    <a:srgbClr val="000000"/>
                  </a:solidFill>
                  <a:uFillTx/>
                  <a:latin typeface="Nikosh" pitchFamily="2"/>
                  <a:cs typeface="Nikosh" pitchFamily="2"/>
                </a:rPr>
                <a:t> </a:t>
              </a:r>
              <a:r>
                <a:rPr lang="en-US" sz="3600" b="0" i="0" u="none" strike="noStrike" kern="1200" cap="none" spc="0" baseline="0" dirty="0" err="1">
                  <a:solidFill>
                    <a:srgbClr val="000000"/>
                  </a:solidFill>
                  <a:uFillTx/>
                  <a:latin typeface="Nikosh" pitchFamily="2"/>
                  <a:cs typeface="Nikosh" pitchFamily="2"/>
                </a:rPr>
                <a:t>কারখানা</a:t>
              </a:r>
              <a:endPara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Nikosh" pitchFamily="2"/>
                <a:cs typeface="Nikosh" pitchFamily="2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DC77CE5-8CB9-4E75-A3C0-82C01EE56195}"/>
                </a:ext>
              </a:extLst>
            </p:cNvPr>
            <p:cNvSpPr/>
            <p:nvPr/>
          </p:nvSpPr>
          <p:spPr>
            <a:xfrm>
              <a:off x="6752341" y="4216609"/>
              <a:ext cx="3882597" cy="10991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882601"/>
                <a:gd name="f7" fmla="val 1413976"/>
                <a:gd name="f8" fmla="val 235667"/>
                <a:gd name="f9" fmla="val 105512"/>
                <a:gd name="f10" fmla="val 3646934"/>
                <a:gd name="f11" fmla="val 3777089"/>
                <a:gd name="f12" fmla="val 1178309"/>
                <a:gd name="f13" fmla="val 1308464"/>
                <a:gd name="f14" fmla="+- 0 0 -90"/>
                <a:gd name="f15" fmla="*/ f3 1 3882601"/>
                <a:gd name="f16" fmla="*/ f4 1 1413976"/>
                <a:gd name="f17" fmla="+- f7 0 f5"/>
                <a:gd name="f18" fmla="+- f6 0 f5"/>
                <a:gd name="f19" fmla="*/ f14 f0 1"/>
                <a:gd name="f20" fmla="*/ f18 1 3882601"/>
                <a:gd name="f21" fmla="*/ f17 1 1413976"/>
                <a:gd name="f22" fmla="*/ 0 f18 1"/>
                <a:gd name="f23" fmla="*/ 235667 f17 1"/>
                <a:gd name="f24" fmla="*/ 235667 f18 1"/>
                <a:gd name="f25" fmla="*/ 0 f17 1"/>
                <a:gd name="f26" fmla="*/ 3646934 f18 1"/>
                <a:gd name="f27" fmla="*/ 3882601 f18 1"/>
                <a:gd name="f28" fmla="*/ 1178309 f17 1"/>
                <a:gd name="f29" fmla="*/ 1413976 f17 1"/>
                <a:gd name="f30" fmla="*/ f19 1 f2"/>
                <a:gd name="f31" fmla="*/ f22 1 3882601"/>
                <a:gd name="f32" fmla="*/ f23 1 1413976"/>
                <a:gd name="f33" fmla="*/ f24 1 3882601"/>
                <a:gd name="f34" fmla="*/ f25 1 1413976"/>
                <a:gd name="f35" fmla="*/ f26 1 3882601"/>
                <a:gd name="f36" fmla="*/ f27 1 3882601"/>
                <a:gd name="f37" fmla="*/ f28 1 1413976"/>
                <a:gd name="f38" fmla="*/ f29 1 141397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3882601" h="141397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>
                <a:alpha val="90000"/>
              </a:srgbClr>
            </a:solidFill>
            <a:ln w="12701" cap="flat">
              <a:solidFill>
                <a:srgbClr val="4472C4"/>
              </a:solidFill>
              <a:prstDash val="solid"/>
              <a:miter/>
            </a:ln>
          </p:spPr>
          <p:txBody>
            <a:bodyPr vert="horz" wrap="square" lIns="206188" tIns="206188" rIns="206188" bIns="206188" anchor="ctr" anchorCtr="1" compatLnSpc="1">
              <a:noAutofit/>
            </a:bodyPr>
            <a:lstStyle/>
            <a:p>
              <a:pPr marL="0" marR="0" lvl="0" indent="0" algn="ctr" defTabSz="16002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600" b="0" i="0" u="none" strike="noStrike" kern="1200" cap="none" spc="0" baseline="0">
                  <a:solidFill>
                    <a:srgbClr val="000000"/>
                  </a:solidFill>
                  <a:uFillTx/>
                  <a:latin typeface="Nikosh" pitchFamily="2"/>
                  <a:cs typeface="Nikosh" pitchFamily="2"/>
                </a:rPr>
                <a:t>ঢাকার জি</a:t>
              </a:r>
              <a:r>
                <a:rPr lang="bn-IN" sz="3600" b="0" i="0" u="none" strike="noStrike" kern="1200" cap="none" spc="0" baseline="0">
                  <a:solidFill>
                    <a:srgbClr val="000000"/>
                  </a:solidFill>
                  <a:uFillTx/>
                  <a:latin typeface="Nikosh" pitchFamily="2"/>
                  <a:cs typeface="Nikosh" pitchFamily="2"/>
                </a:rPr>
                <a:t>ঞ্জিরায় একটি গ্লাস কারখানা</a:t>
              </a:r>
              <a:endPara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Nikosh" pitchFamily="2"/>
                <a:cs typeface="Nikosh" pitchFamily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36373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7">
            <a:extLst>
              <a:ext uri="{FF2B5EF4-FFF2-40B4-BE49-F238E27FC236}">
                <a16:creationId xmlns:a16="http://schemas.microsoft.com/office/drawing/2014/main" id="{DC9A62A8-31DE-474C-8BB0-23404ABC0616}"/>
              </a:ext>
            </a:extLst>
          </p:cNvPr>
          <p:cNvGrpSpPr/>
          <p:nvPr/>
        </p:nvGrpSpPr>
        <p:grpSpPr>
          <a:xfrm>
            <a:off x="647114" y="548640"/>
            <a:ext cx="10930597" cy="5627077"/>
            <a:chOff x="1181880" y="475350"/>
            <a:chExt cx="11088763" cy="6612255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60D38DFD-53A5-4D16-916D-47253CC3254F}"/>
                </a:ext>
              </a:extLst>
            </p:cNvPr>
            <p:cNvSpPr/>
            <p:nvPr/>
          </p:nvSpPr>
          <p:spPr>
            <a:xfrm rot="5400013">
              <a:off x="2379781" y="1607734"/>
              <a:ext cx="1021521" cy="1162961"/>
            </a:xfrm>
            <a:custGeom>
              <a:avLst>
                <a:gd name="f10" fmla="val 32840"/>
                <a:gd name="f11" fmla="val 25000"/>
                <a:gd name="f12" fmla="val 35780"/>
              </a:avLst>
              <a:gdLst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ss"/>
                <a:gd name="f9" fmla="val 0"/>
                <a:gd name="f10" fmla="val 32840"/>
                <a:gd name="f11" fmla="val 25000"/>
                <a:gd name="f12" fmla="val 35780"/>
                <a:gd name="f13" fmla="+- 0 0 -360"/>
                <a:gd name="f14" fmla="+- 0 0 -270"/>
                <a:gd name="f15" fmla="+- 0 0 -180"/>
                <a:gd name="f16" fmla="+- 0 0 -90"/>
                <a:gd name="f17" fmla="abs f6"/>
                <a:gd name="f18" fmla="abs f7"/>
                <a:gd name="f19" fmla="abs f8"/>
                <a:gd name="f20" fmla="val f9"/>
                <a:gd name="f21" fmla="val f10"/>
                <a:gd name="f22" fmla="val f11"/>
                <a:gd name="f23" fmla="val f12"/>
                <a:gd name="f24" fmla="*/ f13 f3 1"/>
                <a:gd name="f25" fmla="*/ f14 f3 1"/>
                <a:gd name="f26" fmla="*/ f15 f3 1"/>
                <a:gd name="f27" fmla="*/ f16 f3 1"/>
                <a:gd name="f28" fmla="?: f17 f6 1"/>
                <a:gd name="f29" fmla="?: f18 f7 1"/>
                <a:gd name="f30" fmla="?: f19 f8 1"/>
                <a:gd name="f31" fmla="*/ f24 1 f5"/>
                <a:gd name="f32" fmla="*/ f25 1 f5"/>
                <a:gd name="f33" fmla="*/ f26 1 f5"/>
                <a:gd name="f34" fmla="*/ f27 1 f5"/>
                <a:gd name="f35" fmla="*/ f28 1 21600"/>
                <a:gd name="f36" fmla="*/ f29 1 21600"/>
                <a:gd name="f37" fmla="*/ 21600 f28 1"/>
                <a:gd name="f38" fmla="*/ 21600 f29 1"/>
                <a:gd name="f39" fmla="+- f31 0 f4"/>
                <a:gd name="f40" fmla="+- f32 0 f4"/>
                <a:gd name="f41" fmla="+- f33 0 f4"/>
                <a:gd name="f42" fmla="+- f34 0 f4"/>
                <a:gd name="f43" fmla="min f36 f35"/>
                <a:gd name="f44" fmla="*/ f37 1 f30"/>
                <a:gd name="f45" fmla="*/ f38 1 f30"/>
                <a:gd name="f46" fmla="val f44"/>
                <a:gd name="f47" fmla="val f45"/>
                <a:gd name="f48" fmla="*/ f20 f43 1"/>
                <a:gd name="f49" fmla="+- f47 0 f20"/>
                <a:gd name="f50" fmla="+- f46 0 f20"/>
                <a:gd name="f51" fmla="*/ f47 f43 1"/>
                <a:gd name="f52" fmla="*/ f46 f43 1"/>
                <a:gd name="f53" fmla="min f50 f49"/>
                <a:gd name="f54" fmla="*/ f53 f23 1"/>
                <a:gd name="f55" fmla="*/ f53 f22 1"/>
                <a:gd name="f56" fmla="*/ f53 f21 1"/>
                <a:gd name="f57" fmla="*/ f54 1 100000"/>
                <a:gd name="f58" fmla="*/ f55 1 50000"/>
                <a:gd name="f59" fmla="*/ f55 1 100000"/>
                <a:gd name="f60" fmla="*/ f56 1 200000"/>
                <a:gd name="f61" fmla="*/ f56 1 100000"/>
                <a:gd name="f62" fmla="+- f46 0 f58"/>
                <a:gd name="f63" fmla="+- f46 0 f59"/>
                <a:gd name="f64" fmla="+- f47 0 f61"/>
                <a:gd name="f65" fmla="+- f57 f47 0"/>
                <a:gd name="f66" fmla="*/ f57 f43 1"/>
                <a:gd name="f67" fmla="+- f63 0 f60"/>
                <a:gd name="f68" fmla="+- f63 f60 0"/>
                <a:gd name="f69" fmla="+- f64 f47 0"/>
                <a:gd name="f70" fmla="*/ f65 1 2"/>
                <a:gd name="f71" fmla="*/ f64 f43 1"/>
                <a:gd name="f72" fmla="*/ f62 f43 1"/>
                <a:gd name="f73" fmla="*/ f63 f43 1"/>
                <a:gd name="f74" fmla="*/ f68 1 2"/>
                <a:gd name="f75" fmla="*/ f69 1 2"/>
                <a:gd name="f76" fmla="*/ f68 f43 1"/>
                <a:gd name="f77" fmla="*/ f67 f43 1"/>
                <a:gd name="f78" fmla="*/ f70 f43 1"/>
                <a:gd name="f79" fmla="*/ f75 f43 1"/>
                <a:gd name="f80" fmla="*/ f74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73" y="f48"/>
                </a:cxn>
                <a:cxn ang="f40">
                  <a:pos x="f72" y="f66"/>
                </a:cxn>
                <a:cxn ang="f40">
                  <a:pos x="f48" y="f79"/>
                </a:cxn>
                <a:cxn ang="f41">
                  <a:pos x="f80" y="f51"/>
                </a:cxn>
                <a:cxn ang="f42">
                  <a:pos x="f76" y="f78"/>
                </a:cxn>
                <a:cxn ang="f42">
                  <a:pos x="f52" y="f66"/>
                </a:cxn>
              </a:cxnLst>
              <a:rect l="f48" t="f71" r="f76" b="f51"/>
              <a:pathLst>
                <a:path>
                  <a:moveTo>
                    <a:pt x="f48" y="f71"/>
                  </a:moveTo>
                  <a:lnTo>
                    <a:pt x="f77" y="f71"/>
                  </a:lnTo>
                  <a:lnTo>
                    <a:pt x="f77" y="f66"/>
                  </a:lnTo>
                  <a:lnTo>
                    <a:pt x="f72" y="f66"/>
                  </a:lnTo>
                  <a:lnTo>
                    <a:pt x="f73" y="f48"/>
                  </a:lnTo>
                  <a:lnTo>
                    <a:pt x="f52" y="f66"/>
                  </a:lnTo>
                  <a:lnTo>
                    <a:pt x="f76" y="f66"/>
                  </a:lnTo>
                  <a:lnTo>
                    <a:pt x="f76" y="f51"/>
                  </a:lnTo>
                  <a:lnTo>
                    <a:pt x="f48" y="f51"/>
                  </a:lnTo>
                  <a:close/>
                </a:path>
              </a:pathLst>
            </a:custGeom>
            <a:solidFill>
              <a:srgbClr val="C0C9E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12C338D-5260-41B4-AEB2-CB5E63533A15}"/>
                </a:ext>
              </a:extLst>
            </p:cNvPr>
            <p:cNvSpPr/>
            <p:nvPr/>
          </p:nvSpPr>
          <p:spPr>
            <a:xfrm>
              <a:off x="1181880" y="475350"/>
              <a:ext cx="3574142" cy="12036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574144"/>
                <a:gd name="f7" fmla="val 1203689"/>
                <a:gd name="f8" fmla="val 200655"/>
                <a:gd name="f9" fmla="val 89836"/>
                <a:gd name="f10" fmla="val 3373489"/>
                <a:gd name="f11" fmla="val 3484308"/>
                <a:gd name="f12" fmla="val 1003034"/>
                <a:gd name="f13" fmla="val 1113853"/>
                <a:gd name="f14" fmla="+- 0 0 -90"/>
                <a:gd name="f15" fmla="*/ f3 1 3574144"/>
                <a:gd name="f16" fmla="*/ f4 1 1203689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3574144"/>
                <a:gd name="f25" fmla="*/ f21 1 1203689"/>
                <a:gd name="f26" fmla="*/ 0 f22 1"/>
                <a:gd name="f27" fmla="*/ 200655 f21 1"/>
                <a:gd name="f28" fmla="*/ 200655 f22 1"/>
                <a:gd name="f29" fmla="*/ 0 f21 1"/>
                <a:gd name="f30" fmla="*/ 3373489 f22 1"/>
                <a:gd name="f31" fmla="*/ 3574144 f22 1"/>
                <a:gd name="f32" fmla="*/ 1003034 f21 1"/>
                <a:gd name="f33" fmla="*/ 1203689 f21 1"/>
                <a:gd name="f34" fmla="+- f23 0 f1"/>
                <a:gd name="f35" fmla="*/ f26 1 3574144"/>
                <a:gd name="f36" fmla="*/ f27 1 1203689"/>
                <a:gd name="f37" fmla="*/ f28 1 3574144"/>
                <a:gd name="f38" fmla="*/ f29 1 1203689"/>
                <a:gd name="f39" fmla="*/ f30 1 3574144"/>
                <a:gd name="f40" fmla="*/ f31 1 3574144"/>
                <a:gd name="f41" fmla="*/ f32 1 1203689"/>
                <a:gd name="f42" fmla="*/ f33 1 1203689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3574144" h="120368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76881" tIns="176881" rIns="176881" bIns="176881" anchor="ctr" anchorCtr="1" compatLnSpc="1">
              <a:noAutofit/>
            </a:bodyPr>
            <a:lstStyle/>
            <a:p>
              <a:pPr marL="0" marR="0" lvl="0" indent="0" algn="ctr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31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ইস্টার্ন হাউজিং লিঃ</a:t>
              </a:r>
              <a:endParaRPr lang="en-US" sz="31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13D2345-8465-4796-A9E7-A1FBCED1E549}"/>
                </a:ext>
              </a:extLst>
            </p:cNvPr>
            <p:cNvSpPr/>
            <p:nvPr/>
          </p:nvSpPr>
          <p:spPr>
            <a:xfrm>
              <a:off x="3828775" y="590153"/>
              <a:ext cx="1250698" cy="97287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11C8B55-C25A-4E10-A238-4CF4454C3E14}"/>
                </a:ext>
              </a:extLst>
            </p:cNvPr>
            <p:cNvSpPr/>
            <p:nvPr/>
          </p:nvSpPr>
          <p:spPr>
            <a:xfrm rot="5400013">
              <a:off x="4164699" y="2959876"/>
              <a:ext cx="1021521" cy="1162961"/>
            </a:xfrm>
            <a:custGeom>
              <a:avLst>
                <a:gd name="f10" fmla="val 32840"/>
                <a:gd name="f11" fmla="val 25000"/>
                <a:gd name="f12" fmla="val 35780"/>
              </a:avLst>
              <a:gdLst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ss"/>
                <a:gd name="f9" fmla="val 0"/>
                <a:gd name="f10" fmla="val 32840"/>
                <a:gd name="f11" fmla="val 25000"/>
                <a:gd name="f12" fmla="val 35780"/>
                <a:gd name="f13" fmla="+- 0 0 -360"/>
                <a:gd name="f14" fmla="+- 0 0 -270"/>
                <a:gd name="f15" fmla="+- 0 0 -180"/>
                <a:gd name="f16" fmla="+- 0 0 -90"/>
                <a:gd name="f17" fmla="abs f6"/>
                <a:gd name="f18" fmla="abs f7"/>
                <a:gd name="f19" fmla="abs f8"/>
                <a:gd name="f20" fmla="val f9"/>
                <a:gd name="f21" fmla="val f10"/>
                <a:gd name="f22" fmla="val f11"/>
                <a:gd name="f23" fmla="val f12"/>
                <a:gd name="f24" fmla="*/ f13 f3 1"/>
                <a:gd name="f25" fmla="*/ f14 f3 1"/>
                <a:gd name="f26" fmla="*/ f15 f3 1"/>
                <a:gd name="f27" fmla="*/ f16 f3 1"/>
                <a:gd name="f28" fmla="?: f17 f6 1"/>
                <a:gd name="f29" fmla="?: f18 f7 1"/>
                <a:gd name="f30" fmla="?: f19 f8 1"/>
                <a:gd name="f31" fmla="*/ f24 1 f5"/>
                <a:gd name="f32" fmla="*/ f25 1 f5"/>
                <a:gd name="f33" fmla="*/ f26 1 f5"/>
                <a:gd name="f34" fmla="*/ f27 1 f5"/>
                <a:gd name="f35" fmla="*/ f28 1 21600"/>
                <a:gd name="f36" fmla="*/ f29 1 21600"/>
                <a:gd name="f37" fmla="*/ 21600 f28 1"/>
                <a:gd name="f38" fmla="*/ 21600 f29 1"/>
                <a:gd name="f39" fmla="+- f31 0 f4"/>
                <a:gd name="f40" fmla="+- f32 0 f4"/>
                <a:gd name="f41" fmla="+- f33 0 f4"/>
                <a:gd name="f42" fmla="+- f34 0 f4"/>
                <a:gd name="f43" fmla="min f36 f35"/>
                <a:gd name="f44" fmla="*/ f37 1 f30"/>
                <a:gd name="f45" fmla="*/ f38 1 f30"/>
                <a:gd name="f46" fmla="val f44"/>
                <a:gd name="f47" fmla="val f45"/>
                <a:gd name="f48" fmla="*/ f20 f43 1"/>
                <a:gd name="f49" fmla="+- f47 0 f20"/>
                <a:gd name="f50" fmla="+- f46 0 f20"/>
                <a:gd name="f51" fmla="*/ f47 f43 1"/>
                <a:gd name="f52" fmla="*/ f46 f43 1"/>
                <a:gd name="f53" fmla="min f50 f49"/>
                <a:gd name="f54" fmla="*/ f53 f23 1"/>
                <a:gd name="f55" fmla="*/ f53 f22 1"/>
                <a:gd name="f56" fmla="*/ f53 f21 1"/>
                <a:gd name="f57" fmla="*/ f54 1 100000"/>
                <a:gd name="f58" fmla="*/ f55 1 50000"/>
                <a:gd name="f59" fmla="*/ f55 1 100000"/>
                <a:gd name="f60" fmla="*/ f56 1 200000"/>
                <a:gd name="f61" fmla="*/ f56 1 100000"/>
                <a:gd name="f62" fmla="+- f46 0 f58"/>
                <a:gd name="f63" fmla="+- f46 0 f59"/>
                <a:gd name="f64" fmla="+- f47 0 f61"/>
                <a:gd name="f65" fmla="+- f57 f47 0"/>
                <a:gd name="f66" fmla="*/ f57 f43 1"/>
                <a:gd name="f67" fmla="+- f63 0 f60"/>
                <a:gd name="f68" fmla="+- f63 f60 0"/>
                <a:gd name="f69" fmla="+- f64 f47 0"/>
                <a:gd name="f70" fmla="*/ f65 1 2"/>
                <a:gd name="f71" fmla="*/ f64 f43 1"/>
                <a:gd name="f72" fmla="*/ f62 f43 1"/>
                <a:gd name="f73" fmla="*/ f63 f43 1"/>
                <a:gd name="f74" fmla="*/ f68 1 2"/>
                <a:gd name="f75" fmla="*/ f69 1 2"/>
                <a:gd name="f76" fmla="*/ f68 f43 1"/>
                <a:gd name="f77" fmla="*/ f67 f43 1"/>
                <a:gd name="f78" fmla="*/ f70 f43 1"/>
                <a:gd name="f79" fmla="*/ f75 f43 1"/>
                <a:gd name="f80" fmla="*/ f74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73" y="f48"/>
                </a:cxn>
                <a:cxn ang="f40">
                  <a:pos x="f72" y="f66"/>
                </a:cxn>
                <a:cxn ang="f40">
                  <a:pos x="f48" y="f79"/>
                </a:cxn>
                <a:cxn ang="f41">
                  <a:pos x="f80" y="f51"/>
                </a:cxn>
                <a:cxn ang="f42">
                  <a:pos x="f76" y="f78"/>
                </a:cxn>
                <a:cxn ang="f42">
                  <a:pos x="f52" y="f66"/>
                </a:cxn>
              </a:cxnLst>
              <a:rect l="f48" t="f71" r="f76" b="f51"/>
              <a:pathLst>
                <a:path>
                  <a:moveTo>
                    <a:pt x="f48" y="f71"/>
                  </a:moveTo>
                  <a:lnTo>
                    <a:pt x="f77" y="f71"/>
                  </a:lnTo>
                  <a:lnTo>
                    <a:pt x="f77" y="f66"/>
                  </a:lnTo>
                  <a:lnTo>
                    <a:pt x="f72" y="f66"/>
                  </a:lnTo>
                  <a:lnTo>
                    <a:pt x="f73" y="f48"/>
                  </a:lnTo>
                  <a:lnTo>
                    <a:pt x="f52" y="f66"/>
                  </a:lnTo>
                  <a:lnTo>
                    <a:pt x="f76" y="f66"/>
                  </a:lnTo>
                  <a:lnTo>
                    <a:pt x="f76" y="f51"/>
                  </a:lnTo>
                  <a:lnTo>
                    <a:pt x="f48" y="f51"/>
                  </a:lnTo>
                  <a:close/>
                </a:path>
              </a:pathLst>
            </a:custGeom>
            <a:solidFill>
              <a:srgbClr val="C0C9E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396CD59-69CC-4461-96A8-FC31747B6688}"/>
                </a:ext>
              </a:extLst>
            </p:cNvPr>
            <p:cNvSpPr/>
            <p:nvPr/>
          </p:nvSpPr>
          <p:spPr>
            <a:xfrm>
              <a:off x="3052724" y="1827492"/>
              <a:ext cx="3402299" cy="12036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402301"/>
                <a:gd name="f7" fmla="val 1203689"/>
                <a:gd name="f8" fmla="val 200655"/>
                <a:gd name="f9" fmla="val 89836"/>
                <a:gd name="f10" fmla="val 3201646"/>
                <a:gd name="f11" fmla="val 3312465"/>
                <a:gd name="f12" fmla="val 1003034"/>
                <a:gd name="f13" fmla="val 1113853"/>
                <a:gd name="f14" fmla="+- 0 0 -90"/>
                <a:gd name="f15" fmla="*/ f3 1 3402301"/>
                <a:gd name="f16" fmla="*/ f4 1 1203689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3402301"/>
                <a:gd name="f25" fmla="*/ f21 1 1203689"/>
                <a:gd name="f26" fmla="*/ 0 f22 1"/>
                <a:gd name="f27" fmla="*/ 200655 f21 1"/>
                <a:gd name="f28" fmla="*/ 200655 f22 1"/>
                <a:gd name="f29" fmla="*/ 0 f21 1"/>
                <a:gd name="f30" fmla="*/ 3201646 f22 1"/>
                <a:gd name="f31" fmla="*/ 3402301 f22 1"/>
                <a:gd name="f32" fmla="*/ 1003034 f21 1"/>
                <a:gd name="f33" fmla="*/ 1203689 f21 1"/>
                <a:gd name="f34" fmla="+- f23 0 f1"/>
                <a:gd name="f35" fmla="*/ f26 1 3402301"/>
                <a:gd name="f36" fmla="*/ f27 1 1203689"/>
                <a:gd name="f37" fmla="*/ f28 1 3402301"/>
                <a:gd name="f38" fmla="*/ f29 1 1203689"/>
                <a:gd name="f39" fmla="*/ f30 1 3402301"/>
                <a:gd name="f40" fmla="*/ f31 1 3402301"/>
                <a:gd name="f41" fmla="*/ f32 1 1203689"/>
                <a:gd name="f42" fmla="*/ f33 1 1203689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3402301" h="120368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76881" tIns="176881" rIns="176881" bIns="176881" anchor="ctr" anchorCtr="1" compatLnSpc="1">
              <a:noAutofit/>
            </a:bodyPr>
            <a:lstStyle/>
            <a:p>
              <a:pPr marL="0" marR="0" lvl="0" indent="0" algn="ctr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31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নাভানা লিঃ </a:t>
              </a:r>
              <a:endParaRPr lang="en-US" sz="31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F007D64-286A-4F12-8A77-EBA9B04EB212}"/>
                </a:ext>
              </a:extLst>
            </p:cNvPr>
            <p:cNvSpPr/>
            <p:nvPr/>
          </p:nvSpPr>
          <p:spPr>
            <a:xfrm>
              <a:off x="5613693" y="1942295"/>
              <a:ext cx="1250698" cy="97287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7929AD7-9740-4492-9A3A-86CC85B44AB5}"/>
                </a:ext>
              </a:extLst>
            </p:cNvPr>
            <p:cNvSpPr/>
            <p:nvPr/>
          </p:nvSpPr>
          <p:spPr>
            <a:xfrm rot="5400013">
              <a:off x="6139346" y="4312017"/>
              <a:ext cx="1021521" cy="1162961"/>
            </a:xfrm>
            <a:custGeom>
              <a:avLst>
                <a:gd name="f10" fmla="val 32840"/>
                <a:gd name="f11" fmla="val 25000"/>
                <a:gd name="f12" fmla="val 35780"/>
              </a:avLst>
              <a:gdLst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ss"/>
                <a:gd name="f9" fmla="val 0"/>
                <a:gd name="f10" fmla="val 32840"/>
                <a:gd name="f11" fmla="val 25000"/>
                <a:gd name="f12" fmla="val 35780"/>
                <a:gd name="f13" fmla="+- 0 0 -360"/>
                <a:gd name="f14" fmla="+- 0 0 -270"/>
                <a:gd name="f15" fmla="+- 0 0 -180"/>
                <a:gd name="f16" fmla="+- 0 0 -90"/>
                <a:gd name="f17" fmla="abs f6"/>
                <a:gd name="f18" fmla="abs f7"/>
                <a:gd name="f19" fmla="abs f8"/>
                <a:gd name="f20" fmla="val f9"/>
                <a:gd name="f21" fmla="val f10"/>
                <a:gd name="f22" fmla="val f11"/>
                <a:gd name="f23" fmla="val f12"/>
                <a:gd name="f24" fmla="*/ f13 f3 1"/>
                <a:gd name="f25" fmla="*/ f14 f3 1"/>
                <a:gd name="f26" fmla="*/ f15 f3 1"/>
                <a:gd name="f27" fmla="*/ f16 f3 1"/>
                <a:gd name="f28" fmla="?: f17 f6 1"/>
                <a:gd name="f29" fmla="?: f18 f7 1"/>
                <a:gd name="f30" fmla="?: f19 f8 1"/>
                <a:gd name="f31" fmla="*/ f24 1 f5"/>
                <a:gd name="f32" fmla="*/ f25 1 f5"/>
                <a:gd name="f33" fmla="*/ f26 1 f5"/>
                <a:gd name="f34" fmla="*/ f27 1 f5"/>
                <a:gd name="f35" fmla="*/ f28 1 21600"/>
                <a:gd name="f36" fmla="*/ f29 1 21600"/>
                <a:gd name="f37" fmla="*/ 21600 f28 1"/>
                <a:gd name="f38" fmla="*/ 21600 f29 1"/>
                <a:gd name="f39" fmla="+- f31 0 f4"/>
                <a:gd name="f40" fmla="+- f32 0 f4"/>
                <a:gd name="f41" fmla="+- f33 0 f4"/>
                <a:gd name="f42" fmla="+- f34 0 f4"/>
                <a:gd name="f43" fmla="min f36 f35"/>
                <a:gd name="f44" fmla="*/ f37 1 f30"/>
                <a:gd name="f45" fmla="*/ f38 1 f30"/>
                <a:gd name="f46" fmla="val f44"/>
                <a:gd name="f47" fmla="val f45"/>
                <a:gd name="f48" fmla="*/ f20 f43 1"/>
                <a:gd name="f49" fmla="+- f47 0 f20"/>
                <a:gd name="f50" fmla="+- f46 0 f20"/>
                <a:gd name="f51" fmla="*/ f47 f43 1"/>
                <a:gd name="f52" fmla="*/ f46 f43 1"/>
                <a:gd name="f53" fmla="min f50 f49"/>
                <a:gd name="f54" fmla="*/ f53 f23 1"/>
                <a:gd name="f55" fmla="*/ f53 f22 1"/>
                <a:gd name="f56" fmla="*/ f53 f21 1"/>
                <a:gd name="f57" fmla="*/ f54 1 100000"/>
                <a:gd name="f58" fmla="*/ f55 1 50000"/>
                <a:gd name="f59" fmla="*/ f55 1 100000"/>
                <a:gd name="f60" fmla="*/ f56 1 200000"/>
                <a:gd name="f61" fmla="*/ f56 1 100000"/>
                <a:gd name="f62" fmla="+- f46 0 f58"/>
                <a:gd name="f63" fmla="+- f46 0 f59"/>
                <a:gd name="f64" fmla="+- f47 0 f61"/>
                <a:gd name="f65" fmla="+- f57 f47 0"/>
                <a:gd name="f66" fmla="*/ f57 f43 1"/>
                <a:gd name="f67" fmla="+- f63 0 f60"/>
                <a:gd name="f68" fmla="+- f63 f60 0"/>
                <a:gd name="f69" fmla="+- f64 f47 0"/>
                <a:gd name="f70" fmla="*/ f65 1 2"/>
                <a:gd name="f71" fmla="*/ f64 f43 1"/>
                <a:gd name="f72" fmla="*/ f62 f43 1"/>
                <a:gd name="f73" fmla="*/ f63 f43 1"/>
                <a:gd name="f74" fmla="*/ f68 1 2"/>
                <a:gd name="f75" fmla="*/ f69 1 2"/>
                <a:gd name="f76" fmla="*/ f68 f43 1"/>
                <a:gd name="f77" fmla="*/ f67 f43 1"/>
                <a:gd name="f78" fmla="*/ f70 f43 1"/>
                <a:gd name="f79" fmla="*/ f75 f43 1"/>
                <a:gd name="f80" fmla="*/ f74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73" y="f48"/>
                </a:cxn>
                <a:cxn ang="f40">
                  <a:pos x="f72" y="f66"/>
                </a:cxn>
                <a:cxn ang="f40">
                  <a:pos x="f48" y="f79"/>
                </a:cxn>
                <a:cxn ang="f41">
                  <a:pos x="f80" y="f51"/>
                </a:cxn>
                <a:cxn ang="f42">
                  <a:pos x="f76" y="f78"/>
                </a:cxn>
                <a:cxn ang="f42">
                  <a:pos x="f52" y="f66"/>
                </a:cxn>
              </a:cxnLst>
              <a:rect l="f48" t="f71" r="f76" b="f51"/>
              <a:pathLst>
                <a:path>
                  <a:moveTo>
                    <a:pt x="f48" y="f71"/>
                  </a:moveTo>
                  <a:lnTo>
                    <a:pt x="f77" y="f71"/>
                  </a:lnTo>
                  <a:lnTo>
                    <a:pt x="f77" y="f66"/>
                  </a:lnTo>
                  <a:lnTo>
                    <a:pt x="f72" y="f66"/>
                  </a:lnTo>
                  <a:lnTo>
                    <a:pt x="f73" y="f48"/>
                  </a:lnTo>
                  <a:lnTo>
                    <a:pt x="f52" y="f66"/>
                  </a:lnTo>
                  <a:lnTo>
                    <a:pt x="f76" y="f66"/>
                  </a:lnTo>
                  <a:lnTo>
                    <a:pt x="f76" y="f51"/>
                  </a:lnTo>
                  <a:lnTo>
                    <a:pt x="f48" y="f51"/>
                  </a:lnTo>
                  <a:close/>
                </a:path>
              </a:pathLst>
            </a:custGeom>
            <a:solidFill>
              <a:srgbClr val="C0C9E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899A6B1-970D-4191-9060-71BC360875B2}"/>
                </a:ext>
              </a:extLst>
            </p:cNvPr>
            <p:cNvSpPr/>
            <p:nvPr/>
          </p:nvSpPr>
          <p:spPr>
            <a:xfrm>
              <a:off x="4923568" y="3179633"/>
              <a:ext cx="3609895" cy="12036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609895"/>
                <a:gd name="f7" fmla="val 1203689"/>
                <a:gd name="f8" fmla="val 200655"/>
                <a:gd name="f9" fmla="val 89836"/>
                <a:gd name="f10" fmla="val 3409240"/>
                <a:gd name="f11" fmla="val 3520059"/>
                <a:gd name="f12" fmla="val 1003034"/>
                <a:gd name="f13" fmla="val 1113853"/>
                <a:gd name="f14" fmla="+- 0 0 -90"/>
                <a:gd name="f15" fmla="*/ f3 1 3609895"/>
                <a:gd name="f16" fmla="*/ f4 1 1203689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3609895"/>
                <a:gd name="f25" fmla="*/ f21 1 1203689"/>
                <a:gd name="f26" fmla="*/ 0 f22 1"/>
                <a:gd name="f27" fmla="*/ 200655 f21 1"/>
                <a:gd name="f28" fmla="*/ 200655 f22 1"/>
                <a:gd name="f29" fmla="*/ 0 f21 1"/>
                <a:gd name="f30" fmla="*/ 3409240 f22 1"/>
                <a:gd name="f31" fmla="*/ 3609895 f22 1"/>
                <a:gd name="f32" fmla="*/ 1003034 f21 1"/>
                <a:gd name="f33" fmla="*/ 1203689 f21 1"/>
                <a:gd name="f34" fmla="+- f23 0 f1"/>
                <a:gd name="f35" fmla="*/ f26 1 3609895"/>
                <a:gd name="f36" fmla="*/ f27 1 1203689"/>
                <a:gd name="f37" fmla="*/ f28 1 3609895"/>
                <a:gd name="f38" fmla="*/ f29 1 1203689"/>
                <a:gd name="f39" fmla="*/ f30 1 3609895"/>
                <a:gd name="f40" fmla="*/ f31 1 3609895"/>
                <a:gd name="f41" fmla="*/ f32 1 1203689"/>
                <a:gd name="f42" fmla="*/ f33 1 1203689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3609895" h="120368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76881" tIns="176881" rIns="176881" bIns="176881" anchor="ctr" anchorCtr="1" compatLnSpc="1">
              <a:noAutofit/>
            </a:bodyPr>
            <a:lstStyle/>
            <a:p>
              <a:pPr marL="0" marR="0" lvl="0" indent="0" algn="ctr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31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মিলনার্স লিঃ</a:t>
              </a:r>
              <a:endParaRPr lang="en-US" sz="31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BF9B8D6-BD85-4D2F-AD45-1E9E584E4C28}"/>
                </a:ext>
              </a:extLst>
            </p:cNvPr>
            <p:cNvSpPr/>
            <p:nvPr/>
          </p:nvSpPr>
          <p:spPr>
            <a:xfrm>
              <a:off x="7588340" y="3294436"/>
              <a:ext cx="1250698" cy="97287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6D55ACF-9010-49E1-AC3D-03D75AECF82C}"/>
                </a:ext>
              </a:extLst>
            </p:cNvPr>
            <p:cNvSpPr/>
            <p:nvPr/>
          </p:nvSpPr>
          <p:spPr>
            <a:xfrm rot="5400013">
              <a:off x="7774585" y="5664159"/>
              <a:ext cx="1021521" cy="1162961"/>
            </a:xfrm>
            <a:custGeom>
              <a:avLst>
                <a:gd name="f10" fmla="val 32840"/>
                <a:gd name="f11" fmla="val 25000"/>
                <a:gd name="f12" fmla="val 35780"/>
              </a:avLst>
              <a:gdLst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ss"/>
                <a:gd name="f9" fmla="val 0"/>
                <a:gd name="f10" fmla="val 32840"/>
                <a:gd name="f11" fmla="val 25000"/>
                <a:gd name="f12" fmla="val 35780"/>
                <a:gd name="f13" fmla="+- 0 0 -360"/>
                <a:gd name="f14" fmla="+- 0 0 -270"/>
                <a:gd name="f15" fmla="+- 0 0 -180"/>
                <a:gd name="f16" fmla="+- 0 0 -90"/>
                <a:gd name="f17" fmla="abs f6"/>
                <a:gd name="f18" fmla="abs f7"/>
                <a:gd name="f19" fmla="abs f8"/>
                <a:gd name="f20" fmla="val f9"/>
                <a:gd name="f21" fmla="val f10"/>
                <a:gd name="f22" fmla="val f11"/>
                <a:gd name="f23" fmla="val f12"/>
                <a:gd name="f24" fmla="*/ f13 f3 1"/>
                <a:gd name="f25" fmla="*/ f14 f3 1"/>
                <a:gd name="f26" fmla="*/ f15 f3 1"/>
                <a:gd name="f27" fmla="*/ f16 f3 1"/>
                <a:gd name="f28" fmla="?: f17 f6 1"/>
                <a:gd name="f29" fmla="?: f18 f7 1"/>
                <a:gd name="f30" fmla="?: f19 f8 1"/>
                <a:gd name="f31" fmla="*/ f24 1 f5"/>
                <a:gd name="f32" fmla="*/ f25 1 f5"/>
                <a:gd name="f33" fmla="*/ f26 1 f5"/>
                <a:gd name="f34" fmla="*/ f27 1 f5"/>
                <a:gd name="f35" fmla="*/ f28 1 21600"/>
                <a:gd name="f36" fmla="*/ f29 1 21600"/>
                <a:gd name="f37" fmla="*/ 21600 f28 1"/>
                <a:gd name="f38" fmla="*/ 21600 f29 1"/>
                <a:gd name="f39" fmla="+- f31 0 f4"/>
                <a:gd name="f40" fmla="+- f32 0 f4"/>
                <a:gd name="f41" fmla="+- f33 0 f4"/>
                <a:gd name="f42" fmla="+- f34 0 f4"/>
                <a:gd name="f43" fmla="min f36 f35"/>
                <a:gd name="f44" fmla="*/ f37 1 f30"/>
                <a:gd name="f45" fmla="*/ f38 1 f30"/>
                <a:gd name="f46" fmla="val f44"/>
                <a:gd name="f47" fmla="val f45"/>
                <a:gd name="f48" fmla="*/ f20 f43 1"/>
                <a:gd name="f49" fmla="+- f47 0 f20"/>
                <a:gd name="f50" fmla="+- f46 0 f20"/>
                <a:gd name="f51" fmla="*/ f47 f43 1"/>
                <a:gd name="f52" fmla="*/ f46 f43 1"/>
                <a:gd name="f53" fmla="min f50 f49"/>
                <a:gd name="f54" fmla="*/ f53 f23 1"/>
                <a:gd name="f55" fmla="*/ f53 f22 1"/>
                <a:gd name="f56" fmla="*/ f53 f21 1"/>
                <a:gd name="f57" fmla="*/ f54 1 100000"/>
                <a:gd name="f58" fmla="*/ f55 1 50000"/>
                <a:gd name="f59" fmla="*/ f55 1 100000"/>
                <a:gd name="f60" fmla="*/ f56 1 200000"/>
                <a:gd name="f61" fmla="*/ f56 1 100000"/>
                <a:gd name="f62" fmla="+- f46 0 f58"/>
                <a:gd name="f63" fmla="+- f46 0 f59"/>
                <a:gd name="f64" fmla="+- f47 0 f61"/>
                <a:gd name="f65" fmla="+- f57 f47 0"/>
                <a:gd name="f66" fmla="*/ f57 f43 1"/>
                <a:gd name="f67" fmla="+- f63 0 f60"/>
                <a:gd name="f68" fmla="+- f63 f60 0"/>
                <a:gd name="f69" fmla="+- f64 f47 0"/>
                <a:gd name="f70" fmla="*/ f65 1 2"/>
                <a:gd name="f71" fmla="*/ f64 f43 1"/>
                <a:gd name="f72" fmla="*/ f62 f43 1"/>
                <a:gd name="f73" fmla="*/ f63 f43 1"/>
                <a:gd name="f74" fmla="*/ f68 1 2"/>
                <a:gd name="f75" fmla="*/ f69 1 2"/>
                <a:gd name="f76" fmla="*/ f68 f43 1"/>
                <a:gd name="f77" fmla="*/ f67 f43 1"/>
                <a:gd name="f78" fmla="*/ f70 f43 1"/>
                <a:gd name="f79" fmla="*/ f75 f43 1"/>
                <a:gd name="f80" fmla="*/ f74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73" y="f48"/>
                </a:cxn>
                <a:cxn ang="f40">
                  <a:pos x="f72" y="f66"/>
                </a:cxn>
                <a:cxn ang="f40">
                  <a:pos x="f48" y="f79"/>
                </a:cxn>
                <a:cxn ang="f41">
                  <a:pos x="f80" y="f51"/>
                </a:cxn>
                <a:cxn ang="f42">
                  <a:pos x="f76" y="f78"/>
                </a:cxn>
                <a:cxn ang="f42">
                  <a:pos x="f52" y="f66"/>
                </a:cxn>
              </a:cxnLst>
              <a:rect l="f48" t="f71" r="f76" b="f51"/>
              <a:pathLst>
                <a:path>
                  <a:moveTo>
                    <a:pt x="f48" y="f71"/>
                  </a:moveTo>
                  <a:lnTo>
                    <a:pt x="f77" y="f71"/>
                  </a:lnTo>
                  <a:lnTo>
                    <a:pt x="f77" y="f66"/>
                  </a:lnTo>
                  <a:lnTo>
                    <a:pt x="f72" y="f66"/>
                  </a:lnTo>
                  <a:lnTo>
                    <a:pt x="f73" y="f48"/>
                  </a:lnTo>
                  <a:lnTo>
                    <a:pt x="f52" y="f66"/>
                  </a:lnTo>
                  <a:lnTo>
                    <a:pt x="f76" y="f66"/>
                  </a:lnTo>
                  <a:lnTo>
                    <a:pt x="f76" y="f51"/>
                  </a:lnTo>
                  <a:lnTo>
                    <a:pt x="f48" y="f51"/>
                  </a:lnTo>
                  <a:close/>
                </a:path>
              </a:pathLst>
            </a:custGeom>
            <a:solidFill>
              <a:srgbClr val="C0C9E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1439453-4E58-4AC2-813E-6979DC6C88A8}"/>
                </a:ext>
              </a:extLst>
            </p:cNvPr>
            <p:cNvSpPr/>
            <p:nvPr/>
          </p:nvSpPr>
          <p:spPr>
            <a:xfrm>
              <a:off x="6794412" y="4531775"/>
              <a:ext cx="3138696" cy="12036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38698"/>
                <a:gd name="f7" fmla="val 1203689"/>
                <a:gd name="f8" fmla="val 200655"/>
                <a:gd name="f9" fmla="val 89836"/>
                <a:gd name="f10" fmla="val 2938043"/>
                <a:gd name="f11" fmla="val 3048862"/>
                <a:gd name="f12" fmla="val 1003034"/>
                <a:gd name="f13" fmla="val 1113853"/>
                <a:gd name="f14" fmla="+- 0 0 -90"/>
                <a:gd name="f15" fmla="*/ f3 1 3138698"/>
                <a:gd name="f16" fmla="*/ f4 1 1203689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3138698"/>
                <a:gd name="f25" fmla="*/ f21 1 1203689"/>
                <a:gd name="f26" fmla="*/ 0 f22 1"/>
                <a:gd name="f27" fmla="*/ 200655 f21 1"/>
                <a:gd name="f28" fmla="*/ 200655 f22 1"/>
                <a:gd name="f29" fmla="*/ 0 f21 1"/>
                <a:gd name="f30" fmla="*/ 2938043 f22 1"/>
                <a:gd name="f31" fmla="*/ 3138698 f22 1"/>
                <a:gd name="f32" fmla="*/ 1003034 f21 1"/>
                <a:gd name="f33" fmla="*/ 1203689 f21 1"/>
                <a:gd name="f34" fmla="+- f23 0 f1"/>
                <a:gd name="f35" fmla="*/ f26 1 3138698"/>
                <a:gd name="f36" fmla="*/ f27 1 1203689"/>
                <a:gd name="f37" fmla="*/ f28 1 3138698"/>
                <a:gd name="f38" fmla="*/ f29 1 1203689"/>
                <a:gd name="f39" fmla="*/ f30 1 3138698"/>
                <a:gd name="f40" fmla="*/ f31 1 3138698"/>
                <a:gd name="f41" fmla="*/ f32 1 1203689"/>
                <a:gd name="f42" fmla="*/ f33 1 1203689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3138698" h="120368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76881" tIns="176881" rIns="176881" bIns="176881" anchor="ctr" anchorCtr="1" compatLnSpc="1">
              <a:noAutofit/>
            </a:bodyPr>
            <a:lstStyle/>
            <a:p>
              <a:pPr marL="0" marR="0" lvl="0" indent="0" algn="ctr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31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এসেনশিয়াল প্রোডাক্ট লিঃ</a:t>
              </a:r>
              <a:endParaRPr lang="en-US" sz="31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B1F92C-BB4E-4090-BC4A-339CB8F28CF4}"/>
                </a:ext>
              </a:extLst>
            </p:cNvPr>
            <p:cNvSpPr/>
            <p:nvPr/>
          </p:nvSpPr>
          <p:spPr>
            <a:xfrm>
              <a:off x="9223580" y="4646578"/>
              <a:ext cx="1250698" cy="97287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6A4787-4B97-448B-BA5D-2AA3996CE22B}"/>
                </a:ext>
              </a:extLst>
            </p:cNvPr>
            <p:cNvSpPr/>
            <p:nvPr/>
          </p:nvSpPr>
          <p:spPr>
            <a:xfrm>
              <a:off x="8665256" y="5883917"/>
              <a:ext cx="3605387" cy="12036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605390"/>
                <a:gd name="f7" fmla="val 1203689"/>
                <a:gd name="f8" fmla="val 200655"/>
                <a:gd name="f9" fmla="val 89836"/>
                <a:gd name="f10" fmla="val 3404735"/>
                <a:gd name="f11" fmla="val 3515554"/>
                <a:gd name="f12" fmla="val 1003034"/>
                <a:gd name="f13" fmla="val 1113853"/>
                <a:gd name="f14" fmla="+- 0 0 -90"/>
                <a:gd name="f15" fmla="*/ f3 1 3605390"/>
                <a:gd name="f16" fmla="*/ f4 1 1203689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3605390"/>
                <a:gd name="f25" fmla="*/ f21 1 1203689"/>
                <a:gd name="f26" fmla="*/ 0 f22 1"/>
                <a:gd name="f27" fmla="*/ 200655 f21 1"/>
                <a:gd name="f28" fmla="*/ 200655 f22 1"/>
                <a:gd name="f29" fmla="*/ 0 f21 1"/>
                <a:gd name="f30" fmla="*/ 3404735 f22 1"/>
                <a:gd name="f31" fmla="*/ 3605390 f22 1"/>
                <a:gd name="f32" fmla="*/ 1003034 f21 1"/>
                <a:gd name="f33" fmla="*/ 1203689 f21 1"/>
                <a:gd name="f34" fmla="+- f23 0 f1"/>
                <a:gd name="f35" fmla="*/ f26 1 3605390"/>
                <a:gd name="f36" fmla="*/ f27 1 1203689"/>
                <a:gd name="f37" fmla="*/ f28 1 3605390"/>
                <a:gd name="f38" fmla="*/ f29 1 1203689"/>
                <a:gd name="f39" fmla="*/ f30 1 3605390"/>
                <a:gd name="f40" fmla="*/ f31 1 3605390"/>
                <a:gd name="f41" fmla="*/ f32 1 1203689"/>
                <a:gd name="f42" fmla="*/ f33 1 1203689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3605390" h="120368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76881" tIns="176881" rIns="176881" bIns="176881" anchor="ctr" anchorCtr="1" compatLnSpc="1">
              <a:noAutofit/>
            </a:bodyPr>
            <a:lstStyle/>
            <a:p>
              <a:pPr marL="0" marR="0" lvl="0" indent="0" algn="ctr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40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ঢাকা  ফাইবার্স লিঃ</a:t>
              </a:r>
              <a:endParaRPr lang="en-US" sz="40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56150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2">
            <a:extLst>
              <a:ext uri="{FF2B5EF4-FFF2-40B4-BE49-F238E27FC236}">
                <a16:creationId xmlns:a16="http://schemas.microsoft.com/office/drawing/2014/main" id="{5D49D185-B300-4B84-85AC-46DBA457E753}"/>
              </a:ext>
            </a:extLst>
          </p:cNvPr>
          <p:cNvGrpSpPr/>
          <p:nvPr/>
        </p:nvGrpSpPr>
        <p:grpSpPr>
          <a:xfrm>
            <a:off x="1083212" y="675249"/>
            <a:ext cx="10480431" cy="5416062"/>
            <a:chOff x="1688247" y="565528"/>
            <a:chExt cx="10169023" cy="6162342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1525B5E-DA08-4E1F-B445-0CF27C2C4B43}"/>
                </a:ext>
              </a:extLst>
            </p:cNvPr>
            <p:cNvSpPr/>
            <p:nvPr/>
          </p:nvSpPr>
          <p:spPr>
            <a:xfrm rot="5400013">
              <a:off x="2665293" y="1620847"/>
              <a:ext cx="952009" cy="1083829"/>
            </a:xfrm>
            <a:custGeom>
              <a:avLst>
                <a:gd name="f10" fmla="val 32840"/>
                <a:gd name="f11" fmla="val 25000"/>
                <a:gd name="f12" fmla="val 35780"/>
              </a:avLst>
              <a:gdLst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ss"/>
                <a:gd name="f9" fmla="val 0"/>
                <a:gd name="f10" fmla="val 32840"/>
                <a:gd name="f11" fmla="val 25000"/>
                <a:gd name="f12" fmla="val 35780"/>
                <a:gd name="f13" fmla="+- 0 0 -360"/>
                <a:gd name="f14" fmla="+- 0 0 -270"/>
                <a:gd name="f15" fmla="+- 0 0 -180"/>
                <a:gd name="f16" fmla="+- 0 0 -90"/>
                <a:gd name="f17" fmla="abs f6"/>
                <a:gd name="f18" fmla="abs f7"/>
                <a:gd name="f19" fmla="abs f8"/>
                <a:gd name="f20" fmla="val f9"/>
                <a:gd name="f21" fmla="val f10"/>
                <a:gd name="f22" fmla="val f11"/>
                <a:gd name="f23" fmla="val f12"/>
                <a:gd name="f24" fmla="*/ f13 f3 1"/>
                <a:gd name="f25" fmla="*/ f14 f3 1"/>
                <a:gd name="f26" fmla="*/ f15 f3 1"/>
                <a:gd name="f27" fmla="*/ f16 f3 1"/>
                <a:gd name="f28" fmla="?: f17 f6 1"/>
                <a:gd name="f29" fmla="?: f18 f7 1"/>
                <a:gd name="f30" fmla="?: f19 f8 1"/>
                <a:gd name="f31" fmla="*/ f24 1 f5"/>
                <a:gd name="f32" fmla="*/ f25 1 f5"/>
                <a:gd name="f33" fmla="*/ f26 1 f5"/>
                <a:gd name="f34" fmla="*/ f27 1 f5"/>
                <a:gd name="f35" fmla="*/ f28 1 21600"/>
                <a:gd name="f36" fmla="*/ f29 1 21600"/>
                <a:gd name="f37" fmla="*/ 21600 f28 1"/>
                <a:gd name="f38" fmla="*/ 21600 f29 1"/>
                <a:gd name="f39" fmla="+- f31 0 f4"/>
                <a:gd name="f40" fmla="+- f32 0 f4"/>
                <a:gd name="f41" fmla="+- f33 0 f4"/>
                <a:gd name="f42" fmla="+- f34 0 f4"/>
                <a:gd name="f43" fmla="min f36 f35"/>
                <a:gd name="f44" fmla="*/ f37 1 f30"/>
                <a:gd name="f45" fmla="*/ f38 1 f30"/>
                <a:gd name="f46" fmla="val f44"/>
                <a:gd name="f47" fmla="val f45"/>
                <a:gd name="f48" fmla="*/ f20 f43 1"/>
                <a:gd name="f49" fmla="+- f47 0 f20"/>
                <a:gd name="f50" fmla="+- f46 0 f20"/>
                <a:gd name="f51" fmla="*/ f47 f43 1"/>
                <a:gd name="f52" fmla="*/ f46 f43 1"/>
                <a:gd name="f53" fmla="min f50 f49"/>
                <a:gd name="f54" fmla="*/ f53 f23 1"/>
                <a:gd name="f55" fmla="*/ f53 f22 1"/>
                <a:gd name="f56" fmla="*/ f53 f21 1"/>
                <a:gd name="f57" fmla="*/ f54 1 100000"/>
                <a:gd name="f58" fmla="*/ f55 1 50000"/>
                <a:gd name="f59" fmla="*/ f55 1 100000"/>
                <a:gd name="f60" fmla="*/ f56 1 200000"/>
                <a:gd name="f61" fmla="*/ f56 1 100000"/>
                <a:gd name="f62" fmla="+- f46 0 f58"/>
                <a:gd name="f63" fmla="+- f46 0 f59"/>
                <a:gd name="f64" fmla="+- f47 0 f61"/>
                <a:gd name="f65" fmla="+- f57 f47 0"/>
                <a:gd name="f66" fmla="*/ f57 f43 1"/>
                <a:gd name="f67" fmla="+- f63 0 f60"/>
                <a:gd name="f68" fmla="+- f63 f60 0"/>
                <a:gd name="f69" fmla="+- f64 f47 0"/>
                <a:gd name="f70" fmla="*/ f65 1 2"/>
                <a:gd name="f71" fmla="*/ f64 f43 1"/>
                <a:gd name="f72" fmla="*/ f62 f43 1"/>
                <a:gd name="f73" fmla="*/ f63 f43 1"/>
                <a:gd name="f74" fmla="*/ f68 1 2"/>
                <a:gd name="f75" fmla="*/ f69 1 2"/>
                <a:gd name="f76" fmla="*/ f68 f43 1"/>
                <a:gd name="f77" fmla="*/ f67 f43 1"/>
                <a:gd name="f78" fmla="*/ f70 f43 1"/>
                <a:gd name="f79" fmla="*/ f75 f43 1"/>
                <a:gd name="f80" fmla="*/ f74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73" y="f48"/>
                </a:cxn>
                <a:cxn ang="f40">
                  <a:pos x="f72" y="f66"/>
                </a:cxn>
                <a:cxn ang="f40">
                  <a:pos x="f48" y="f79"/>
                </a:cxn>
                <a:cxn ang="f41">
                  <a:pos x="f80" y="f51"/>
                </a:cxn>
                <a:cxn ang="f42">
                  <a:pos x="f76" y="f78"/>
                </a:cxn>
                <a:cxn ang="f42">
                  <a:pos x="f52" y="f66"/>
                </a:cxn>
              </a:cxnLst>
              <a:rect l="f48" t="f71" r="f76" b="f51"/>
              <a:pathLst>
                <a:path>
                  <a:moveTo>
                    <a:pt x="f48" y="f71"/>
                  </a:moveTo>
                  <a:lnTo>
                    <a:pt x="f77" y="f71"/>
                  </a:lnTo>
                  <a:lnTo>
                    <a:pt x="f77" y="f66"/>
                  </a:lnTo>
                  <a:lnTo>
                    <a:pt x="f72" y="f66"/>
                  </a:lnTo>
                  <a:lnTo>
                    <a:pt x="f73" y="f48"/>
                  </a:lnTo>
                  <a:lnTo>
                    <a:pt x="f52" y="f66"/>
                  </a:lnTo>
                  <a:lnTo>
                    <a:pt x="f76" y="f66"/>
                  </a:lnTo>
                  <a:lnTo>
                    <a:pt x="f76" y="f51"/>
                  </a:lnTo>
                  <a:lnTo>
                    <a:pt x="f48" y="f51"/>
                  </a:lnTo>
                  <a:close/>
                </a:path>
              </a:pathLst>
            </a:custGeom>
            <a:solidFill>
              <a:srgbClr val="C0C9E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DA40A52-36DF-44A6-8D3F-742925FDDA99}"/>
                </a:ext>
              </a:extLst>
            </p:cNvPr>
            <p:cNvSpPr/>
            <p:nvPr/>
          </p:nvSpPr>
          <p:spPr>
            <a:xfrm>
              <a:off x="1688247" y="565528"/>
              <a:ext cx="3052258" cy="112178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052256"/>
                <a:gd name="f7" fmla="val 1121788"/>
                <a:gd name="f8" fmla="val 187002"/>
                <a:gd name="f9" fmla="val 83724"/>
                <a:gd name="f10" fmla="val 2865254"/>
                <a:gd name="f11" fmla="val 2968532"/>
                <a:gd name="f12" fmla="val 934786"/>
                <a:gd name="f13" fmla="val 1038064"/>
                <a:gd name="f14" fmla="+- 0 0 -90"/>
                <a:gd name="f15" fmla="*/ f3 1 3052256"/>
                <a:gd name="f16" fmla="*/ f4 1 1121788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3052256"/>
                <a:gd name="f25" fmla="*/ f21 1 1121788"/>
                <a:gd name="f26" fmla="*/ 0 f22 1"/>
                <a:gd name="f27" fmla="*/ 187002 f21 1"/>
                <a:gd name="f28" fmla="*/ 187002 f22 1"/>
                <a:gd name="f29" fmla="*/ 0 f21 1"/>
                <a:gd name="f30" fmla="*/ 2865254 f22 1"/>
                <a:gd name="f31" fmla="*/ 3052256 f22 1"/>
                <a:gd name="f32" fmla="*/ 934786 f21 1"/>
                <a:gd name="f33" fmla="*/ 1121788 f21 1"/>
                <a:gd name="f34" fmla="+- f23 0 f1"/>
                <a:gd name="f35" fmla="*/ f26 1 3052256"/>
                <a:gd name="f36" fmla="*/ f27 1 1121788"/>
                <a:gd name="f37" fmla="*/ f28 1 3052256"/>
                <a:gd name="f38" fmla="*/ f29 1 1121788"/>
                <a:gd name="f39" fmla="*/ f30 1 3052256"/>
                <a:gd name="f40" fmla="*/ f31 1 3052256"/>
                <a:gd name="f41" fmla="*/ f32 1 1121788"/>
                <a:gd name="f42" fmla="*/ f33 1 1121788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3052256" h="1121788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46212" tIns="146212" rIns="146212" bIns="146212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24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ক্রিসেন্ট ইন্টারন্যাশনাল লিঃ</a:t>
              </a:r>
              <a:endParaRPr lang="en-US" sz="24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58446CA-3BE4-44CE-80E3-80218C14F43D}"/>
                </a:ext>
              </a:extLst>
            </p:cNvPr>
            <p:cNvSpPr/>
            <p:nvPr/>
          </p:nvSpPr>
          <p:spPr>
            <a:xfrm>
              <a:off x="4015688" y="672513"/>
              <a:ext cx="1165603" cy="906682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EB0628B-7527-485E-B043-BC158F7349D7}"/>
                </a:ext>
              </a:extLst>
            </p:cNvPr>
            <p:cNvSpPr/>
            <p:nvPr/>
          </p:nvSpPr>
          <p:spPr>
            <a:xfrm rot="5400013">
              <a:off x="4322003" y="2880991"/>
              <a:ext cx="952009" cy="1083829"/>
            </a:xfrm>
            <a:custGeom>
              <a:avLst>
                <a:gd name="f10" fmla="val 32840"/>
                <a:gd name="f11" fmla="val 25000"/>
                <a:gd name="f12" fmla="val 35780"/>
              </a:avLst>
              <a:gdLst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ss"/>
                <a:gd name="f9" fmla="val 0"/>
                <a:gd name="f10" fmla="val 32840"/>
                <a:gd name="f11" fmla="val 25000"/>
                <a:gd name="f12" fmla="val 35780"/>
                <a:gd name="f13" fmla="+- 0 0 -360"/>
                <a:gd name="f14" fmla="+- 0 0 -270"/>
                <a:gd name="f15" fmla="+- 0 0 -180"/>
                <a:gd name="f16" fmla="+- 0 0 -90"/>
                <a:gd name="f17" fmla="abs f6"/>
                <a:gd name="f18" fmla="abs f7"/>
                <a:gd name="f19" fmla="abs f8"/>
                <a:gd name="f20" fmla="val f9"/>
                <a:gd name="f21" fmla="val f10"/>
                <a:gd name="f22" fmla="val f11"/>
                <a:gd name="f23" fmla="val f12"/>
                <a:gd name="f24" fmla="*/ f13 f3 1"/>
                <a:gd name="f25" fmla="*/ f14 f3 1"/>
                <a:gd name="f26" fmla="*/ f15 f3 1"/>
                <a:gd name="f27" fmla="*/ f16 f3 1"/>
                <a:gd name="f28" fmla="?: f17 f6 1"/>
                <a:gd name="f29" fmla="?: f18 f7 1"/>
                <a:gd name="f30" fmla="?: f19 f8 1"/>
                <a:gd name="f31" fmla="*/ f24 1 f5"/>
                <a:gd name="f32" fmla="*/ f25 1 f5"/>
                <a:gd name="f33" fmla="*/ f26 1 f5"/>
                <a:gd name="f34" fmla="*/ f27 1 f5"/>
                <a:gd name="f35" fmla="*/ f28 1 21600"/>
                <a:gd name="f36" fmla="*/ f29 1 21600"/>
                <a:gd name="f37" fmla="*/ 21600 f28 1"/>
                <a:gd name="f38" fmla="*/ 21600 f29 1"/>
                <a:gd name="f39" fmla="+- f31 0 f4"/>
                <a:gd name="f40" fmla="+- f32 0 f4"/>
                <a:gd name="f41" fmla="+- f33 0 f4"/>
                <a:gd name="f42" fmla="+- f34 0 f4"/>
                <a:gd name="f43" fmla="min f36 f35"/>
                <a:gd name="f44" fmla="*/ f37 1 f30"/>
                <a:gd name="f45" fmla="*/ f38 1 f30"/>
                <a:gd name="f46" fmla="val f44"/>
                <a:gd name="f47" fmla="val f45"/>
                <a:gd name="f48" fmla="*/ f20 f43 1"/>
                <a:gd name="f49" fmla="+- f47 0 f20"/>
                <a:gd name="f50" fmla="+- f46 0 f20"/>
                <a:gd name="f51" fmla="*/ f47 f43 1"/>
                <a:gd name="f52" fmla="*/ f46 f43 1"/>
                <a:gd name="f53" fmla="min f50 f49"/>
                <a:gd name="f54" fmla="*/ f53 f23 1"/>
                <a:gd name="f55" fmla="*/ f53 f22 1"/>
                <a:gd name="f56" fmla="*/ f53 f21 1"/>
                <a:gd name="f57" fmla="*/ f54 1 100000"/>
                <a:gd name="f58" fmla="*/ f55 1 50000"/>
                <a:gd name="f59" fmla="*/ f55 1 100000"/>
                <a:gd name="f60" fmla="*/ f56 1 200000"/>
                <a:gd name="f61" fmla="*/ f56 1 100000"/>
                <a:gd name="f62" fmla="+- f46 0 f58"/>
                <a:gd name="f63" fmla="+- f46 0 f59"/>
                <a:gd name="f64" fmla="+- f47 0 f61"/>
                <a:gd name="f65" fmla="+- f57 f47 0"/>
                <a:gd name="f66" fmla="*/ f57 f43 1"/>
                <a:gd name="f67" fmla="+- f63 0 f60"/>
                <a:gd name="f68" fmla="+- f63 f60 0"/>
                <a:gd name="f69" fmla="+- f64 f47 0"/>
                <a:gd name="f70" fmla="*/ f65 1 2"/>
                <a:gd name="f71" fmla="*/ f64 f43 1"/>
                <a:gd name="f72" fmla="*/ f62 f43 1"/>
                <a:gd name="f73" fmla="*/ f63 f43 1"/>
                <a:gd name="f74" fmla="*/ f68 1 2"/>
                <a:gd name="f75" fmla="*/ f69 1 2"/>
                <a:gd name="f76" fmla="*/ f68 f43 1"/>
                <a:gd name="f77" fmla="*/ f67 f43 1"/>
                <a:gd name="f78" fmla="*/ f70 f43 1"/>
                <a:gd name="f79" fmla="*/ f75 f43 1"/>
                <a:gd name="f80" fmla="*/ f74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73" y="f48"/>
                </a:cxn>
                <a:cxn ang="f40">
                  <a:pos x="f72" y="f66"/>
                </a:cxn>
                <a:cxn ang="f40">
                  <a:pos x="f48" y="f79"/>
                </a:cxn>
                <a:cxn ang="f41">
                  <a:pos x="f80" y="f51"/>
                </a:cxn>
                <a:cxn ang="f42">
                  <a:pos x="f76" y="f78"/>
                </a:cxn>
                <a:cxn ang="f42">
                  <a:pos x="f52" y="f66"/>
                </a:cxn>
              </a:cxnLst>
              <a:rect l="f48" t="f71" r="f76" b="f51"/>
              <a:pathLst>
                <a:path>
                  <a:moveTo>
                    <a:pt x="f48" y="f71"/>
                  </a:moveTo>
                  <a:lnTo>
                    <a:pt x="f77" y="f71"/>
                  </a:lnTo>
                  <a:lnTo>
                    <a:pt x="f77" y="f66"/>
                  </a:lnTo>
                  <a:lnTo>
                    <a:pt x="f72" y="f66"/>
                  </a:lnTo>
                  <a:lnTo>
                    <a:pt x="f73" y="f48"/>
                  </a:lnTo>
                  <a:lnTo>
                    <a:pt x="f52" y="f66"/>
                  </a:lnTo>
                  <a:lnTo>
                    <a:pt x="f76" y="f66"/>
                  </a:lnTo>
                  <a:lnTo>
                    <a:pt x="f76" y="f51"/>
                  </a:lnTo>
                  <a:lnTo>
                    <a:pt x="f48" y="f51"/>
                  </a:lnTo>
                  <a:close/>
                </a:path>
              </a:pathLst>
            </a:custGeom>
            <a:solidFill>
              <a:srgbClr val="C0C9E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40E934B-CD4B-43C4-B88A-9BC1F90CF45C}"/>
                </a:ext>
              </a:extLst>
            </p:cNvPr>
            <p:cNvSpPr/>
            <p:nvPr/>
          </p:nvSpPr>
          <p:spPr>
            <a:xfrm>
              <a:off x="3364900" y="1825663"/>
              <a:ext cx="3012362" cy="112178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012366"/>
                <a:gd name="f7" fmla="val 1121788"/>
                <a:gd name="f8" fmla="val 187002"/>
                <a:gd name="f9" fmla="val 83724"/>
                <a:gd name="f10" fmla="val 2825364"/>
                <a:gd name="f11" fmla="val 2928642"/>
                <a:gd name="f12" fmla="val 934786"/>
                <a:gd name="f13" fmla="val 1038064"/>
                <a:gd name="f14" fmla="+- 0 0 -90"/>
                <a:gd name="f15" fmla="*/ f3 1 3012366"/>
                <a:gd name="f16" fmla="*/ f4 1 1121788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3012366"/>
                <a:gd name="f25" fmla="*/ f21 1 1121788"/>
                <a:gd name="f26" fmla="*/ 0 f22 1"/>
                <a:gd name="f27" fmla="*/ 187002 f21 1"/>
                <a:gd name="f28" fmla="*/ 187002 f22 1"/>
                <a:gd name="f29" fmla="*/ 0 f21 1"/>
                <a:gd name="f30" fmla="*/ 2825364 f22 1"/>
                <a:gd name="f31" fmla="*/ 3012366 f22 1"/>
                <a:gd name="f32" fmla="*/ 934786 f21 1"/>
                <a:gd name="f33" fmla="*/ 1121788 f21 1"/>
                <a:gd name="f34" fmla="+- f23 0 f1"/>
                <a:gd name="f35" fmla="*/ f26 1 3012366"/>
                <a:gd name="f36" fmla="*/ f27 1 1121788"/>
                <a:gd name="f37" fmla="*/ f28 1 3012366"/>
                <a:gd name="f38" fmla="*/ f29 1 1121788"/>
                <a:gd name="f39" fmla="*/ f30 1 3012366"/>
                <a:gd name="f40" fmla="*/ f31 1 3012366"/>
                <a:gd name="f41" fmla="*/ f32 1 1121788"/>
                <a:gd name="f42" fmla="*/ f33 1 1121788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3012366" h="1121788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91932" tIns="191932" rIns="191932" bIns="191932" anchor="ctr" anchorCtr="1" compatLnSpc="1">
              <a:noAutofit/>
            </a:bodyPr>
            <a:lstStyle/>
            <a:p>
              <a:pPr marL="0" marR="0" lvl="0" indent="0" algn="ctr" defTabSz="16002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36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নাভানা স্পোর্ট লিঃ</a:t>
              </a:r>
              <a:endParaRPr lang="en-US" sz="36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61571F8-1A4F-4196-8DF6-AD87E6F783EB}"/>
                </a:ext>
              </a:extLst>
            </p:cNvPr>
            <p:cNvSpPr/>
            <p:nvPr/>
          </p:nvSpPr>
          <p:spPr>
            <a:xfrm>
              <a:off x="5672407" y="1932657"/>
              <a:ext cx="1165603" cy="906682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8491825-43AE-491B-8432-8AA9ADEC9517}"/>
                </a:ext>
              </a:extLst>
            </p:cNvPr>
            <p:cNvSpPr/>
            <p:nvPr/>
          </p:nvSpPr>
          <p:spPr>
            <a:xfrm rot="5400013">
              <a:off x="5995821" y="4141125"/>
              <a:ext cx="952009" cy="1083829"/>
            </a:xfrm>
            <a:custGeom>
              <a:avLst>
                <a:gd name="f10" fmla="val 32840"/>
                <a:gd name="f11" fmla="val 25000"/>
                <a:gd name="f12" fmla="val 35780"/>
              </a:avLst>
              <a:gdLst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ss"/>
                <a:gd name="f9" fmla="val 0"/>
                <a:gd name="f10" fmla="val 32840"/>
                <a:gd name="f11" fmla="val 25000"/>
                <a:gd name="f12" fmla="val 35780"/>
                <a:gd name="f13" fmla="+- 0 0 -360"/>
                <a:gd name="f14" fmla="+- 0 0 -270"/>
                <a:gd name="f15" fmla="+- 0 0 -180"/>
                <a:gd name="f16" fmla="+- 0 0 -90"/>
                <a:gd name="f17" fmla="abs f6"/>
                <a:gd name="f18" fmla="abs f7"/>
                <a:gd name="f19" fmla="abs f8"/>
                <a:gd name="f20" fmla="val f9"/>
                <a:gd name="f21" fmla="val f10"/>
                <a:gd name="f22" fmla="val f11"/>
                <a:gd name="f23" fmla="val f12"/>
                <a:gd name="f24" fmla="*/ f13 f3 1"/>
                <a:gd name="f25" fmla="*/ f14 f3 1"/>
                <a:gd name="f26" fmla="*/ f15 f3 1"/>
                <a:gd name="f27" fmla="*/ f16 f3 1"/>
                <a:gd name="f28" fmla="?: f17 f6 1"/>
                <a:gd name="f29" fmla="?: f18 f7 1"/>
                <a:gd name="f30" fmla="?: f19 f8 1"/>
                <a:gd name="f31" fmla="*/ f24 1 f5"/>
                <a:gd name="f32" fmla="*/ f25 1 f5"/>
                <a:gd name="f33" fmla="*/ f26 1 f5"/>
                <a:gd name="f34" fmla="*/ f27 1 f5"/>
                <a:gd name="f35" fmla="*/ f28 1 21600"/>
                <a:gd name="f36" fmla="*/ f29 1 21600"/>
                <a:gd name="f37" fmla="*/ 21600 f28 1"/>
                <a:gd name="f38" fmla="*/ 21600 f29 1"/>
                <a:gd name="f39" fmla="+- f31 0 f4"/>
                <a:gd name="f40" fmla="+- f32 0 f4"/>
                <a:gd name="f41" fmla="+- f33 0 f4"/>
                <a:gd name="f42" fmla="+- f34 0 f4"/>
                <a:gd name="f43" fmla="min f36 f35"/>
                <a:gd name="f44" fmla="*/ f37 1 f30"/>
                <a:gd name="f45" fmla="*/ f38 1 f30"/>
                <a:gd name="f46" fmla="val f44"/>
                <a:gd name="f47" fmla="val f45"/>
                <a:gd name="f48" fmla="*/ f20 f43 1"/>
                <a:gd name="f49" fmla="+- f47 0 f20"/>
                <a:gd name="f50" fmla="+- f46 0 f20"/>
                <a:gd name="f51" fmla="*/ f47 f43 1"/>
                <a:gd name="f52" fmla="*/ f46 f43 1"/>
                <a:gd name="f53" fmla="min f50 f49"/>
                <a:gd name="f54" fmla="*/ f53 f23 1"/>
                <a:gd name="f55" fmla="*/ f53 f22 1"/>
                <a:gd name="f56" fmla="*/ f53 f21 1"/>
                <a:gd name="f57" fmla="*/ f54 1 100000"/>
                <a:gd name="f58" fmla="*/ f55 1 50000"/>
                <a:gd name="f59" fmla="*/ f55 1 100000"/>
                <a:gd name="f60" fmla="*/ f56 1 200000"/>
                <a:gd name="f61" fmla="*/ f56 1 100000"/>
                <a:gd name="f62" fmla="+- f46 0 f58"/>
                <a:gd name="f63" fmla="+- f46 0 f59"/>
                <a:gd name="f64" fmla="+- f47 0 f61"/>
                <a:gd name="f65" fmla="+- f57 f47 0"/>
                <a:gd name="f66" fmla="*/ f57 f43 1"/>
                <a:gd name="f67" fmla="+- f63 0 f60"/>
                <a:gd name="f68" fmla="+- f63 f60 0"/>
                <a:gd name="f69" fmla="+- f64 f47 0"/>
                <a:gd name="f70" fmla="*/ f65 1 2"/>
                <a:gd name="f71" fmla="*/ f64 f43 1"/>
                <a:gd name="f72" fmla="*/ f62 f43 1"/>
                <a:gd name="f73" fmla="*/ f63 f43 1"/>
                <a:gd name="f74" fmla="*/ f68 1 2"/>
                <a:gd name="f75" fmla="*/ f69 1 2"/>
                <a:gd name="f76" fmla="*/ f68 f43 1"/>
                <a:gd name="f77" fmla="*/ f67 f43 1"/>
                <a:gd name="f78" fmla="*/ f70 f43 1"/>
                <a:gd name="f79" fmla="*/ f75 f43 1"/>
                <a:gd name="f80" fmla="*/ f74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73" y="f48"/>
                </a:cxn>
                <a:cxn ang="f40">
                  <a:pos x="f72" y="f66"/>
                </a:cxn>
                <a:cxn ang="f40">
                  <a:pos x="f48" y="f79"/>
                </a:cxn>
                <a:cxn ang="f41">
                  <a:pos x="f80" y="f51"/>
                </a:cxn>
                <a:cxn ang="f42">
                  <a:pos x="f76" y="f78"/>
                </a:cxn>
                <a:cxn ang="f42">
                  <a:pos x="f52" y="f66"/>
                </a:cxn>
              </a:cxnLst>
              <a:rect l="f48" t="f71" r="f76" b="f51"/>
              <a:pathLst>
                <a:path>
                  <a:moveTo>
                    <a:pt x="f48" y="f71"/>
                  </a:moveTo>
                  <a:lnTo>
                    <a:pt x="f77" y="f71"/>
                  </a:lnTo>
                  <a:lnTo>
                    <a:pt x="f77" y="f66"/>
                  </a:lnTo>
                  <a:lnTo>
                    <a:pt x="f72" y="f66"/>
                  </a:lnTo>
                  <a:lnTo>
                    <a:pt x="f73" y="f48"/>
                  </a:lnTo>
                  <a:lnTo>
                    <a:pt x="f52" y="f66"/>
                  </a:lnTo>
                  <a:lnTo>
                    <a:pt x="f76" y="f66"/>
                  </a:lnTo>
                  <a:lnTo>
                    <a:pt x="f76" y="f51"/>
                  </a:lnTo>
                  <a:lnTo>
                    <a:pt x="f48" y="f51"/>
                  </a:lnTo>
                  <a:close/>
                </a:path>
              </a:pathLst>
            </a:custGeom>
            <a:solidFill>
              <a:srgbClr val="C0C9E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8E975A8-1215-4ECF-9BA8-7B96CB97FA8D}"/>
                </a:ext>
              </a:extLst>
            </p:cNvPr>
            <p:cNvSpPr/>
            <p:nvPr/>
          </p:nvSpPr>
          <p:spPr>
            <a:xfrm>
              <a:off x="5041562" y="3085807"/>
              <a:ext cx="3006675" cy="112178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006677"/>
                <a:gd name="f7" fmla="val 1121788"/>
                <a:gd name="f8" fmla="val 187002"/>
                <a:gd name="f9" fmla="val 83724"/>
                <a:gd name="f10" fmla="val 2819675"/>
                <a:gd name="f11" fmla="val 2922953"/>
                <a:gd name="f12" fmla="val 934786"/>
                <a:gd name="f13" fmla="val 1038064"/>
                <a:gd name="f14" fmla="+- 0 0 -90"/>
                <a:gd name="f15" fmla="*/ f3 1 3006677"/>
                <a:gd name="f16" fmla="*/ f4 1 1121788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3006677"/>
                <a:gd name="f25" fmla="*/ f21 1 1121788"/>
                <a:gd name="f26" fmla="*/ 0 f22 1"/>
                <a:gd name="f27" fmla="*/ 187002 f21 1"/>
                <a:gd name="f28" fmla="*/ 187002 f22 1"/>
                <a:gd name="f29" fmla="*/ 0 f21 1"/>
                <a:gd name="f30" fmla="*/ 2819675 f22 1"/>
                <a:gd name="f31" fmla="*/ 3006677 f22 1"/>
                <a:gd name="f32" fmla="*/ 934786 f21 1"/>
                <a:gd name="f33" fmla="*/ 1121788 f21 1"/>
                <a:gd name="f34" fmla="+- f23 0 f1"/>
                <a:gd name="f35" fmla="*/ f26 1 3006677"/>
                <a:gd name="f36" fmla="*/ f27 1 1121788"/>
                <a:gd name="f37" fmla="*/ f28 1 3006677"/>
                <a:gd name="f38" fmla="*/ f29 1 1121788"/>
                <a:gd name="f39" fmla="*/ f30 1 3006677"/>
                <a:gd name="f40" fmla="*/ f31 1 3006677"/>
                <a:gd name="f41" fmla="*/ f32 1 1121788"/>
                <a:gd name="f42" fmla="*/ f33 1 1121788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3006677" h="1121788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46212" tIns="146212" rIns="146212" bIns="146212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24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ঢাকা রি রোলিং মিলস লিঃ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917B840-DF29-403A-972B-F28E56D796BF}"/>
                </a:ext>
              </a:extLst>
            </p:cNvPr>
            <p:cNvSpPr/>
            <p:nvPr/>
          </p:nvSpPr>
          <p:spPr>
            <a:xfrm>
              <a:off x="7346216" y="3192792"/>
              <a:ext cx="1165603" cy="906682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B6FD837-C4F0-4203-9537-2106D44F6E25}"/>
                </a:ext>
              </a:extLst>
            </p:cNvPr>
            <p:cNvSpPr/>
            <p:nvPr/>
          </p:nvSpPr>
          <p:spPr>
            <a:xfrm rot="5400013">
              <a:off x="7576645" y="5401269"/>
              <a:ext cx="952009" cy="1083829"/>
            </a:xfrm>
            <a:custGeom>
              <a:avLst>
                <a:gd name="f10" fmla="val 32840"/>
                <a:gd name="f11" fmla="val 25000"/>
                <a:gd name="f12" fmla="val 35780"/>
              </a:avLst>
              <a:gdLst>
                <a:gd name="f3" fmla="val 10800000"/>
                <a:gd name="f4" fmla="val 5400000"/>
                <a:gd name="f5" fmla="val 180"/>
                <a:gd name="f6" fmla="val w"/>
                <a:gd name="f7" fmla="val h"/>
                <a:gd name="f8" fmla="val ss"/>
                <a:gd name="f9" fmla="val 0"/>
                <a:gd name="f10" fmla="val 32840"/>
                <a:gd name="f11" fmla="val 25000"/>
                <a:gd name="f12" fmla="val 35780"/>
                <a:gd name="f13" fmla="+- 0 0 -360"/>
                <a:gd name="f14" fmla="+- 0 0 -270"/>
                <a:gd name="f15" fmla="+- 0 0 -180"/>
                <a:gd name="f16" fmla="+- 0 0 -90"/>
                <a:gd name="f17" fmla="abs f6"/>
                <a:gd name="f18" fmla="abs f7"/>
                <a:gd name="f19" fmla="abs f8"/>
                <a:gd name="f20" fmla="val f9"/>
                <a:gd name="f21" fmla="val f10"/>
                <a:gd name="f22" fmla="val f11"/>
                <a:gd name="f23" fmla="val f12"/>
                <a:gd name="f24" fmla="*/ f13 f3 1"/>
                <a:gd name="f25" fmla="*/ f14 f3 1"/>
                <a:gd name="f26" fmla="*/ f15 f3 1"/>
                <a:gd name="f27" fmla="*/ f16 f3 1"/>
                <a:gd name="f28" fmla="?: f17 f6 1"/>
                <a:gd name="f29" fmla="?: f18 f7 1"/>
                <a:gd name="f30" fmla="?: f19 f8 1"/>
                <a:gd name="f31" fmla="*/ f24 1 f5"/>
                <a:gd name="f32" fmla="*/ f25 1 f5"/>
                <a:gd name="f33" fmla="*/ f26 1 f5"/>
                <a:gd name="f34" fmla="*/ f27 1 f5"/>
                <a:gd name="f35" fmla="*/ f28 1 21600"/>
                <a:gd name="f36" fmla="*/ f29 1 21600"/>
                <a:gd name="f37" fmla="*/ 21600 f28 1"/>
                <a:gd name="f38" fmla="*/ 21600 f29 1"/>
                <a:gd name="f39" fmla="+- f31 0 f4"/>
                <a:gd name="f40" fmla="+- f32 0 f4"/>
                <a:gd name="f41" fmla="+- f33 0 f4"/>
                <a:gd name="f42" fmla="+- f34 0 f4"/>
                <a:gd name="f43" fmla="min f36 f35"/>
                <a:gd name="f44" fmla="*/ f37 1 f30"/>
                <a:gd name="f45" fmla="*/ f38 1 f30"/>
                <a:gd name="f46" fmla="val f44"/>
                <a:gd name="f47" fmla="val f45"/>
                <a:gd name="f48" fmla="*/ f20 f43 1"/>
                <a:gd name="f49" fmla="+- f47 0 f20"/>
                <a:gd name="f50" fmla="+- f46 0 f20"/>
                <a:gd name="f51" fmla="*/ f47 f43 1"/>
                <a:gd name="f52" fmla="*/ f46 f43 1"/>
                <a:gd name="f53" fmla="min f50 f49"/>
                <a:gd name="f54" fmla="*/ f53 f23 1"/>
                <a:gd name="f55" fmla="*/ f53 f22 1"/>
                <a:gd name="f56" fmla="*/ f53 f21 1"/>
                <a:gd name="f57" fmla="*/ f54 1 100000"/>
                <a:gd name="f58" fmla="*/ f55 1 50000"/>
                <a:gd name="f59" fmla="*/ f55 1 100000"/>
                <a:gd name="f60" fmla="*/ f56 1 200000"/>
                <a:gd name="f61" fmla="*/ f56 1 100000"/>
                <a:gd name="f62" fmla="+- f46 0 f58"/>
                <a:gd name="f63" fmla="+- f46 0 f59"/>
                <a:gd name="f64" fmla="+- f47 0 f61"/>
                <a:gd name="f65" fmla="+- f57 f47 0"/>
                <a:gd name="f66" fmla="*/ f57 f43 1"/>
                <a:gd name="f67" fmla="+- f63 0 f60"/>
                <a:gd name="f68" fmla="+- f63 f60 0"/>
                <a:gd name="f69" fmla="+- f64 f47 0"/>
                <a:gd name="f70" fmla="*/ f65 1 2"/>
                <a:gd name="f71" fmla="*/ f64 f43 1"/>
                <a:gd name="f72" fmla="*/ f62 f43 1"/>
                <a:gd name="f73" fmla="*/ f63 f43 1"/>
                <a:gd name="f74" fmla="*/ f68 1 2"/>
                <a:gd name="f75" fmla="*/ f69 1 2"/>
                <a:gd name="f76" fmla="*/ f68 f43 1"/>
                <a:gd name="f77" fmla="*/ f67 f43 1"/>
                <a:gd name="f78" fmla="*/ f70 f43 1"/>
                <a:gd name="f79" fmla="*/ f75 f43 1"/>
                <a:gd name="f80" fmla="*/ f74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9">
                  <a:pos x="f73" y="f48"/>
                </a:cxn>
                <a:cxn ang="f40">
                  <a:pos x="f72" y="f66"/>
                </a:cxn>
                <a:cxn ang="f40">
                  <a:pos x="f48" y="f79"/>
                </a:cxn>
                <a:cxn ang="f41">
                  <a:pos x="f80" y="f51"/>
                </a:cxn>
                <a:cxn ang="f42">
                  <a:pos x="f76" y="f78"/>
                </a:cxn>
                <a:cxn ang="f42">
                  <a:pos x="f52" y="f66"/>
                </a:cxn>
              </a:cxnLst>
              <a:rect l="f48" t="f71" r="f76" b="f51"/>
              <a:pathLst>
                <a:path>
                  <a:moveTo>
                    <a:pt x="f48" y="f71"/>
                  </a:moveTo>
                  <a:lnTo>
                    <a:pt x="f77" y="f71"/>
                  </a:lnTo>
                  <a:lnTo>
                    <a:pt x="f77" y="f66"/>
                  </a:lnTo>
                  <a:lnTo>
                    <a:pt x="f72" y="f66"/>
                  </a:lnTo>
                  <a:lnTo>
                    <a:pt x="f73" y="f48"/>
                  </a:lnTo>
                  <a:lnTo>
                    <a:pt x="f52" y="f66"/>
                  </a:lnTo>
                  <a:lnTo>
                    <a:pt x="f76" y="f66"/>
                  </a:lnTo>
                  <a:lnTo>
                    <a:pt x="f76" y="f51"/>
                  </a:lnTo>
                  <a:lnTo>
                    <a:pt x="f48" y="f51"/>
                  </a:lnTo>
                  <a:close/>
                </a:path>
              </a:pathLst>
            </a:custGeom>
            <a:solidFill>
              <a:srgbClr val="C0C9E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72725A-2C51-494E-B00E-F7375332A5B0}"/>
                </a:ext>
              </a:extLst>
            </p:cNvPr>
            <p:cNvSpPr/>
            <p:nvPr/>
          </p:nvSpPr>
          <p:spPr>
            <a:xfrm>
              <a:off x="6718224" y="4345942"/>
              <a:ext cx="2814998" cy="112178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815002"/>
                <a:gd name="f7" fmla="val 1121788"/>
                <a:gd name="f8" fmla="val 187002"/>
                <a:gd name="f9" fmla="val 83724"/>
                <a:gd name="f10" fmla="val 2628000"/>
                <a:gd name="f11" fmla="val 2731278"/>
                <a:gd name="f12" fmla="val 934786"/>
                <a:gd name="f13" fmla="val 1038064"/>
                <a:gd name="f14" fmla="+- 0 0 -90"/>
                <a:gd name="f15" fmla="*/ f3 1 2815002"/>
                <a:gd name="f16" fmla="*/ f4 1 1121788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2815002"/>
                <a:gd name="f25" fmla="*/ f21 1 1121788"/>
                <a:gd name="f26" fmla="*/ 0 f22 1"/>
                <a:gd name="f27" fmla="*/ 187002 f21 1"/>
                <a:gd name="f28" fmla="*/ 187002 f22 1"/>
                <a:gd name="f29" fmla="*/ 0 f21 1"/>
                <a:gd name="f30" fmla="*/ 2628000 f22 1"/>
                <a:gd name="f31" fmla="*/ 2815002 f22 1"/>
                <a:gd name="f32" fmla="*/ 934786 f21 1"/>
                <a:gd name="f33" fmla="*/ 1121788 f21 1"/>
                <a:gd name="f34" fmla="+- f23 0 f1"/>
                <a:gd name="f35" fmla="*/ f26 1 2815002"/>
                <a:gd name="f36" fmla="*/ f27 1 1121788"/>
                <a:gd name="f37" fmla="*/ f28 1 2815002"/>
                <a:gd name="f38" fmla="*/ f29 1 1121788"/>
                <a:gd name="f39" fmla="*/ f30 1 2815002"/>
                <a:gd name="f40" fmla="*/ f31 1 2815002"/>
                <a:gd name="f41" fmla="*/ f32 1 1121788"/>
                <a:gd name="f42" fmla="*/ f33 1 1121788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2815002" h="1121788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61446" tIns="161446" rIns="161446" bIns="161446" anchor="ctr" anchorCtr="1" compatLnSpc="1">
              <a:noAutofit/>
            </a:bodyPr>
            <a:lstStyle/>
            <a:p>
              <a:pPr marL="0" marR="0" lvl="0" indent="0" algn="ctr" defTabSz="12445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28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আফতাব অটোমোবাইলস লিঃ</a:t>
              </a:r>
              <a:endParaRPr lang="en-US" sz="28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F6D800A-D6BF-4BBD-AFA1-1C734D31990C}"/>
                </a:ext>
              </a:extLst>
            </p:cNvPr>
            <p:cNvSpPr/>
            <p:nvPr/>
          </p:nvSpPr>
          <p:spPr>
            <a:xfrm>
              <a:off x="8927040" y="4452926"/>
              <a:ext cx="1165603" cy="906682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BFF1939-BC31-4872-9ACC-172C73A8343D}"/>
                </a:ext>
              </a:extLst>
            </p:cNvPr>
            <p:cNvSpPr/>
            <p:nvPr/>
          </p:nvSpPr>
          <p:spPr>
            <a:xfrm>
              <a:off x="8394886" y="5606085"/>
              <a:ext cx="3462384" cy="112178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462384"/>
                <a:gd name="f7" fmla="val 1121788"/>
                <a:gd name="f8" fmla="val 187002"/>
                <a:gd name="f9" fmla="val 83724"/>
                <a:gd name="f10" fmla="val 3275382"/>
                <a:gd name="f11" fmla="val 3378660"/>
                <a:gd name="f12" fmla="val 934786"/>
                <a:gd name="f13" fmla="val 1038064"/>
                <a:gd name="f14" fmla="+- 0 0 -90"/>
                <a:gd name="f15" fmla="*/ f3 1 3462384"/>
                <a:gd name="f16" fmla="*/ f4 1 1121788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3462384"/>
                <a:gd name="f25" fmla="*/ f21 1 1121788"/>
                <a:gd name="f26" fmla="*/ 0 f22 1"/>
                <a:gd name="f27" fmla="*/ 187002 f21 1"/>
                <a:gd name="f28" fmla="*/ 187002 f22 1"/>
                <a:gd name="f29" fmla="*/ 0 f21 1"/>
                <a:gd name="f30" fmla="*/ 3275382 f22 1"/>
                <a:gd name="f31" fmla="*/ 3462384 f22 1"/>
                <a:gd name="f32" fmla="*/ 934786 f21 1"/>
                <a:gd name="f33" fmla="*/ 1121788 f21 1"/>
                <a:gd name="f34" fmla="+- f23 0 f1"/>
                <a:gd name="f35" fmla="*/ f26 1 3462384"/>
                <a:gd name="f36" fmla="*/ f27 1 1121788"/>
                <a:gd name="f37" fmla="*/ f28 1 3462384"/>
                <a:gd name="f38" fmla="*/ f29 1 1121788"/>
                <a:gd name="f39" fmla="*/ f30 1 3462384"/>
                <a:gd name="f40" fmla="*/ f31 1 3462384"/>
                <a:gd name="f41" fmla="*/ f32 1 1121788"/>
                <a:gd name="f42" fmla="*/ f33 1 1121788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3462384" h="1121788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22409" tIns="222409" rIns="222409" bIns="222409" anchor="ctr" anchorCtr="1" compatLnSpc="1">
              <a:noAutofit/>
            </a:bodyPr>
            <a:lstStyle/>
            <a:p>
              <a:pPr marL="0" marR="0" lvl="0" indent="0" algn="ctr" defTabSz="195580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44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আফতাব ডেইরি</a:t>
              </a:r>
              <a:endParaRPr lang="en-US" sz="44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53722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FAD9CA-5545-4EBF-9E24-BC2C3EFB59E9}"/>
              </a:ext>
            </a:extLst>
          </p:cNvPr>
          <p:cNvSpPr txBox="1"/>
          <p:nvPr/>
        </p:nvSpPr>
        <p:spPr>
          <a:xfrm>
            <a:off x="546295" y="478301"/>
            <a:ext cx="110994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0" i="0" u="none" strike="noStrike" kern="1200" cap="none" spc="0" baseline="0" dirty="0">
                <a:solidFill>
                  <a:srgbClr val="FF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 জহুরুল ইসলামের জনহিতকর কাজ</a:t>
            </a:r>
            <a:endParaRPr lang="en-US" sz="6000" b="0" i="0" u="none" strike="noStrike" kern="1200" cap="none" spc="0" baseline="0" dirty="0">
              <a:solidFill>
                <a:srgbClr val="FF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Diagram 2">
            <a:extLst>
              <a:ext uri="{FF2B5EF4-FFF2-40B4-BE49-F238E27FC236}">
                <a16:creationId xmlns:a16="http://schemas.microsoft.com/office/drawing/2014/main" id="{9E12A08E-6C87-4BD2-A1AB-D36A69049148}"/>
              </a:ext>
            </a:extLst>
          </p:cNvPr>
          <p:cNvGrpSpPr/>
          <p:nvPr/>
        </p:nvGrpSpPr>
        <p:grpSpPr>
          <a:xfrm>
            <a:off x="1519084" y="1593452"/>
            <a:ext cx="9409471" cy="4364896"/>
            <a:chOff x="3048627" y="1593451"/>
            <a:chExt cx="7169298" cy="5372191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A207742-0474-483E-8DAE-F89DD8AA5E09}"/>
                </a:ext>
              </a:extLst>
            </p:cNvPr>
            <p:cNvSpPr/>
            <p:nvPr/>
          </p:nvSpPr>
          <p:spPr>
            <a:xfrm>
              <a:off x="6210284" y="1593451"/>
              <a:ext cx="1732577" cy="199147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91471"/>
                <a:gd name="f7" fmla="val 1732580"/>
                <a:gd name="f8" fmla="val 995735"/>
                <a:gd name="f9" fmla="val 1991470"/>
                <a:gd name="f10" fmla="val 376836"/>
                <a:gd name="f11" fmla="val 1355744"/>
                <a:gd name="f12" fmla="val 995736"/>
                <a:gd name="f13" fmla="val 1"/>
                <a:gd name="f14" fmla="+- 0 0 -90"/>
                <a:gd name="f15" fmla="*/ f3 1 1991471"/>
                <a:gd name="f16" fmla="*/ f4 1 173258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991471"/>
                <a:gd name="f25" fmla="*/ f21 1 1732580"/>
                <a:gd name="f26" fmla="*/ 0 f22 1"/>
                <a:gd name="f27" fmla="*/ 866290 f21 1"/>
                <a:gd name="f28" fmla="*/ 433145 f22 1"/>
                <a:gd name="f29" fmla="*/ 0 f21 1"/>
                <a:gd name="f30" fmla="*/ 1558326 f22 1"/>
                <a:gd name="f31" fmla="*/ 1991471 f22 1"/>
                <a:gd name="f32" fmla="*/ 1732580 f21 1"/>
                <a:gd name="f33" fmla="+- f23 0 f1"/>
                <a:gd name="f34" fmla="*/ f26 1 1991471"/>
                <a:gd name="f35" fmla="*/ f27 1 1732580"/>
                <a:gd name="f36" fmla="*/ f28 1 1991471"/>
                <a:gd name="f37" fmla="*/ f29 1 1732580"/>
                <a:gd name="f38" fmla="*/ f30 1 1991471"/>
                <a:gd name="f39" fmla="*/ f31 1 1991471"/>
                <a:gd name="f40" fmla="*/ f32 1 1732580"/>
                <a:gd name="f41" fmla="*/ f17 1 f24"/>
                <a:gd name="f42" fmla="*/ f18 1 f24"/>
                <a:gd name="f43" fmla="*/ f17 1 f25"/>
                <a:gd name="f44" fmla="*/ f19 1 f25"/>
                <a:gd name="f45" fmla="*/ f34 1 f24"/>
                <a:gd name="f46" fmla="*/ f35 1 f25"/>
                <a:gd name="f47" fmla="*/ f36 1 f24"/>
                <a:gd name="f48" fmla="*/ f37 1 f25"/>
                <a:gd name="f49" fmla="*/ f38 1 f24"/>
                <a:gd name="f50" fmla="*/ f39 1 f24"/>
                <a:gd name="f51" fmla="*/ f40 1 f25"/>
                <a:gd name="f52" fmla="*/ f41 f15 1"/>
                <a:gd name="f53" fmla="*/ f42 f15 1"/>
                <a:gd name="f54" fmla="*/ f44 f16 1"/>
                <a:gd name="f55" fmla="*/ f43 f16 1"/>
                <a:gd name="f56" fmla="*/ f45 f15 1"/>
                <a:gd name="f57" fmla="*/ f46 f16 1"/>
                <a:gd name="f58" fmla="*/ f47 f15 1"/>
                <a:gd name="f59" fmla="*/ f48 f16 1"/>
                <a:gd name="f60" fmla="*/ f49 f15 1"/>
                <a:gd name="f61" fmla="*/ f50 f15 1"/>
                <a:gd name="f62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57"/>
                </a:cxn>
                <a:cxn ang="f33">
                  <a:pos x="f58" y="f59"/>
                </a:cxn>
                <a:cxn ang="f33">
                  <a:pos x="f60" y="f59"/>
                </a:cxn>
                <a:cxn ang="f33">
                  <a:pos x="f61" y="f57"/>
                </a:cxn>
                <a:cxn ang="f33">
                  <a:pos x="f60" y="f62"/>
                </a:cxn>
                <a:cxn ang="f33">
                  <a:pos x="f58" y="f62"/>
                </a:cxn>
                <a:cxn ang="f33">
                  <a:pos x="f56" y="f57"/>
                </a:cxn>
              </a:cxnLst>
              <a:rect l="f52" t="f55" r="f53" b="f54"/>
              <a:pathLst>
                <a:path w="1991471" h="173258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12" y="f7"/>
                  </a:lnTo>
                  <a:lnTo>
                    <a:pt x="f13" y="f11"/>
                  </a:lnTo>
                  <a:lnTo>
                    <a:pt x="f13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422397" tIns="462741" rIns="422397" bIns="462741" anchor="ctr" anchorCtr="1" compatLnSpc="1">
              <a:noAutofit/>
            </a:bodyPr>
            <a:lstStyle/>
            <a:p>
              <a:pPr marL="0" marR="0" lvl="0" indent="0" algn="ctr" defTabSz="177799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40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স্বাস্থ্য</a:t>
              </a:r>
              <a:endParaRPr lang="en-US" sz="40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908E2D2-EFD2-49F0-AA29-F23634DEFDA7}"/>
                </a:ext>
              </a:extLst>
            </p:cNvPr>
            <p:cNvSpPr/>
            <p:nvPr/>
          </p:nvSpPr>
          <p:spPr>
            <a:xfrm>
              <a:off x="7995440" y="1991746"/>
              <a:ext cx="2222485" cy="119488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283690A-1060-426D-82AF-4D7EC359623D}"/>
                </a:ext>
              </a:extLst>
            </p:cNvPr>
            <p:cNvSpPr/>
            <p:nvPr/>
          </p:nvSpPr>
          <p:spPr>
            <a:xfrm>
              <a:off x="4339102" y="1593451"/>
              <a:ext cx="1732577" cy="199147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91471"/>
                <a:gd name="f7" fmla="val 1732580"/>
                <a:gd name="f8" fmla="val 995735"/>
                <a:gd name="f9" fmla="val 1991470"/>
                <a:gd name="f10" fmla="val 376836"/>
                <a:gd name="f11" fmla="val 1355744"/>
                <a:gd name="f12" fmla="val 995736"/>
                <a:gd name="f13" fmla="val 1"/>
                <a:gd name="f14" fmla="+- 0 0 -90"/>
                <a:gd name="f15" fmla="*/ f3 1 1991471"/>
                <a:gd name="f16" fmla="*/ f4 1 173258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991471"/>
                <a:gd name="f25" fmla="*/ f21 1 1732580"/>
                <a:gd name="f26" fmla="*/ 0 f22 1"/>
                <a:gd name="f27" fmla="*/ 866290 f21 1"/>
                <a:gd name="f28" fmla="*/ 433145 f22 1"/>
                <a:gd name="f29" fmla="*/ 0 f21 1"/>
                <a:gd name="f30" fmla="*/ 1558326 f22 1"/>
                <a:gd name="f31" fmla="*/ 1991471 f22 1"/>
                <a:gd name="f32" fmla="*/ 1732580 f21 1"/>
                <a:gd name="f33" fmla="+- f23 0 f1"/>
                <a:gd name="f34" fmla="*/ f26 1 1991471"/>
                <a:gd name="f35" fmla="*/ f27 1 1732580"/>
                <a:gd name="f36" fmla="*/ f28 1 1991471"/>
                <a:gd name="f37" fmla="*/ f29 1 1732580"/>
                <a:gd name="f38" fmla="*/ f30 1 1991471"/>
                <a:gd name="f39" fmla="*/ f31 1 1991471"/>
                <a:gd name="f40" fmla="*/ f32 1 1732580"/>
                <a:gd name="f41" fmla="*/ f17 1 f24"/>
                <a:gd name="f42" fmla="*/ f18 1 f24"/>
                <a:gd name="f43" fmla="*/ f17 1 f25"/>
                <a:gd name="f44" fmla="*/ f19 1 f25"/>
                <a:gd name="f45" fmla="*/ f34 1 f24"/>
                <a:gd name="f46" fmla="*/ f35 1 f25"/>
                <a:gd name="f47" fmla="*/ f36 1 f24"/>
                <a:gd name="f48" fmla="*/ f37 1 f25"/>
                <a:gd name="f49" fmla="*/ f38 1 f24"/>
                <a:gd name="f50" fmla="*/ f39 1 f24"/>
                <a:gd name="f51" fmla="*/ f40 1 f25"/>
                <a:gd name="f52" fmla="*/ f41 f15 1"/>
                <a:gd name="f53" fmla="*/ f42 f15 1"/>
                <a:gd name="f54" fmla="*/ f44 f16 1"/>
                <a:gd name="f55" fmla="*/ f43 f16 1"/>
                <a:gd name="f56" fmla="*/ f45 f15 1"/>
                <a:gd name="f57" fmla="*/ f46 f16 1"/>
                <a:gd name="f58" fmla="*/ f47 f15 1"/>
                <a:gd name="f59" fmla="*/ f48 f16 1"/>
                <a:gd name="f60" fmla="*/ f49 f15 1"/>
                <a:gd name="f61" fmla="*/ f50 f15 1"/>
                <a:gd name="f62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57"/>
                </a:cxn>
                <a:cxn ang="f33">
                  <a:pos x="f58" y="f59"/>
                </a:cxn>
                <a:cxn ang="f33">
                  <a:pos x="f60" y="f59"/>
                </a:cxn>
                <a:cxn ang="f33">
                  <a:pos x="f61" y="f57"/>
                </a:cxn>
                <a:cxn ang="f33">
                  <a:pos x="f60" y="f62"/>
                </a:cxn>
                <a:cxn ang="f33">
                  <a:pos x="f58" y="f62"/>
                </a:cxn>
                <a:cxn ang="f33">
                  <a:pos x="f56" y="f57"/>
                </a:cxn>
              </a:cxnLst>
              <a:rect l="f52" t="f55" r="f53" b="f54"/>
              <a:pathLst>
                <a:path w="1991471" h="173258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12" y="f7"/>
                  </a:lnTo>
                  <a:lnTo>
                    <a:pt x="f13" y="f11"/>
                  </a:lnTo>
                  <a:lnTo>
                    <a:pt x="f13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69994" tIns="310338" rIns="269994" bIns="310338" anchor="ctr" anchorCtr="1" compatLnSpc="1">
              <a:noAutofit/>
            </a:bodyPr>
            <a:lstStyle/>
            <a:p>
              <a:pPr marL="0" marR="0" lvl="0" indent="0" algn="ctr" defTabSz="21335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48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শিক্ষা</a:t>
              </a:r>
              <a:endParaRPr lang="en-US" sz="48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2008ACD5-1A1A-4CAE-A18F-90BA13042C53}"/>
                </a:ext>
              </a:extLst>
            </p:cNvPr>
            <p:cNvSpPr/>
            <p:nvPr/>
          </p:nvSpPr>
          <p:spPr>
            <a:xfrm>
              <a:off x="5271104" y="3283811"/>
              <a:ext cx="1732577" cy="199147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91471"/>
                <a:gd name="f7" fmla="val 1732580"/>
                <a:gd name="f8" fmla="val 995735"/>
                <a:gd name="f9" fmla="val 1991470"/>
                <a:gd name="f10" fmla="val 376836"/>
                <a:gd name="f11" fmla="val 1355744"/>
                <a:gd name="f12" fmla="val 995736"/>
                <a:gd name="f13" fmla="val 1"/>
                <a:gd name="f14" fmla="+- 0 0 -90"/>
                <a:gd name="f15" fmla="*/ f3 1 1991471"/>
                <a:gd name="f16" fmla="*/ f4 1 173258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991471"/>
                <a:gd name="f25" fmla="*/ f21 1 1732580"/>
                <a:gd name="f26" fmla="*/ 0 f22 1"/>
                <a:gd name="f27" fmla="*/ 866290 f21 1"/>
                <a:gd name="f28" fmla="*/ 433145 f22 1"/>
                <a:gd name="f29" fmla="*/ 0 f21 1"/>
                <a:gd name="f30" fmla="*/ 1558326 f22 1"/>
                <a:gd name="f31" fmla="*/ 1991471 f22 1"/>
                <a:gd name="f32" fmla="*/ 1732580 f21 1"/>
                <a:gd name="f33" fmla="+- f23 0 f1"/>
                <a:gd name="f34" fmla="*/ f26 1 1991471"/>
                <a:gd name="f35" fmla="*/ f27 1 1732580"/>
                <a:gd name="f36" fmla="*/ f28 1 1991471"/>
                <a:gd name="f37" fmla="*/ f29 1 1732580"/>
                <a:gd name="f38" fmla="*/ f30 1 1991471"/>
                <a:gd name="f39" fmla="*/ f31 1 1991471"/>
                <a:gd name="f40" fmla="*/ f32 1 1732580"/>
                <a:gd name="f41" fmla="*/ f17 1 f24"/>
                <a:gd name="f42" fmla="*/ f18 1 f24"/>
                <a:gd name="f43" fmla="*/ f17 1 f25"/>
                <a:gd name="f44" fmla="*/ f19 1 f25"/>
                <a:gd name="f45" fmla="*/ f34 1 f24"/>
                <a:gd name="f46" fmla="*/ f35 1 f25"/>
                <a:gd name="f47" fmla="*/ f36 1 f24"/>
                <a:gd name="f48" fmla="*/ f37 1 f25"/>
                <a:gd name="f49" fmla="*/ f38 1 f24"/>
                <a:gd name="f50" fmla="*/ f39 1 f24"/>
                <a:gd name="f51" fmla="*/ f40 1 f25"/>
                <a:gd name="f52" fmla="*/ f41 f15 1"/>
                <a:gd name="f53" fmla="*/ f42 f15 1"/>
                <a:gd name="f54" fmla="*/ f44 f16 1"/>
                <a:gd name="f55" fmla="*/ f43 f16 1"/>
                <a:gd name="f56" fmla="*/ f45 f15 1"/>
                <a:gd name="f57" fmla="*/ f46 f16 1"/>
                <a:gd name="f58" fmla="*/ f47 f15 1"/>
                <a:gd name="f59" fmla="*/ f48 f16 1"/>
                <a:gd name="f60" fmla="*/ f49 f15 1"/>
                <a:gd name="f61" fmla="*/ f50 f15 1"/>
                <a:gd name="f62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57"/>
                </a:cxn>
                <a:cxn ang="f33">
                  <a:pos x="f58" y="f59"/>
                </a:cxn>
                <a:cxn ang="f33">
                  <a:pos x="f60" y="f59"/>
                </a:cxn>
                <a:cxn ang="f33">
                  <a:pos x="f61" y="f57"/>
                </a:cxn>
                <a:cxn ang="f33">
                  <a:pos x="f60" y="f62"/>
                </a:cxn>
                <a:cxn ang="f33">
                  <a:pos x="f58" y="f62"/>
                </a:cxn>
                <a:cxn ang="f33">
                  <a:pos x="f56" y="f57"/>
                </a:cxn>
              </a:cxnLst>
              <a:rect l="f52" t="f55" r="f53" b="f54"/>
              <a:pathLst>
                <a:path w="1991471" h="173258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12" y="f7"/>
                  </a:lnTo>
                  <a:lnTo>
                    <a:pt x="f13" y="f11"/>
                  </a:lnTo>
                  <a:lnTo>
                    <a:pt x="f13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437631" tIns="477975" rIns="437631" bIns="477975" anchor="ctr" anchorCtr="1" compatLnSpc="1">
              <a:noAutofit/>
            </a:bodyPr>
            <a:lstStyle/>
            <a:p>
              <a:pPr marL="0" marR="0" lvl="0" indent="0" algn="ctr" defTabSz="195580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44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খাদ্য</a:t>
              </a:r>
              <a:endParaRPr lang="en-US" sz="44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3FD99E8-7AF2-4751-80CF-4F89FE46AA2A}"/>
                </a:ext>
              </a:extLst>
            </p:cNvPr>
            <p:cNvSpPr/>
            <p:nvPr/>
          </p:nvSpPr>
          <p:spPr>
            <a:xfrm>
              <a:off x="3048627" y="3682105"/>
              <a:ext cx="2150787" cy="119488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FA952C0-EDB6-4F71-A0B6-87D1DE325415}"/>
                </a:ext>
              </a:extLst>
            </p:cNvPr>
            <p:cNvSpPr/>
            <p:nvPr/>
          </p:nvSpPr>
          <p:spPr>
            <a:xfrm>
              <a:off x="7142296" y="3283811"/>
              <a:ext cx="1732577" cy="199147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91471"/>
                <a:gd name="f7" fmla="val 1732580"/>
                <a:gd name="f8" fmla="val 995735"/>
                <a:gd name="f9" fmla="val 1991470"/>
                <a:gd name="f10" fmla="val 376836"/>
                <a:gd name="f11" fmla="val 1355744"/>
                <a:gd name="f12" fmla="val 995736"/>
                <a:gd name="f13" fmla="val 1"/>
                <a:gd name="f14" fmla="+- 0 0 -90"/>
                <a:gd name="f15" fmla="*/ f3 1 1991471"/>
                <a:gd name="f16" fmla="*/ f4 1 173258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991471"/>
                <a:gd name="f25" fmla="*/ f21 1 1732580"/>
                <a:gd name="f26" fmla="*/ 0 f22 1"/>
                <a:gd name="f27" fmla="*/ 866290 f21 1"/>
                <a:gd name="f28" fmla="*/ 433145 f22 1"/>
                <a:gd name="f29" fmla="*/ 0 f21 1"/>
                <a:gd name="f30" fmla="*/ 1558326 f22 1"/>
                <a:gd name="f31" fmla="*/ 1991471 f22 1"/>
                <a:gd name="f32" fmla="*/ 1732580 f21 1"/>
                <a:gd name="f33" fmla="+- f23 0 f1"/>
                <a:gd name="f34" fmla="*/ f26 1 1991471"/>
                <a:gd name="f35" fmla="*/ f27 1 1732580"/>
                <a:gd name="f36" fmla="*/ f28 1 1991471"/>
                <a:gd name="f37" fmla="*/ f29 1 1732580"/>
                <a:gd name="f38" fmla="*/ f30 1 1991471"/>
                <a:gd name="f39" fmla="*/ f31 1 1991471"/>
                <a:gd name="f40" fmla="*/ f32 1 1732580"/>
                <a:gd name="f41" fmla="*/ f17 1 f24"/>
                <a:gd name="f42" fmla="*/ f18 1 f24"/>
                <a:gd name="f43" fmla="*/ f17 1 f25"/>
                <a:gd name="f44" fmla="*/ f19 1 f25"/>
                <a:gd name="f45" fmla="*/ f34 1 f24"/>
                <a:gd name="f46" fmla="*/ f35 1 f25"/>
                <a:gd name="f47" fmla="*/ f36 1 f24"/>
                <a:gd name="f48" fmla="*/ f37 1 f25"/>
                <a:gd name="f49" fmla="*/ f38 1 f24"/>
                <a:gd name="f50" fmla="*/ f39 1 f24"/>
                <a:gd name="f51" fmla="*/ f40 1 f25"/>
                <a:gd name="f52" fmla="*/ f41 f15 1"/>
                <a:gd name="f53" fmla="*/ f42 f15 1"/>
                <a:gd name="f54" fmla="*/ f44 f16 1"/>
                <a:gd name="f55" fmla="*/ f43 f16 1"/>
                <a:gd name="f56" fmla="*/ f45 f15 1"/>
                <a:gd name="f57" fmla="*/ f46 f16 1"/>
                <a:gd name="f58" fmla="*/ f47 f15 1"/>
                <a:gd name="f59" fmla="*/ f48 f16 1"/>
                <a:gd name="f60" fmla="*/ f49 f15 1"/>
                <a:gd name="f61" fmla="*/ f50 f15 1"/>
                <a:gd name="f62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57"/>
                </a:cxn>
                <a:cxn ang="f33">
                  <a:pos x="f58" y="f59"/>
                </a:cxn>
                <a:cxn ang="f33">
                  <a:pos x="f60" y="f59"/>
                </a:cxn>
                <a:cxn ang="f33">
                  <a:pos x="f61" y="f57"/>
                </a:cxn>
                <a:cxn ang="f33">
                  <a:pos x="f60" y="f62"/>
                </a:cxn>
                <a:cxn ang="f33">
                  <a:pos x="f58" y="f62"/>
                </a:cxn>
                <a:cxn ang="f33">
                  <a:pos x="f56" y="f57"/>
                </a:cxn>
              </a:cxnLst>
              <a:rect l="f52" t="f55" r="f53" b="f54"/>
              <a:pathLst>
                <a:path w="1991471" h="173258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12" y="f7"/>
                  </a:lnTo>
                  <a:lnTo>
                    <a:pt x="f13" y="f11"/>
                  </a:lnTo>
                  <a:lnTo>
                    <a:pt x="f13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69994" tIns="310338" rIns="269994" bIns="310338" anchor="ctr" anchorCtr="1" compatLnSpc="1">
              <a:noAutofit/>
            </a:bodyPr>
            <a:lstStyle/>
            <a:p>
              <a:pPr marL="0" marR="0" lvl="0" indent="0" algn="ctr" defTabSz="16002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3600" b="0" i="0" u="none" strike="noStrike" kern="1200" cap="none" spc="0" baseline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ব্যাংকিং</a:t>
              </a:r>
              <a:endParaRPr lang="en-US" sz="3600" b="0" i="0" u="none" strike="noStrike" kern="1200" cap="none" spc="0" baseline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F88D36-85E7-40B6-909F-0E18FAFB579D}"/>
                </a:ext>
              </a:extLst>
            </p:cNvPr>
            <p:cNvSpPr/>
            <p:nvPr/>
          </p:nvSpPr>
          <p:spPr>
            <a:xfrm>
              <a:off x="6210284" y="4974171"/>
              <a:ext cx="1732577" cy="199147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91471"/>
                <a:gd name="f7" fmla="val 1732580"/>
                <a:gd name="f8" fmla="val 995735"/>
                <a:gd name="f9" fmla="val 1991470"/>
                <a:gd name="f10" fmla="val 376836"/>
                <a:gd name="f11" fmla="val 1355744"/>
                <a:gd name="f12" fmla="val 995736"/>
                <a:gd name="f13" fmla="val 1"/>
                <a:gd name="f14" fmla="+- 0 0 -90"/>
                <a:gd name="f15" fmla="*/ f3 1 1991471"/>
                <a:gd name="f16" fmla="*/ f4 1 173258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991471"/>
                <a:gd name="f25" fmla="*/ f21 1 1732580"/>
                <a:gd name="f26" fmla="*/ 0 f22 1"/>
                <a:gd name="f27" fmla="*/ 866290 f21 1"/>
                <a:gd name="f28" fmla="*/ 433145 f22 1"/>
                <a:gd name="f29" fmla="*/ 0 f21 1"/>
                <a:gd name="f30" fmla="*/ 1558326 f22 1"/>
                <a:gd name="f31" fmla="*/ 1991471 f22 1"/>
                <a:gd name="f32" fmla="*/ 1732580 f21 1"/>
                <a:gd name="f33" fmla="+- f23 0 f1"/>
                <a:gd name="f34" fmla="*/ f26 1 1991471"/>
                <a:gd name="f35" fmla="*/ f27 1 1732580"/>
                <a:gd name="f36" fmla="*/ f28 1 1991471"/>
                <a:gd name="f37" fmla="*/ f29 1 1732580"/>
                <a:gd name="f38" fmla="*/ f30 1 1991471"/>
                <a:gd name="f39" fmla="*/ f31 1 1991471"/>
                <a:gd name="f40" fmla="*/ f32 1 1732580"/>
                <a:gd name="f41" fmla="*/ f17 1 f24"/>
                <a:gd name="f42" fmla="*/ f18 1 f24"/>
                <a:gd name="f43" fmla="*/ f17 1 f25"/>
                <a:gd name="f44" fmla="*/ f19 1 f25"/>
                <a:gd name="f45" fmla="*/ f34 1 f24"/>
                <a:gd name="f46" fmla="*/ f35 1 f25"/>
                <a:gd name="f47" fmla="*/ f36 1 f24"/>
                <a:gd name="f48" fmla="*/ f37 1 f25"/>
                <a:gd name="f49" fmla="*/ f38 1 f24"/>
                <a:gd name="f50" fmla="*/ f39 1 f24"/>
                <a:gd name="f51" fmla="*/ f40 1 f25"/>
                <a:gd name="f52" fmla="*/ f41 f15 1"/>
                <a:gd name="f53" fmla="*/ f42 f15 1"/>
                <a:gd name="f54" fmla="*/ f44 f16 1"/>
                <a:gd name="f55" fmla="*/ f43 f16 1"/>
                <a:gd name="f56" fmla="*/ f45 f15 1"/>
                <a:gd name="f57" fmla="*/ f46 f16 1"/>
                <a:gd name="f58" fmla="*/ f47 f15 1"/>
                <a:gd name="f59" fmla="*/ f48 f16 1"/>
                <a:gd name="f60" fmla="*/ f49 f15 1"/>
                <a:gd name="f61" fmla="*/ f50 f15 1"/>
                <a:gd name="f62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57"/>
                </a:cxn>
                <a:cxn ang="f33">
                  <a:pos x="f58" y="f59"/>
                </a:cxn>
                <a:cxn ang="f33">
                  <a:pos x="f60" y="f59"/>
                </a:cxn>
                <a:cxn ang="f33">
                  <a:pos x="f61" y="f57"/>
                </a:cxn>
                <a:cxn ang="f33">
                  <a:pos x="f60" y="f62"/>
                </a:cxn>
                <a:cxn ang="f33">
                  <a:pos x="f58" y="f62"/>
                </a:cxn>
                <a:cxn ang="f33">
                  <a:pos x="f56" y="f57"/>
                </a:cxn>
              </a:cxnLst>
              <a:rect l="f52" t="f55" r="f53" b="f54"/>
              <a:pathLst>
                <a:path w="1991471" h="173258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12" y="f7"/>
                  </a:lnTo>
                  <a:lnTo>
                    <a:pt x="f13" y="f11"/>
                  </a:lnTo>
                  <a:lnTo>
                    <a:pt x="f13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376677" tIns="417021" rIns="376677" bIns="417021" anchor="ctr" anchorCtr="1" compatLnSpc="1">
              <a:noAutofit/>
            </a:bodyPr>
            <a:lstStyle/>
            <a:p>
              <a:pPr marL="0" marR="0" lvl="0" indent="0" algn="ctr" defTabSz="12445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2800" b="0" i="0" u="none" strike="noStrike" kern="1200" cap="none" spc="0" baseline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ক্রীড়াসহ</a:t>
              </a:r>
              <a:endParaRPr lang="en-US" sz="2800" b="0" i="0" u="none" strike="noStrike" kern="1200" cap="none" spc="0" baseline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A537481-0805-4152-84A5-1E585C95F0D3}"/>
                </a:ext>
              </a:extLst>
            </p:cNvPr>
            <p:cNvSpPr/>
            <p:nvPr/>
          </p:nvSpPr>
          <p:spPr>
            <a:xfrm>
              <a:off x="7995440" y="5372465"/>
              <a:ext cx="2222485" cy="119488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D94358A-9EF6-4708-83EF-B9A929B6D143}"/>
                </a:ext>
              </a:extLst>
            </p:cNvPr>
            <p:cNvSpPr/>
            <p:nvPr/>
          </p:nvSpPr>
          <p:spPr>
            <a:xfrm>
              <a:off x="4339102" y="4974171"/>
              <a:ext cx="1732577" cy="199147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91471"/>
                <a:gd name="f7" fmla="val 1732580"/>
                <a:gd name="f8" fmla="val 995735"/>
                <a:gd name="f9" fmla="val 1991470"/>
                <a:gd name="f10" fmla="val 376836"/>
                <a:gd name="f11" fmla="val 1355744"/>
                <a:gd name="f12" fmla="val 995736"/>
                <a:gd name="f13" fmla="val 1"/>
                <a:gd name="f14" fmla="+- 0 0 -90"/>
                <a:gd name="f15" fmla="*/ f3 1 1991471"/>
                <a:gd name="f16" fmla="*/ f4 1 1732580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991471"/>
                <a:gd name="f25" fmla="*/ f21 1 1732580"/>
                <a:gd name="f26" fmla="*/ 0 f22 1"/>
                <a:gd name="f27" fmla="*/ 866290 f21 1"/>
                <a:gd name="f28" fmla="*/ 433145 f22 1"/>
                <a:gd name="f29" fmla="*/ 0 f21 1"/>
                <a:gd name="f30" fmla="*/ 1558326 f22 1"/>
                <a:gd name="f31" fmla="*/ 1991471 f22 1"/>
                <a:gd name="f32" fmla="*/ 1732580 f21 1"/>
                <a:gd name="f33" fmla="+- f23 0 f1"/>
                <a:gd name="f34" fmla="*/ f26 1 1991471"/>
                <a:gd name="f35" fmla="*/ f27 1 1732580"/>
                <a:gd name="f36" fmla="*/ f28 1 1991471"/>
                <a:gd name="f37" fmla="*/ f29 1 1732580"/>
                <a:gd name="f38" fmla="*/ f30 1 1991471"/>
                <a:gd name="f39" fmla="*/ f31 1 1991471"/>
                <a:gd name="f40" fmla="*/ f32 1 1732580"/>
                <a:gd name="f41" fmla="*/ f17 1 f24"/>
                <a:gd name="f42" fmla="*/ f18 1 f24"/>
                <a:gd name="f43" fmla="*/ f17 1 f25"/>
                <a:gd name="f44" fmla="*/ f19 1 f25"/>
                <a:gd name="f45" fmla="*/ f34 1 f24"/>
                <a:gd name="f46" fmla="*/ f35 1 f25"/>
                <a:gd name="f47" fmla="*/ f36 1 f24"/>
                <a:gd name="f48" fmla="*/ f37 1 f25"/>
                <a:gd name="f49" fmla="*/ f38 1 f24"/>
                <a:gd name="f50" fmla="*/ f39 1 f24"/>
                <a:gd name="f51" fmla="*/ f40 1 f25"/>
                <a:gd name="f52" fmla="*/ f41 f15 1"/>
                <a:gd name="f53" fmla="*/ f42 f15 1"/>
                <a:gd name="f54" fmla="*/ f44 f16 1"/>
                <a:gd name="f55" fmla="*/ f43 f16 1"/>
                <a:gd name="f56" fmla="*/ f45 f15 1"/>
                <a:gd name="f57" fmla="*/ f46 f16 1"/>
                <a:gd name="f58" fmla="*/ f47 f15 1"/>
                <a:gd name="f59" fmla="*/ f48 f16 1"/>
                <a:gd name="f60" fmla="*/ f49 f15 1"/>
                <a:gd name="f61" fmla="*/ f50 f15 1"/>
                <a:gd name="f62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56" y="f57"/>
                </a:cxn>
                <a:cxn ang="f33">
                  <a:pos x="f58" y="f59"/>
                </a:cxn>
                <a:cxn ang="f33">
                  <a:pos x="f60" y="f59"/>
                </a:cxn>
                <a:cxn ang="f33">
                  <a:pos x="f61" y="f57"/>
                </a:cxn>
                <a:cxn ang="f33">
                  <a:pos x="f60" y="f62"/>
                </a:cxn>
                <a:cxn ang="f33">
                  <a:pos x="f58" y="f62"/>
                </a:cxn>
                <a:cxn ang="f33">
                  <a:pos x="f56" y="f57"/>
                </a:cxn>
              </a:cxnLst>
              <a:rect l="f52" t="f55" r="f53" b="f54"/>
              <a:pathLst>
                <a:path w="1991471" h="1732580">
                  <a:moveTo>
                    <a:pt x="f8" y="f5"/>
                  </a:moveTo>
                  <a:lnTo>
                    <a:pt x="f9" y="f10"/>
                  </a:lnTo>
                  <a:lnTo>
                    <a:pt x="f9" y="f11"/>
                  </a:lnTo>
                  <a:lnTo>
                    <a:pt x="f12" y="f7"/>
                  </a:lnTo>
                  <a:lnTo>
                    <a:pt x="f13" y="f11"/>
                  </a:lnTo>
                  <a:lnTo>
                    <a:pt x="f13" y="f10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69994" tIns="310338" rIns="269994" bIns="310338" anchor="ctr" anchorCtr="1" compatLnSpc="1">
              <a:noAutofit/>
            </a:bodyPr>
            <a:lstStyle/>
            <a:p>
              <a:pPr marL="0" marR="0" lvl="0" indent="0" algn="ctr" defTabSz="16002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3600" b="0" i="0" u="none" strike="noStrike" kern="1200" cap="none" spc="0" baseline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কৃষি</a:t>
              </a:r>
              <a:endParaRPr lang="en-US" sz="3600" b="0" i="0" u="none" strike="noStrike" kern="1200" cap="none" spc="0" baseline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04783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7484B1C6-1ABA-45C7-9E51-56B17F008373}"/>
              </a:ext>
            </a:extLst>
          </p:cNvPr>
          <p:cNvSpPr txBox="1"/>
          <p:nvPr/>
        </p:nvSpPr>
        <p:spPr>
          <a:xfrm>
            <a:off x="469490" y="471949"/>
            <a:ext cx="112530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88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800" b="0" i="0" u="none" strike="noStrike" kern="1200" cap="none" spc="0" baseline="0" dirty="0">
              <a:solidFill>
                <a:srgbClr val="00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81CDDD-BD87-4D46-AE45-612B202C7FDB}"/>
              </a:ext>
            </a:extLst>
          </p:cNvPr>
          <p:cNvSpPr txBox="1"/>
          <p:nvPr/>
        </p:nvSpPr>
        <p:spPr>
          <a:xfrm>
            <a:off x="469490" y="3429000"/>
            <a:ext cx="112530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44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 জহুরুল ইসলামের কিয়েকটি স্থাপনার নাম লিখ ?</a:t>
            </a:r>
            <a:endParaRPr lang="en-US" sz="4400" b="0" i="0" u="none" strike="noStrike" kern="1200" cap="none" spc="0" baseline="0" dirty="0">
              <a:solidFill>
                <a:srgbClr val="00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758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41D226-FBD8-4A03-9C40-0BB06711574C}"/>
              </a:ext>
            </a:extLst>
          </p:cNvPr>
          <p:cNvSpPr txBox="1"/>
          <p:nvPr/>
        </p:nvSpPr>
        <p:spPr>
          <a:xfrm>
            <a:off x="7610166" y="693174"/>
            <a:ext cx="38640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8800" b="0" i="0" u="none" strike="noStrike" kern="1200" cap="none" spc="0" baseline="0" dirty="0">
                <a:solidFill>
                  <a:srgbClr val="FF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800" b="0" i="0" u="none" strike="noStrike" kern="1200" cap="none" spc="0" baseline="0" dirty="0">
              <a:solidFill>
                <a:srgbClr val="FF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C005A-C93C-4B34-BCA3-92EB18961F42}"/>
              </a:ext>
            </a:extLst>
          </p:cNvPr>
          <p:cNvSpPr txBox="1"/>
          <p:nvPr/>
        </p:nvSpPr>
        <p:spPr>
          <a:xfrm>
            <a:off x="693173" y="3429000"/>
            <a:ext cx="110170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 জহুরুল ইসলাম কোন স্কুল থেকে মেট্টিক পাস করেন ?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উদ্যোক্ত জহুরুল ইসলাম বাজিতপুরে কত সয্যার হাসপাতাল নির্মান করেন ?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ঢাকার ফাইবার্স লিঃ প্রতিষ্টিত করেন কে ?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321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61FB41-1DCB-451F-8802-16BD72556990}"/>
              </a:ext>
            </a:extLst>
          </p:cNvPr>
          <p:cNvSpPr txBox="1"/>
          <p:nvPr/>
        </p:nvSpPr>
        <p:spPr>
          <a:xfrm>
            <a:off x="516194" y="486697"/>
            <a:ext cx="111940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9600" b="1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9600" b="1" i="0" u="none" strike="noStrike" kern="1200" cap="none" spc="0" baseline="0" dirty="0">
              <a:solidFill>
                <a:srgbClr val="00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63C6BE-6DD9-4FF7-8BFA-2F26FB23620D}"/>
              </a:ext>
            </a:extLst>
          </p:cNvPr>
          <p:cNvSpPr txBox="1"/>
          <p:nvPr/>
        </p:nvSpPr>
        <p:spPr>
          <a:xfrm>
            <a:off x="516194" y="2263565"/>
            <a:ext cx="11194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200" b="1" i="0" u="none" strike="noStrike" kern="1200" cap="none" spc="0" baseline="0" dirty="0">
                <a:solidFill>
                  <a:srgbClr val="000000"/>
                </a:solidFill>
                <a:highlight>
                  <a:srgbClr val="FF0000"/>
                </a:highlight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সফল ব্যবসায় উদ্যোক্তা জহুরুল ইসলাম এর জীবনে যে দিকগুলো তোমাকে আকৃষ্ট করেছে তা চিহ্নিত করঃ</a:t>
            </a:r>
            <a:endParaRPr lang="en-US" sz="3200" b="1" i="0" u="none" strike="noStrike" kern="1200" cap="none" spc="0" baseline="0" dirty="0">
              <a:solidFill>
                <a:srgbClr val="000000"/>
              </a:solidFill>
              <a:highlight>
                <a:srgbClr val="FF0000"/>
              </a:highlight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2612153-EF56-4E99-81A1-AA2337846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951725"/>
              </p:ext>
            </p:extLst>
          </p:nvPr>
        </p:nvGraphicFramePr>
        <p:xfrm>
          <a:off x="882445" y="3517218"/>
          <a:ext cx="10427110" cy="2804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213555">
                  <a:extLst>
                    <a:ext uri="{9D8B030D-6E8A-4147-A177-3AD203B41FA5}">
                      <a16:colId xmlns:a16="http://schemas.microsoft.com/office/drawing/2014/main" val="3427533017"/>
                    </a:ext>
                  </a:extLst>
                </a:gridCol>
                <a:gridCol w="5213555">
                  <a:extLst>
                    <a:ext uri="{9D8B030D-6E8A-4147-A177-3AD203B41FA5}">
                      <a16:colId xmlns:a16="http://schemas.microsoft.com/office/drawing/2014/main" val="1878291125"/>
                    </a:ext>
                  </a:extLst>
                </a:gridCol>
              </a:tblGrid>
              <a:tr h="879088">
                <a:tc>
                  <a:txBody>
                    <a:bodyPr/>
                    <a:lstStyle/>
                    <a:p>
                      <a:pPr lvl="0" algn="l"/>
                      <a:r>
                        <a:rPr lang="bn-IN" sz="3200" b="1" dirty="0">
                          <a:latin typeface="Nikosh" pitchFamily="2"/>
                          <a:cs typeface="Nikosh" pitchFamily="2"/>
                        </a:rPr>
                        <a:t>সফল ব্যবসায় উদ্যোক্তা জহুরুল ইসলাম এর  বিশেষ গুনাবলি</a:t>
                      </a:r>
                      <a:endParaRPr lang="en-US" sz="3200" dirty="0">
                        <a:latin typeface="Nikosh" pitchFamily="2"/>
                        <a:cs typeface="Nikosh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bn-IN" sz="3200" b="0" dirty="0">
                          <a:latin typeface="Nikosh" pitchFamily="2"/>
                          <a:cs typeface="Nikosh" pitchFamily="2"/>
                        </a:rPr>
                        <a:t>নিজের জীবনে চর্চা করার উপায়</a:t>
                      </a:r>
                      <a:endParaRPr lang="en-US" sz="3200" b="0" dirty="0">
                        <a:latin typeface="Nikosh" pitchFamily="2"/>
                        <a:cs typeface="Nikosh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286166"/>
                  </a:ext>
                </a:extLst>
              </a:tr>
              <a:tr h="477219">
                <a:tc>
                  <a:txBody>
                    <a:bodyPr/>
                    <a:lstStyle/>
                    <a:p>
                      <a:pPr lvl="0"/>
                      <a:endParaRPr lang="en-US" sz="3200">
                        <a:latin typeface="Nikosh" pitchFamily="2"/>
                        <a:cs typeface="Nikosh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US" sz="3200">
                        <a:latin typeface="Nikosh" pitchFamily="2"/>
                        <a:cs typeface="Nikosh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43841"/>
                  </a:ext>
                </a:extLst>
              </a:tr>
              <a:tr h="477219">
                <a:tc>
                  <a:txBody>
                    <a:bodyPr/>
                    <a:lstStyle/>
                    <a:p>
                      <a:pPr lvl="0"/>
                      <a:endParaRPr lang="en-US" sz="3200">
                        <a:latin typeface="Nikosh" pitchFamily="2"/>
                        <a:cs typeface="Nikosh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US" sz="3200">
                        <a:latin typeface="Nikosh" pitchFamily="2"/>
                        <a:cs typeface="Nikosh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552172"/>
                  </a:ext>
                </a:extLst>
              </a:tr>
              <a:tr h="477219">
                <a:tc>
                  <a:txBody>
                    <a:bodyPr/>
                    <a:lstStyle/>
                    <a:p>
                      <a:pPr lvl="0"/>
                      <a:endParaRPr lang="en-US" sz="3200">
                        <a:latin typeface="Nikosh" pitchFamily="2"/>
                        <a:cs typeface="Nikosh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US" sz="3200" dirty="0">
                        <a:latin typeface="Nikosh" pitchFamily="2"/>
                        <a:cs typeface="Nikosh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507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8696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DD84A8-D84A-4DBA-B15C-068DA9966461}"/>
              </a:ext>
            </a:extLst>
          </p:cNvPr>
          <p:cNvSpPr txBox="1"/>
          <p:nvPr/>
        </p:nvSpPr>
        <p:spPr>
          <a:xfrm>
            <a:off x="2920181" y="634181"/>
            <a:ext cx="87457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6600" b="1" i="0" u="none" strike="noStrike" kern="1200" cap="none" spc="0" baseline="0" dirty="0">
                <a:solidFill>
                  <a:schemeClr val="accent1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ধন্যবাদ</a:t>
            </a:r>
            <a:endParaRPr lang="en-US" sz="6600" b="1" i="0" u="none" strike="noStrike" kern="1200" cap="none" spc="0" baseline="0" dirty="0">
              <a:solidFill>
                <a:schemeClr val="accent1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9C6383-23D8-4351-87FA-E8F5AB38D28E}"/>
              </a:ext>
            </a:extLst>
          </p:cNvPr>
          <p:cNvSpPr/>
          <p:nvPr/>
        </p:nvSpPr>
        <p:spPr>
          <a:xfrm>
            <a:off x="663677" y="1742177"/>
            <a:ext cx="11002297" cy="448164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048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2D6CE2BD-D6F9-46B1-8E40-CF29D616548A}"/>
              </a:ext>
            </a:extLst>
          </p:cNvPr>
          <p:cNvSpPr/>
          <p:nvPr/>
        </p:nvSpPr>
        <p:spPr>
          <a:xfrm>
            <a:off x="602567" y="633046"/>
            <a:ext cx="1997612" cy="2444262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3CFA314-290E-4756-8EDB-E591582AA0F5}"/>
              </a:ext>
            </a:extLst>
          </p:cNvPr>
          <p:cNvSpPr/>
          <p:nvPr/>
        </p:nvSpPr>
        <p:spPr>
          <a:xfrm>
            <a:off x="9706708" y="794824"/>
            <a:ext cx="1758461" cy="2120705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4A422A-B3F9-4F6D-A76F-9FF085F3B001}"/>
              </a:ext>
            </a:extLst>
          </p:cNvPr>
          <p:cNvSpPr txBox="1"/>
          <p:nvPr/>
        </p:nvSpPr>
        <p:spPr>
          <a:xfrm>
            <a:off x="602567" y="3367444"/>
            <a:ext cx="549343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1" i="0" u="none" strike="noStrike" kern="1200" cap="none" spc="0" baseline="0" dirty="0">
                <a:solidFill>
                  <a:srgbClr val="C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 ব্যবসায় শিক্ষা 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পাগলা সরকারি মডেল হাইস্কুল এন্ড কলেজ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দক্ষিণ সুনামগঞ্জ, সুনামগঞ্জ।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28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০১৭২২২১৫৭৭৯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 dirty="0">
                <a:solidFill>
                  <a:srgbClr val="FF0000"/>
                </a:solidFill>
                <a:uFillTx/>
                <a:latin typeface="Nikosh" pitchFamily="2"/>
                <a:cs typeface="Nikosh" pitchFamily="2"/>
              </a:rPr>
              <a:t>Email: rikanchandrad1955@gmail.com</a:t>
            </a:r>
            <a:endParaRPr lang="bn-IN" sz="2400" b="0" i="0" u="none" strike="noStrike" kern="1200" cap="none" spc="0" baseline="0" dirty="0">
              <a:solidFill>
                <a:srgbClr val="FF0000"/>
              </a:solidFill>
              <a:uFillTx/>
              <a:latin typeface="Nikosh" pitchFamily="2"/>
              <a:cs typeface="Nikosh" pitchFamily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225596-CC68-4C98-A68B-3DA3772309B3}"/>
              </a:ext>
            </a:extLst>
          </p:cNvPr>
          <p:cNvSpPr txBox="1"/>
          <p:nvPr/>
        </p:nvSpPr>
        <p:spPr>
          <a:xfrm>
            <a:off x="7343335" y="3490555"/>
            <a:ext cx="41218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শ্রণিঃ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৯ম ও ১০ ম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বিষয়ঃব্যবসায়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bn-IN" sz="3600" b="0" i="0" u="none" strike="noStrike" kern="1200" cap="none" spc="0" baseline="0" dirty="0">
              <a:solidFill>
                <a:srgbClr val="00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b="0" i="0" u="none" strike="noStrike" kern="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bn-IN" sz="36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২০/০৮/২০২০ ইং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13FAFF-5F4C-45EC-B427-CBFA115F6991}"/>
              </a:ext>
            </a:extLst>
          </p:cNvPr>
          <p:cNvSpPr txBox="1"/>
          <p:nvPr/>
        </p:nvSpPr>
        <p:spPr>
          <a:xfrm>
            <a:off x="3531597" y="1135626"/>
            <a:ext cx="52436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0494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2663C2-1717-413A-9C96-EF6552BCAE30}"/>
              </a:ext>
            </a:extLst>
          </p:cNvPr>
          <p:cNvSpPr txBox="1"/>
          <p:nvPr/>
        </p:nvSpPr>
        <p:spPr>
          <a:xfrm>
            <a:off x="562708" y="562708"/>
            <a:ext cx="11043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b="0" i="0" u="none" strike="noStrike" kern="1200" cap="none" spc="0" baseline="0" dirty="0" err="1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b="0" i="0" u="none" strike="noStrike" kern="1200" cap="none" spc="0" baseline="0" dirty="0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0" i="0" u="none" strike="noStrike" kern="1200" cap="none" spc="0" baseline="0" dirty="0" err="1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4000" b="0" i="0" u="none" strike="noStrike" kern="1200" cap="none" spc="0" baseline="0" dirty="0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0" i="0" u="none" strike="noStrike" kern="1200" cap="none" spc="0" baseline="0" dirty="0" err="1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বন্ধুরা</a:t>
            </a:r>
            <a:r>
              <a:rPr lang="en-US" sz="4000" b="0" i="0" u="none" strike="noStrike" kern="1200" cap="none" spc="0" baseline="0" dirty="0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0" i="0" u="none" strike="noStrike" kern="1200" cap="none" spc="0" baseline="0" dirty="0" err="1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b="0" i="0" u="none" strike="noStrike" kern="1200" cap="none" spc="0" baseline="0" dirty="0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0" i="0" u="none" strike="noStrike" kern="1200" cap="none" spc="0" baseline="0" dirty="0" err="1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000" b="0" i="0" u="none" strike="noStrike" kern="1200" cap="none" spc="0" baseline="0" dirty="0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0" i="0" u="none" strike="noStrike" kern="1200" cap="none" spc="0" baseline="0" dirty="0" err="1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b="0" i="0" u="none" strike="noStrike" kern="1200" cap="none" spc="0" baseline="0" dirty="0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0" i="0" u="none" strike="noStrike" kern="1200" cap="none" spc="0" baseline="0" dirty="0" err="1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b="0" i="0" u="none" strike="noStrike" kern="1200" cap="none" spc="0" baseline="0" dirty="0">
                <a:solidFill>
                  <a:srgbClr val="203864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…………………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AEDFE1E-014B-4C84-8174-2724533F99BC}"/>
              </a:ext>
            </a:extLst>
          </p:cNvPr>
          <p:cNvSpPr/>
          <p:nvPr/>
        </p:nvSpPr>
        <p:spPr>
          <a:xfrm>
            <a:off x="661182" y="1575581"/>
            <a:ext cx="5017476" cy="433284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9760C7-9951-4AD7-A58A-037B38936E4D}"/>
              </a:ext>
            </a:extLst>
          </p:cNvPr>
          <p:cNvSpPr/>
          <p:nvPr/>
        </p:nvSpPr>
        <p:spPr>
          <a:xfrm>
            <a:off x="6513342" y="1575580"/>
            <a:ext cx="5017477" cy="433284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237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CA4A27-9CC9-42F9-9E0E-5C88FD295A00}"/>
              </a:ext>
            </a:extLst>
          </p:cNvPr>
          <p:cNvSpPr txBox="1"/>
          <p:nvPr/>
        </p:nvSpPr>
        <p:spPr>
          <a:xfrm>
            <a:off x="4487594" y="555674"/>
            <a:ext cx="724486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11500" b="0" i="0" u="none" strike="noStrike" kern="1200" cap="none" spc="0" baseline="0" dirty="0">
                <a:solidFill>
                  <a:schemeClr val="accent2">
                    <a:lumMod val="75000"/>
                  </a:schemeClr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11500" b="0" i="0" u="none" strike="noStrike" kern="1200" cap="none" spc="0" baseline="0" dirty="0">
              <a:solidFill>
                <a:schemeClr val="accent2">
                  <a:lumMod val="75000"/>
                </a:schemeClr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326772-859E-4678-B786-143C47117DE7}"/>
              </a:ext>
            </a:extLst>
          </p:cNvPr>
          <p:cNvSpPr txBox="1"/>
          <p:nvPr/>
        </p:nvSpPr>
        <p:spPr>
          <a:xfrm>
            <a:off x="773723" y="4051495"/>
            <a:ext cx="10958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5400" b="0" i="0" u="none" strike="noStrike" kern="1200" cap="none" spc="0" baseline="0" dirty="0">
                <a:highlight>
                  <a:srgbClr val="FFFF00"/>
                </a:highlight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একজন সফল উদ্যোক্তার জীবনী( জহুরুল ইসলাম)</a:t>
            </a:r>
            <a:endParaRPr lang="en-US" sz="5400" b="0" i="0" u="none" strike="noStrike" kern="1200" cap="none" spc="0" baseline="0" dirty="0">
              <a:highlight>
                <a:srgbClr val="FFFF00"/>
              </a:highlight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874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D6FD2F-1374-4870-81FB-ED4EC25DE6FB}"/>
              </a:ext>
            </a:extLst>
          </p:cNvPr>
          <p:cNvSpPr txBox="1"/>
          <p:nvPr/>
        </p:nvSpPr>
        <p:spPr>
          <a:xfrm>
            <a:off x="590843" y="492369"/>
            <a:ext cx="110853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96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b="0" i="0" u="none" strike="noStrike" kern="1200" cap="none" spc="0" baseline="0" dirty="0">
              <a:solidFill>
                <a:srgbClr val="00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F8098F-73C0-416F-BD52-05B254186C94}"/>
              </a:ext>
            </a:extLst>
          </p:cNvPr>
          <p:cNvSpPr txBox="1"/>
          <p:nvPr/>
        </p:nvSpPr>
        <p:spPr>
          <a:xfrm>
            <a:off x="492369" y="2686929"/>
            <a:ext cx="110853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Ø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200" b="0" i="0" u="none" strike="noStrike" kern="1200" cap="none" spc="0" baseline="0" dirty="0">
                <a:solidFill>
                  <a:srgbClr val="C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 কী তা বলতে পারবে ।</a:t>
            </a:r>
          </a:p>
          <a:p>
            <a:pPr marL="685800" indent="-685800">
              <a:buSzPct val="100000"/>
              <a:buFont typeface="Wingdings" pitchFamily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200" b="0" i="0" u="none" strike="noStrike" kern="1200" cap="none" spc="0" baseline="0" dirty="0">
                <a:solidFill>
                  <a:schemeClr val="tx2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উদ্যোক্তা জহুরুল ইসলামের জীবনের উল্লেখযোগ্য দিকগুওলো বলতে পারবে ।</a:t>
            </a:r>
            <a:endParaRPr lang="en-US" sz="3200" b="0" i="0" u="none" strike="noStrike" kern="1200" cap="none" spc="0" baseline="0" dirty="0">
              <a:solidFill>
                <a:schemeClr val="tx2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SzPct val="100000"/>
              <a:buFont typeface="Wingdings" pitchFamily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2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জহুরুল ইসলামের প্রতিষ্টিত ব্যবসায় সংগঠন গুলো বর্ণনা করতে পারবে।</a:t>
            </a:r>
            <a:endParaRPr lang="en-US" sz="3200" b="0" i="0" u="none" strike="noStrike" kern="1200" cap="none" spc="0" baseline="0" dirty="0">
              <a:solidFill>
                <a:srgbClr val="00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C0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231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A24E538-0EDD-41EA-9FE5-F4EEF9EABA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9378216"/>
              </p:ext>
            </p:extLst>
          </p:nvPr>
        </p:nvGraphicFramePr>
        <p:xfrm>
          <a:off x="703385" y="450166"/>
          <a:ext cx="10930597" cy="5688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5234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5A4E3C-BF05-4F58-935D-A495EC93E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9D5A4E3C-BF05-4F58-935D-A495EC93E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9D5A4E3C-BF05-4F58-935D-A495EC93E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9D5A4E3C-BF05-4F58-935D-A495EC93E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graphicEl>
                                              <a:dgm id="{9D5A4E3C-BF05-4F58-935D-A495EC93E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689561-56DC-4A51-8E45-827210B73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56689561-56DC-4A51-8E45-827210B73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56689561-56DC-4A51-8E45-827210B73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graphicEl>
                                              <a:dgm id="{56689561-56DC-4A51-8E45-827210B73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graphicEl>
                                              <a:dgm id="{56689561-56DC-4A51-8E45-827210B732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ED44C2-927E-4024-AA5E-7C6E7780A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2AED44C2-927E-4024-AA5E-7C6E7780A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graphicEl>
                                              <a:dgm id="{2AED44C2-927E-4024-AA5E-7C6E7780A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2AED44C2-927E-4024-AA5E-7C6E7780A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dgm id="{2AED44C2-927E-4024-AA5E-7C6E7780AB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293034-E0A4-4470-BFF7-109A48FB7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D6293034-E0A4-4470-BFF7-109A48FB7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D6293034-E0A4-4470-BFF7-109A48FB7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D6293034-E0A4-4470-BFF7-109A48FB7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graphicEl>
                                              <a:dgm id="{D6293034-E0A4-4470-BFF7-109A48FB7F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6B2E7C-2165-45E8-8EE2-7687AFFF0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216B2E7C-2165-45E8-8EE2-7687AFFF0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216B2E7C-2165-45E8-8EE2-7687AFFF0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216B2E7C-2165-45E8-8EE2-7687AFFF0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graphicEl>
                                              <a:dgm id="{216B2E7C-2165-45E8-8EE2-7687AFFF09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9D65FD-62DE-4679-87DD-13E04F8A95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829D65FD-62DE-4679-87DD-13E04F8A95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829D65FD-62DE-4679-87DD-13E04F8A95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829D65FD-62DE-4679-87DD-13E04F8A95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829D65FD-62DE-4679-87DD-13E04F8A95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4094CB-D557-440C-B314-16D4680D5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4C4094CB-D557-440C-B314-16D4680D5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4C4094CB-D557-440C-B314-16D4680D5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4C4094CB-D557-440C-B314-16D4680D5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4C4094CB-D557-440C-B314-16D4680D5A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93D6C3-BB74-4B0F-B522-C3AEF992E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2B93D6C3-BB74-4B0F-B522-C3AEF992E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2B93D6C3-BB74-4B0F-B522-C3AEF992E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graphicEl>
                                              <a:dgm id="{2B93D6C3-BB74-4B0F-B522-C3AEF992E3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graphicEl>
                                              <a:dgm id="{2B93D6C3-BB74-4B0F-B522-C3AEF992E3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E2705A6-903B-407C-9EAA-BDA8378FC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BE2705A6-903B-407C-9EAA-BDA8378FC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BE2705A6-903B-407C-9EAA-BDA8378FC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graphicEl>
                                              <a:dgm id="{BE2705A6-903B-407C-9EAA-BDA8378FC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BE2705A6-903B-407C-9EAA-BDA8378FC7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F95855-7922-4932-8918-3C0279028DE2}"/>
              </a:ext>
            </a:extLst>
          </p:cNvPr>
          <p:cNvSpPr txBox="1"/>
          <p:nvPr/>
        </p:nvSpPr>
        <p:spPr>
          <a:xfrm>
            <a:off x="518160" y="520504"/>
            <a:ext cx="11155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96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9600" b="0" i="0" u="none" strike="noStrike" kern="1200" cap="none" spc="0" baseline="0" dirty="0">
              <a:solidFill>
                <a:srgbClr val="00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F04628-03BE-4F83-B32A-FB9434E6976B}"/>
              </a:ext>
            </a:extLst>
          </p:cNvPr>
          <p:cNvSpPr txBox="1"/>
          <p:nvPr/>
        </p:nvSpPr>
        <p:spPr>
          <a:xfrm>
            <a:off x="518160" y="3844507"/>
            <a:ext cx="11017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marR="0" lvl="0" indent="-85725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v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54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জহুরুল ইসলামের কত সালে জন্মগ্রহন করেন ?</a:t>
            </a:r>
            <a:endParaRPr lang="en-US" sz="5400" b="0" i="0" u="none" strike="noStrike" kern="1200" cap="none" spc="0" baseline="0" dirty="0">
              <a:solidFill>
                <a:srgbClr val="000000"/>
              </a:solidFill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19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7858B6D-0BE3-44F1-A2FA-C48C44ABAB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9245909"/>
              </p:ext>
            </p:extLst>
          </p:nvPr>
        </p:nvGraphicFramePr>
        <p:xfrm>
          <a:off x="576775" y="562708"/>
          <a:ext cx="11015003" cy="557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505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C8B975-9E97-4A20-9CE7-CE35F9C72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C8B975-9E97-4A20-9CE7-CE35F9C724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C8B975-9E97-4A20-9CE7-CE35F9C72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C8B975-9E97-4A20-9CE7-CE35F9C72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C8B975-9E97-4A20-9CE7-CE35F9C72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C8B975-9E97-4A20-9CE7-CE35F9C72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C8B975-9E97-4A20-9CE7-CE35F9C72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C8B975-9E97-4A20-9CE7-CE35F9C7247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C8B975-9E97-4A20-9CE7-CE35F9C724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C8B975-9E97-4A20-9CE7-CE35F9C7247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C8B975-9E97-4A20-9CE7-CE35F9C724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C8B975-9E97-4A20-9CE7-CE35F9C7247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C8B975-9E97-4A20-9CE7-CE35F9C724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C8B975-9E97-4A20-9CE7-CE35F9C7247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C8B975-9E97-4A20-9CE7-CE35F9C724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CB0E1-3105-435B-AD27-B0E793A6D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CB0E1-3105-435B-AD27-B0E793A6D8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CB0E1-3105-435B-AD27-B0E793A6D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CB0E1-3105-435B-AD27-B0E793A6D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CB0E1-3105-435B-AD27-B0E793A6D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CB0E1-3105-435B-AD27-B0E793A6D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CB0E1-3105-435B-AD27-B0E793A6D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CB0E1-3105-435B-AD27-B0E793A6D83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CB0E1-3105-435B-AD27-B0E793A6D83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CB0E1-3105-435B-AD27-B0E793A6D83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CB0E1-3105-435B-AD27-B0E793A6D83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CB0E1-3105-435B-AD27-B0E793A6D83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CB0E1-3105-435B-AD27-B0E793A6D83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CB0E1-3105-435B-AD27-B0E793A6D83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CCB0E1-3105-435B-AD27-B0E793A6D83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9A3CF-0F04-4D31-9ABB-6533EDD55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9A3CF-0F04-4D31-9ABB-6533EDD551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9A3CF-0F04-4D31-9ABB-6533EDD55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9A3CF-0F04-4D31-9ABB-6533EDD55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9A3CF-0F04-4D31-9ABB-6533EDD55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9A3CF-0F04-4D31-9ABB-6533EDD55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9A3CF-0F04-4D31-9ABB-6533EDD551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9A3CF-0F04-4D31-9ABB-6533EDD551A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9A3CF-0F04-4D31-9ABB-6533EDD551A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9A3CF-0F04-4D31-9ABB-6533EDD551A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9A3CF-0F04-4D31-9ABB-6533EDD551A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9A3CF-0F04-4D31-9ABB-6533EDD551A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9A3CF-0F04-4D31-9ABB-6533EDD551A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9A3CF-0F04-4D31-9ABB-6533EDD551A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9A3CF-0F04-4D31-9ABB-6533EDD551A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F1FEE-306A-4AB9-9C28-20BC2946A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F1FEE-306A-4AB9-9C28-20BC2946A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F1FEE-306A-4AB9-9C28-20BC2946A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F1FEE-306A-4AB9-9C28-20BC2946A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F1FEE-306A-4AB9-9C28-20BC2946A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F1FEE-306A-4AB9-9C28-20BC2946A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F1FEE-306A-4AB9-9C28-20BC2946A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F1FEE-306A-4AB9-9C28-20BC2946AAF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F1FEE-306A-4AB9-9C28-20BC2946AA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F1FEE-306A-4AB9-9C28-20BC2946AAF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F1FEE-306A-4AB9-9C28-20BC2946AA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F1FEE-306A-4AB9-9C28-20BC2946AAF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F1FEE-306A-4AB9-9C28-20BC2946AA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F1FEE-306A-4AB9-9C28-20BC2946AAF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9F1FEE-306A-4AB9-9C28-20BC2946AAF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EFE2A-3AF2-40BC-9C42-511FA4D7AE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EFE2A-3AF2-40BC-9C42-511FA4D7AE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EFE2A-3AF2-40BC-9C42-511FA4D7AE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EFE2A-3AF2-40BC-9C42-511FA4D7AE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EFE2A-3AF2-40BC-9C42-511FA4D7AE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EFE2A-3AF2-40BC-9C42-511FA4D7AE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EFE2A-3AF2-40BC-9C42-511FA4D7AE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EFE2A-3AF2-40BC-9C42-511FA4D7AE4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EFE2A-3AF2-40BC-9C42-511FA4D7AE4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EFE2A-3AF2-40BC-9C42-511FA4D7AE4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EFE2A-3AF2-40BC-9C42-511FA4D7AE4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EFE2A-3AF2-40BC-9C42-511FA4D7AE4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EFE2A-3AF2-40BC-9C42-511FA4D7AE4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EFE2A-3AF2-40BC-9C42-511FA4D7AE4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2EFE2A-3AF2-40BC-9C42-511FA4D7AE4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64EEB-4274-4B7D-A93F-0BA041392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64EEB-4274-4B7D-A93F-0BA0413928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64EEB-4274-4B7D-A93F-0BA041392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64EEB-4274-4B7D-A93F-0BA041392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64EEB-4274-4B7D-A93F-0BA041392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64EEB-4274-4B7D-A93F-0BA041392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64EEB-4274-4B7D-A93F-0BA041392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64EEB-4274-4B7D-A93F-0BA0413928C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64EEB-4274-4B7D-A93F-0BA0413928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64EEB-4274-4B7D-A93F-0BA0413928C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64EEB-4274-4B7D-A93F-0BA0413928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64EEB-4274-4B7D-A93F-0BA0413928C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64EEB-4274-4B7D-A93F-0BA0413928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64EEB-4274-4B7D-A93F-0BA0413928C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E64EEB-4274-4B7D-A93F-0BA0413928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5F7113-32F8-48C8-B755-FF9B15D20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5F7113-32F8-48C8-B755-FF9B15D204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5F7113-32F8-48C8-B755-FF9B15D20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5F7113-32F8-48C8-B755-FF9B15D20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5F7113-32F8-48C8-B755-FF9B15D20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5F7113-32F8-48C8-B755-FF9B15D20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5F7113-32F8-48C8-B755-FF9B15D20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5F7113-32F8-48C8-B755-FF9B15D204A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5F7113-32F8-48C8-B755-FF9B15D204A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5F7113-32F8-48C8-B755-FF9B15D204A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5F7113-32F8-48C8-B755-FF9B15D204A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5F7113-32F8-48C8-B755-FF9B15D204A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5F7113-32F8-48C8-B755-FF9B15D204A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5F7113-32F8-48C8-B755-FF9B15D204A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5F7113-32F8-48C8-B755-FF9B15D204A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361B816E-F95D-4393-A663-F2676E26EE0A}"/>
              </a:ext>
            </a:extLst>
          </p:cNvPr>
          <p:cNvSpPr txBox="1"/>
          <p:nvPr/>
        </p:nvSpPr>
        <p:spPr>
          <a:xfrm>
            <a:off x="291907" y="7122105"/>
            <a:ext cx="11492563" cy="47310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Nikosh" pitchFamily="2"/>
                <a:cs typeface="Nikosh" pitchFamily="2"/>
              </a:rPr>
              <a:t>রিকন চন্দ্র দাশ, সহকারি শিক্ষক ( ব্যবসায় শিক্ষা ) পাগলা সরকারি মডেল হাইস্কুল এন্ড কলেজ, দক্ষিণ সুনামগঞ্জ, সুনামগঞ্জ।</a:t>
            </a:r>
          </a:p>
        </p:txBody>
      </p:sp>
      <p:grpSp>
        <p:nvGrpSpPr>
          <p:cNvPr id="3" name="Diagram 4">
            <a:extLst>
              <a:ext uri="{FF2B5EF4-FFF2-40B4-BE49-F238E27FC236}">
                <a16:creationId xmlns:a16="http://schemas.microsoft.com/office/drawing/2014/main" id="{995D6323-08F7-44C3-BEEB-4A62A9A58D64}"/>
              </a:ext>
            </a:extLst>
          </p:cNvPr>
          <p:cNvGrpSpPr/>
          <p:nvPr/>
        </p:nvGrpSpPr>
        <p:grpSpPr>
          <a:xfrm>
            <a:off x="492369" y="520505"/>
            <a:ext cx="11197884" cy="5866227"/>
            <a:chOff x="557939" y="606128"/>
            <a:chExt cx="12367644" cy="6157542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D9213B3-CEB7-49E4-9682-FAD2389BBFA3}"/>
                </a:ext>
              </a:extLst>
            </p:cNvPr>
            <p:cNvSpPr/>
            <p:nvPr/>
          </p:nvSpPr>
          <p:spPr>
            <a:xfrm>
              <a:off x="557939" y="4007376"/>
              <a:ext cx="12367644" cy="275629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367647"/>
                <a:gd name="f7" fmla="val 2446273"/>
                <a:gd name="f8" fmla="+- 0 0 -90"/>
                <a:gd name="f9" fmla="*/ f3 1 12367647"/>
                <a:gd name="f10" fmla="*/ f4 1 2446273"/>
                <a:gd name="f11" fmla="+- f7 0 f5"/>
                <a:gd name="f12" fmla="+- f6 0 f5"/>
                <a:gd name="f13" fmla="*/ f8 f0 1"/>
                <a:gd name="f14" fmla="*/ f12 1 12367647"/>
                <a:gd name="f15" fmla="*/ f11 1 2446273"/>
                <a:gd name="f16" fmla="*/ 0 f12 1"/>
                <a:gd name="f17" fmla="*/ 0 f11 1"/>
                <a:gd name="f18" fmla="*/ 12367647 f12 1"/>
                <a:gd name="f19" fmla="*/ 2446273 f11 1"/>
                <a:gd name="f20" fmla="*/ f13 1 f2"/>
                <a:gd name="f21" fmla="*/ f16 1 12367647"/>
                <a:gd name="f22" fmla="*/ f17 1 2446273"/>
                <a:gd name="f23" fmla="*/ f18 1 12367647"/>
                <a:gd name="f24" fmla="*/ f19 1 2446273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2367647" h="2446273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341372" tIns="341372" rIns="341372" bIns="1466661" anchor="ctr" anchorCtr="1" compatLnSpc="1">
              <a:noAutofit/>
            </a:bodyPr>
            <a:lstStyle/>
            <a:p>
              <a:pPr marL="0" marR="0" lvl="0" indent="0" algn="ctr" defTabSz="21335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4800" b="0" i="0" u="none" strike="noStrike" kern="1200" cap="none" spc="0" baseline="0" dirty="0">
                  <a:solidFill>
                    <a:srgbClr val="FFFFFF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নিম্নমান সহকারি বা লোয়ার ডিভিশন ক্লার্ক পদ লাভ করেন।</a:t>
              </a:r>
              <a:endParaRPr lang="en-US" sz="4800" b="0" i="0" u="none" strike="noStrike" kern="1200" cap="none" spc="0" baseline="0" dirty="0">
                <a:solidFill>
                  <a:srgbClr val="FFFFFF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D37E841-3724-4B27-AD48-C4D677693CF5}"/>
                </a:ext>
              </a:extLst>
            </p:cNvPr>
            <p:cNvSpPr/>
            <p:nvPr/>
          </p:nvSpPr>
          <p:spPr>
            <a:xfrm>
              <a:off x="557939" y="5589462"/>
              <a:ext cx="12367644" cy="112528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367647"/>
                <a:gd name="f7" fmla="val 1125285"/>
                <a:gd name="f8" fmla="+- 0 0 -90"/>
                <a:gd name="f9" fmla="*/ f3 1 12367647"/>
                <a:gd name="f10" fmla="*/ f4 1 1125285"/>
                <a:gd name="f11" fmla="+- f7 0 f5"/>
                <a:gd name="f12" fmla="+- f6 0 f5"/>
                <a:gd name="f13" fmla="*/ f8 f0 1"/>
                <a:gd name="f14" fmla="*/ f12 1 12367647"/>
                <a:gd name="f15" fmla="*/ f11 1 1125285"/>
                <a:gd name="f16" fmla="*/ 0 f12 1"/>
                <a:gd name="f17" fmla="*/ 0 f11 1"/>
                <a:gd name="f18" fmla="*/ 12367647 f12 1"/>
                <a:gd name="f19" fmla="*/ 1125285 f11 1"/>
                <a:gd name="f20" fmla="*/ f13 1 f2"/>
                <a:gd name="f21" fmla="*/ f16 1 12367647"/>
                <a:gd name="f22" fmla="*/ f17 1 1125285"/>
                <a:gd name="f23" fmla="*/ f18 1 12367647"/>
                <a:gd name="f24" fmla="*/ f19 1 112528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12367647" h="112528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CFD5EA">
                <a:alpha val="90000"/>
              </a:srgbClr>
            </a:solidFill>
            <a:ln w="12701" cap="flat">
              <a:solidFill>
                <a:srgbClr val="CFD5EA">
                  <a:alpha val="90000"/>
                </a:srgbClr>
              </a:solidFill>
              <a:prstDash val="solid"/>
              <a:miter/>
            </a:ln>
          </p:spPr>
          <p:txBody>
            <a:bodyPr vert="horz" wrap="square" lIns="312925" tIns="55878" rIns="312925" bIns="55878" anchor="ctr" anchorCtr="1" compatLnSpc="1">
              <a:noAutofit/>
            </a:bodyPr>
            <a:lstStyle/>
            <a:p>
              <a:pPr marL="0" marR="0" lvl="0" indent="0" algn="ctr" defTabSz="195580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4400" b="0" i="0" u="none" strike="noStrike" kern="1200" cap="none" spc="0" baseline="0" dirty="0">
                  <a:solidFill>
                    <a:srgbClr val="000000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১৯৫১ সালে চাকরি ছেড়ে দিয়ে ৩য় শ্রেণির কন্টাক্টর তালিকাভূক্ত হন।</a:t>
              </a:r>
              <a:endParaRPr lang="en-US" sz="44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6696292-C3E8-4BCA-8560-2DE4E69E9476}"/>
                </a:ext>
              </a:extLst>
            </p:cNvPr>
            <p:cNvSpPr/>
            <p:nvPr/>
          </p:nvSpPr>
          <p:spPr>
            <a:xfrm>
              <a:off x="557939" y="606128"/>
              <a:ext cx="12367644" cy="376237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2367647"/>
                <a:gd name="f7" fmla="val 3762368"/>
                <a:gd name="f8" fmla="val 2444674"/>
                <a:gd name="f9" fmla="val 6654119"/>
                <a:gd name="f10" fmla="val 2821776"/>
                <a:gd name="f11" fmla="val 7124415"/>
                <a:gd name="f12" fmla="val 6183823"/>
                <a:gd name="f13" fmla="val 3762367"/>
                <a:gd name="f14" fmla="val 5243231"/>
                <a:gd name="f15" fmla="val 5713527"/>
                <a:gd name="f16" fmla="val 1"/>
                <a:gd name="f17" fmla="+- 0 0 -90"/>
                <a:gd name="f18" fmla="*/ f3 1 12367647"/>
                <a:gd name="f19" fmla="*/ f4 1 3762368"/>
                <a:gd name="f20" fmla="+- f7 0 f5"/>
                <a:gd name="f21" fmla="+- f6 0 f5"/>
                <a:gd name="f22" fmla="*/ f17 f0 1"/>
                <a:gd name="f23" fmla="*/ f21 1 12367647"/>
                <a:gd name="f24" fmla="*/ f20 1 3762368"/>
                <a:gd name="f25" fmla="*/ 0 f21 1"/>
                <a:gd name="f26" fmla="*/ 1317694 f20 1"/>
                <a:gd name="f27" fmla="*/ 5713528 f21 1"/>
                <a:gd name="f28" fmla="*/ 940592 f20 1"/>
                <a:gd name="f29" fmla="*/ 5243232 f21 1"/>
                <a:gd name="f30" fmla="*/ 6183824 f21 1"/>
                <a:gd name="f31" fmla="*/ 0 f20 1"/>
                <a:gd name="f32" fmla="*/ 7124416 f21 1"/>
                <a:gd name="f33" fmla="*/ 6654120 f21 1"/>
                <a:gd name="f34" fmla="*/ 12367647 f21 1"/>
                <a:gd name="f35" fmla="*/ 3762368 f20 1"/>
                <a:gd name="f36" fmla="*/ f22 1 f2"/>
                <a:gd name="f37" fmla="*/ f25 1 12367647"/>
                <a:gd name="f38" fmla="*/ f26 1 3762368"/>
                <a:gd name="f39" fmla="*/ f27 1 12367647"/>
                <a:gd name="f40" fmla="*/ f28 1 3762368"/>
                <a:gd name="f41" fmla="*/ f29 1 12367647"/>
                <a:gd name="f42" fmla="*/ f30 1 12367647"/>
                <a:gd name="f43" fmla="*/ f31 1 3762368"/>
                <a:gd name="f44" fmla="*/ f32 1 12367647"/>
                <a:gd name="f45" fmla="*/ f33 1 12367647"/>
                <a:gd name="f46" fmla="*/ f34 1 12367647"/>
                <a:gd name="f47" fmla="*/ f35 1 3762368"/>
                <a:gd name="f48" fmla="*/ f5 1 f23"/>
                <a:gd name="f49" fmla="*/ f6 1 f23"/>
                <a:gd name="f50" fmla="*/ f5 1 f24"/>
                <a:gd name="f51" fmla="*/ f7 1 f24"/>
                <a:gd name="f52" fmla="+- f36 0 f1"/>
                <a:gd name="f53" fmla="*/ f37 1 f23"/>
                <a:gd name="f54" fmla="*/ f38 1 f24"/>
                <a:gd name="f55" fmla="*/ f39 1 f23"/>
                <a:gd name="f56" fmla="*/ f40 1 f24"/>
                <a:gd name="f57" fmla="*/ f41 1 f23"/>
                <a:gd name="f58" fmla="*/ f42 1 f23"/>
                <a:gd name="f59" fmla="*/ f43 1 f24"/>
                <a:gd name="f60" fmla="*/ f44 1 f23"/>
                <a:gd name="f61" fmla="*/ f45 1 f23"/>
                <a:gd name="f62" fmla="*/ f46 1 f23"/>
                <a:gd name="f63" fmla="*/ f47 1 f24"/>
                <a:gd name="f64" fmla="*/ f48 f18 1"/>
                <a:gd name="f65" fmla="*/ f49 f18 1"/>
                <a:gd name="f66" fmla="*/ f51 f19 1"/>
                <a:gd name="f67" fmla="*/ f50 f19 1"/>
                <a:gd name="f68" fmla="*/ f53 f18 1"/>
                <a:gd name="f69" fmla="*/ f54 f19 1"/>
                <a:gd name="f70" fmla="*/ f55 f18 1"/>
                <a:gd name="f71" fmla="*/ f56 f19 1"/>
                <a:gd name="f72" fmla="*/ f57 f18 1"/>
                <a:gd name="f73" fmla="*/ f58 f18 1"/>
                <a:gd name="f74" fmla="*/ f59 f19 1"/>
                <a:gd name="f75" fmla="*/ f60 f18 1"/>
                <a:gd name="f76" fmla="*/ f61 f18 1"/>
                <a:gd name="f77" fmla="*/ f62 f18 1"/>
                <a:gd name="f78" fmla="*/ f63 f1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2">
                  <a:pos x="f68" y="f69"/>
                </a:cxn>
                <a:cxn ang="f52">
                  <a:pos x="f70" y="f69"/>
                </a:cxn>
                <a:cxn ang="f52">
                  <a:pos x="f70" y="f71"/>
                </a:cxn>
                <a:cxn ang="f52">
                  <a:pos x="f72" y="f71"/>
                </a:cxn>
                <a:cxn ang="f52">
                  <a:pos x="f73" y="f74"/>
                </a:cxn>
                <a:cxn ang="f52">
                  <a:pos x="f75" y="f71"/>
                </a:cxn>
                <a:cxn ang="f52">
                  <a:pos x="f76" y="f71"/>
                </a:cxn>
                <a:cxn ang="f52">
                  <a:pos x="f76" y="f69"/>
                </a:cxn>
                <a:cxn ang="f52">
                  <a:pos x="f77" y="f69"/>
                </a:cxn>
                <a:cxn ang="f52">
                  <a:pos x="f77" y="f78"/>
                </a:cxn>
                <a:cxn ang="f52">
                  <a:pos x="f68" y="f78"/>
                </a:cxn>
                <a:cxn ang="f52">
                  <a:pos x="f68" y="f69"/>
                </a:cxn>
              </a:cxnLst>
              <a:rect l="f64" t="f67" r="f65" b="f66"/>
              <a:pathLst>
                <a:path w="12367647" h="3762368">
                  <a:moveTo>
                    <a:pt x="f6" y="f8"/>
                  </a:moveTo>
                  <a:lnTo>
                    <a:pt x="f9" y="f8"/>
                  </a:lnTo>
                  <a:lnTo>
                    <a:pt x="f9" y="f10"/>
                  </a:lnTo>
                  <a:lnTo>
                    <a:pt x="f11" y="f10"/>
                  </a:lnTo>
                  <a:lnTo>
                    <a:pt x="f12" y="f13"/>
                  </a:lnTo>
                  <a:lnTo>
                    <a:pt x="f14" y="f10"/>
                  </a:lnTo>
                  <a:lnTo>
                    <a:pt x="f15" y="f10"/>
                  </a:lnTo>
                  <a:lnTo>
                    <a:pt x="f15" y="f8"/>
                  </a:lnTo>
                  <a:lnTo>
                    <a:pt x="f5" y="f8"/>
                  </a:lnTo>
                  <a:lnTo>
                    <a:pt x="f5" y="f16"/>
                  </a:lnTo>
                  <a:lnTo>
                    <a:pt x="f6" y="f16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4472C4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341372" tIns="341372" rIns="341372" bIns="2783150" anchor="ctr" anchorCtr="1" compatLnSpc="1">
              <a:noAutofit/>
            </a:bodyPr>
            <a:lstStyle/>
            <a:p>
              <a:pPr marL="0" marR="0" lvl="0" indent="0" algn="ctr" defTabSz="21335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7200" b="0" i="0" u="none" strike="noStrike" kern="1200" cap="none" spc="0" baseline="0" dirty="0">
                  <a:solidFill>
                    <a:srgbClr val="FFFF00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কর্মস্থল</a:t>
              </a:r>
              <a:endParaRPr lang="en-US" sz="7200" b="0" i="0" u="none" strike="noStrike" kern="1200" cap="none" spc="0" baseline="0" dirty="0">
                <a:solidFill>
                  <a:srgbClr val="FFFF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F146562-38FF-4C8A-B97C-D21B42059E5C}"/>
                </a:ext>
              </a:extLst>
            </p:cNvPr>
            <p:cNvSpPr/>
            <p:nvPr/>
          </p:nvSpPr>
          <p:spPr>
            <a:xfrm>
              <a:off x="561706" y="1914186"/>
              <a:ext cx="6176278" cy="11212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176279"/>
                <a:gd name="f7" fmla="val 1121202"/>
                <a:gd name="f8" fmla="+- 0 0 -90"/>
                <a:gd name="f9" fmla="*/ f3 1 6176279"/>
                <a:gd name="f10" fmla="*/ f4 1 1121202"/>
                <a:gd name="f11" fmla="+- f7 0 f5"/>
                <a:gd name="f12" fmla="+- f6 0 f5"/>
                <a:gd name="f13" fmla="*/ f8 f0 1"/>
                <a:gd name="f14" fmla="*/ f12 1 6176279"/>
                <a:gd name="f15" fmla="*/ f11 1 1121202"/>
                <a:gd name="f16" fmla="*/ 0 f12 1"/>
                <a:gd name="f17" fmla="*/ 0 f11 1"/>
                <a:gd name="f18" fmla="*/ 6176279 f12 1"/>
                <a:gd name="f19" fmla="*/ 1121202 f11 1"/>
                <a:gd name="f20" fmla="*/ f13 1 f2"/>
                <a:gd name="f21" fmla="*/ f16 1 6176279"/>
                <a:gd name="f22" fmla="*/ f17 1 1121202"/>
                <a:gd name="f23" fmla="*/ f18 1 6176279"/>
                <a:gd name="f24" fmla="*/ f19 1 1121202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6176279" h="1121202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CFD5EA">
                <a:alpha val="90000"/>
              </a:srgbClr>
            </a:solidFill>
            <a:ln w="12701" cap="flat">
              <a:solidFill>
                <a:srgbClr val="CFD5EA">
                  <a:alpha val="90000"/>
                </a:srgbClr>
              </a:solidFill>
              <a:prstDash val="solid"/>
              <a:miter/>
            </a:ln>
          </p:spPr>
          <p:txBody>
            <a:bodyPr vert="horz" wrap="square" lIns="270260" tIns="48262" rIns="270260" bIns="48262" anchor="ctr" anchorCtr="1" compatLnSpc="1">
              <a:noAutofit/>
            </a:bodyPr>
            <a:lstStyle/>
            <a:p>
              <a:pPr marL="0" marR="0" lvl="0" indent="0" algn="ctr" defTabSz="16890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3800" b="0" i="0" u="none" strike="noStrike" kern="1200" cap="none" spc="0" baseline="0" dirty="0">
                  <a:solidFill>
                    <a:srgbClr val="000000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সি এন্ড বি ডিপার্টমন্টের ওয়ার্ক সরকার</a:t>
              </a:r>
              <a:endParaRPr lang="en-US" sz="38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260C8DC-0513-4DE3-B849-BFBA7C35E1E7}"/>
                </a:ext>
              </a:extLst>
            </p:cNvPr>
            <p:cNvSpPr/>
            <p:nvPr/>
          </p:nvSpPr>
          <p:spPr>
            <a:xfrm>
              <a:off x="6716103" y="1887477"/>
              <a:ext cx="6183822" cy="112494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183823"/>
                <a:gd name="f7" fmla="val 1124948"/>
                <a:gd name="f8" fmla="+- 0 0 -90"/>
                <a:gd name="f9" fmla="*/ f3 1 6183823"/>
                <a:gd name="f10" fmla="*/ f4 1 1124948"/>
                <a:gd name="f11" fmla="+- f7 0 f5"/>
                <a:gd name="f12" fmla="+- f6 0 f5"/>
                <a:gd name="f13" fmla="*/ f8 f0 1"/>
                <a:gd name="f14" fmla="*/ f12 1 6183823"/>
                <a:gd name="f15" fmla="*/ f11 1 1124948"/>
                <a:gd name="f16" fmla="*/ 0 f12 1"/>
                <a:gd name="f17" fmla="*/ 0 f11 1"/>
                <a:gd name="f18" fmla="*/ 6183823 f12 1"/>
                <a:gd name="f19" fmla="*/ 1124948 f11 1"/>
                <a:gd name="f20" fmla="*/ f13 1 f2"/>
                <a:gd name="f21" fmla="*/ f16 1 6183823"/>
                <a:gd name="f22" fmla="*/ f17 1 1124948"/>
                <a:gd name="f23" fmla="*/ f18 1 6183823"/>
                <a:gd name="f24" fmla="*/ f19 1 1124948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6183823" h="112494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CFD5EA">
                <a:alpha val="90000"/>
              </a:srgbClr>
            </a:solidFill>
            <a:ln w="12701" cap="flat">
              <a:solidFill>
                <a:srgbClr val="CFD5EA">
                  <a:alpha val="90000"/>
                </a:srgbClr>
              </a:solidFill>
              <a:prstDash val="solid"/>
              <a:miter/>
            </a:ln>
          </p:spPr>
          <p:txBody>
            <a:bodyPr vert="horz" wrap="square" lIns="270260" tIns="48262" rIns="270260" bIns="48262" anchor="ctr" anchorCtr="1" compatLnSpc="1">
              <a:noAutofit/>
            </a:bodyPr>
            <a:lstStyle/>
            <a:p>
              <a:pPr marL="0" marR="0" lvl="0" indent="0" algn="ctr" defTabSz="16890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bn-IN" sz="3800" b="0" i="0" u="none" strike="noStrike" kern="1200" cap="none" spc="0" baseline="0" dirty="0">
                  <a:solidFill>
                    <a:srgbClr val="000000"/>
                  </a:solidFill>
                  <a:uFillTx/>
                  <a:latin typeface="NikoshBAN" panose="02000000000000000000" pitchFamily="2" charset="0"/>
                  <a:cs typeface="NikoshBAN" panose="02000000000000000000" pitchFamily="2" charset="0"/>
                </a:rPr>
                <a:t> মাত্র সত্তর টাকা বেতনে চাকরি নেন</a:t>
              </a:r>
              <a:endParaRPr lang="en-US" sz="3800" b="0" i="0" u="none" strike="noStrike" kern="1200" cap="none" spc="0" baseline="0" dirty="0">
                <a:solidFill>
                  <a:srgbClr val="000000"/>
                </a:solidFill>
                <a:uFillTx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6666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382</Words>
  <Application>Microsoft Office PowerPoint</Application>
  <PresentationFormat>Widescreen</PresentationFormat>
  <Paragraphs>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c7-std14</dc:creator>
  <cp:lastModifiedBy>c7-std14</cp:lastModifiedBy>
  <cp:revision>41</cp:revision>
  <dcterms:created xsi:type="dcterms:W3CDTF">2020-08-18T07:32:09Z</dcterms:created>
  <dcterms:modified xsi:type="dcterms:W3CDTF">2020-08-19T06:38:00Z</dcterms:modified>
</cp:coreProperties>
</file>