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76" r:id="rId10"/>
    <p:sldId id="263" r:id="rId11"/>
    <p:sldId id="268" r:id="rId12"/>
    <p:sldId id="264" r:id="rId13"/>
    <p:sldId id="265" r:id="rId14"/>
    <p:sldId id="270" r:id="rId15"/>
    <p:sldId id="269" r:id="rId16"/>
    <p:sldId id="271" r:id="rId17"/>
    <p:sldId id="272" r:id="rId18"/>
    <p:sldId id="266" r:id="rId19"/>
    <p:sldId id="273" r:id="rId20"/>
    <p:sldId id="274" r:id="rId21"/>
    <p:sldId id="279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f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f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950E9-9D4B-4698-B50E-04EBB4B3F1DA}" type="doc">
      <dgm:prSet loTypeId="urn:microsoft.com/office/officeart/2008/layout/TitledPictureBlocks" loCatId="picture" qsTypeId="urn:microsoft.com/office/officeart/2005/8/quickstyle/simple3" qsCatId="simple" csTypeId="urn:microsoft.com/office/officeart/2005/8/colors/accent1_2" csCatId="accent1" phldr="1"/>
      <dgm:spPr/>
    </dgm:pt>
    <dgm:pt modelId="{047A389F-4CC5-41A3-9000-99F2B32440FA}">
      <dgm:prSet phldrT="[Text]"/>
      <dgm:spPr/>
      <dgm:t>
        <a:bodyPr/>
        <a:lstStyle/>
        <a:p>
          <a:pPr algn="ctr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পরিপাকতন্ত্র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A5BA4E-AB4A-4CED-88D3-BE07BDD572EA}" type="parTrans" cxnId="{4046022F-0D7C-4CA3-BD3A-DDAAF0EAA921}">
      <dgm:prSet/>
      <dgm:spPr/>
      <dgm:t>
        <a:bodyPr/>
        <a:lstStyle/>
        <a:p>
          <a:endParaRPr lang="en-US"/>
        </a:p>
      </dgm:t>
    </dgm:pt>
    <dgm:pt modelId="{8DB9F7E2-A688-4792-A712-15C7CC25FB9F}" type="sibTrans" cxnId="{4046022F-0D7C-4CA3-BD3A-DDAAF0EAA921}">
      <dgm:prSet/>
      <dgm:spPr/>
      <dgm:t>
        <a:bodyPr/>
        <a:lstStyle/>
        <a:p>
          <a:endParaRPr lang="en-US"/>
        </a:p>
      </dgm:t>
    </dgm:pt>
    <dgm:pt modelId="{DA7CC6A0-4BE4-4131-A71F-02164BBFA9C2}" type="pres">
      <dgm:prSet presAssocID="{70B950E9-9D4B-4698-B50E-04EBB4B3F1DA}" presName="rootNode" presStyleCnt="0">
        <dgm:presLayoutVars>
          <dgm:chMax/>
          <dgm:chPref/>
          <dgm:dir/>
          <dgm:animLvl val="lvl"/>
        </dgm:presLayoutVars>
      </dgm:prSet>
      <dgm:spPr/>
    </dgm:pt>
    <dgm:pt modelId="{CF571C41-3E78-4E6A-AA4E-28F4A80AE16F}" type="pres">
      <dgm:prSet presAssocID="{047A389F-4CC5-41A3-9000-99F2B32440FA}" presName="composite" presStyleCnt="0"/>
      <dgm:spPr/>
    </dgm:pt>
    <dgm:pt modelId="{386D2332-237A-4D5F-A208-F657D27F67C8}" type="pres">
      <dgm:prSet presAssocID="{047A389F-4CC5-41A3-9000-99F2B32440FA}" presName="ParentText" presStyleLbl="node1" presStyleIdx="0" presStyleCnt="1" custLinFactNeighborX="18542" custLinFactNeighborY="56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9FE55-3B59-423B-87D6-725F7108AC22}" type="pres">
      <dgm:prSet presAssocID="{047A389F-4CC5-41A3-9000-99F2B32440FA}" presName="Image" presStyleLbl="bgImgPlace1" presStyleIdx="0" presStyleCnt="1" custLinFactNeighborX="18337" custLinFactNeighborY="4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extLst>
        <a:ext uri="{E40237B7-FDA0-4F09-8148-C483321AD2D9}">
          <dgm14:cNvPr xmlns:dgm14="http://schemas.microsoft.com/office/drawing/2010/diagram" id="0" name="" descr="পরিপাকতন্ত্র | 693153 | কালের কণ্ঠ | kalerkantho"/>
        </a:ext>
      </dgm:extLst>
    </dgm:pt>
    <dgm:pt modelId="{639087AC-1C00-43D4-9201-EFDCFE153787}" type="pres">
      <dgm:prSet presAssocID="{047A389F-4CC5-41A3-9000-99F2B32440FA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046022F-0D7C-4CA3-BD3A-DDAAF0EAA921}" srcId="{70B950E9-9D4B-4698-B50E-04EBB4B3F1DA}" destId="{047A389F-4CC5-41A3-9000-99F2B32440FA}" srcOrd="0" destOrd="0" parTransId="{AEA5BA4E-AB4A-4CED-88D3-BE07BDD572EA}" sibTransId="{8DB9F7E2-A688-4792-A712-15C7CC25FB9F}"/>
    <dgm:cxn modelId="{B66FB4CE-3D25-4F62-AEE2-F4D7CB14A70B}" type="presOf" srcId="{70B950E9-9D4B-4698-B50E-04EBB4B3F1DA}" destId="{DA7CC6A0-4BE4-4131-A71F-02164BBFA9C2}" srcOrd="0" destOrd="0" presId="urn:microsoft.com/office/officeart/2008/layout/TitledPictureBlocks"/>
    <dgm:cxn modelId="{B4D351CA-E819-4966-9A11-942A14862063}" type="presOf" srcId="{047A389F-4CC5-41A3-9000-99F2B32440FA}" destId="{386D2332-237A-4D5F-A208-F657D27F67C8}" srcOrd="0" destOrd="0" presId="urn:microsoft.com/office/officeart/2008/layout/TitledPictureBlocks"/>
    <dgm:cxn modelId="{01B0F185-50C2-4ED4-AA9A-68F6E4025720}" type="presParOf" srcId="{DA7CC6A0-4BE4-4131-A71F-02164BBFA9C2}" destId="{CF571C41-3E78-4E6A-AA4E-28F4A80AE16F}" srcOrd="0" destOrd="0" presId="urn:microsoft.com/office/officeart/2008/layout/TitledPictureBlocks"/>
    <dgm:cxn modelId="{4757C088-432D-4970-AB0F-3341ECCDA12E}" type="presParOf" srcId="{CF571C41-3E78-4E6A-AA4E-28F4A80AE16F}" destId="{386D2332-237A-4D5F-A208-F657D27F67C8}" srcOrd="0" destOrd="0" presId="urn:microsoft.com/office/officeart/2008/layout/TitledPictureBlocks"/>
    <dgm:cxn modelId="{EDCA1099-20A2-44B0-902B-FD010C8AA8FA}" type="presParOf" srcId="{CF571C41-3E78-4E6A-AA4E-28F4A80AE16F}" destId="{9FF9FE55-3B59-423B-87D6-725F7108AC22}" srcOrd="1" destOrd="0" presId="urn:microsoft.com/office/officeart/2008/layout/TitledPictureBlocks"/>
    <dgm:cxn modelId="{0C68A9AD-2192-4A36-8051-94903E222FFC}" type="presParOf" srcId="{CF571C41-3E78-4E6A-AA4E-28F4A80AE16F}" destId="{639087AC-1C00-43D4-9201-EFDCFE153787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94615D-52B2-4858-BF7E-2299A3F671B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249FA9-CFB4-4454-8B12-DC78C6118D00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পরিপাকতন্ত্র/পৌষ্টিকনালী 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65A077-F503-45FD-830C-BC85553A096B}" type="parTrans" cxnId="{AEFA2A09-62DF-4C9F-90DA-476B98CB9CD2}">
      <dgm:prSet/>
      <dgm:spPr/>
      <dgm:t>
        <a:bodyPr/>
        <a:lstStyle/>
        <a:p>
          <a:endParaRPr lang="en-US"/>
        </a:p>
      </dgm:t>
    </dgm:pt>
    <dgm:pt modelId="{C0B4E33C-DB71-42F7-97B7-422C5A30C795}" type="sibTrans" cxnId="{AEFA2A09-62DF-4C9F-90DA-476B98CB9CD2}">
      <dgm:prSet/>
      <dgm:spPr/>
      <dgm:t>
        <a:bodyPr/>
        <a:lstStyle/>
        <a:p>
          <a:endParaRPr lang="en-US"/>
        </a:p>
      </dgm:t>
    </dgm:pt>
    <dgm:pt modelId="{C79B1A7A-3D44-4F4E-A874-C18BC738D8E8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মুখ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BF7751-B322-4B22-BD12-9617F3A480C4}" type="parTrans" cxnId="{699E47DB-DDDB-40EE-8E2C-7C5770F7EF0B}">
      <dgm:prSet/>
      <dgm:spPr/>
      <dgm:t>
        <a:bodyPr/>
        <a:lstStyle/>
        <a:p>
          <a:endParaRPr lang="en-US"/>
        </a:p>
      </dgm:t>
    </dgm:pt>
    <dgm:pt modelId="{6D992AB1-F70A-4DFD-A2D0-987244EC4AAB}" type="sibTrans" cxnId="{699E47DB-DDDB-40EE-8E2C-7C5770F7EF0B}">
      <dgm:prSet/>
      <dgm:spPr/>
      <dgm:t>
        <a:bodyPr/>
        <a:lstStyle/>
        <a:p>
          <a:endParaRPr lang="en-US"/>
        </a:p>
      </dgm:t>
    </dgm:pt>
    <dgm:pt modelId="{BA7DE9EE-F29C-4DDF-BCEB-BA5BDC710E5D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মুখগহবর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73EC1B-627D-4634-AD8D-E5B9533711AB}" type="parTrans" cxnId="{2FE9421E-AF94-480C-A806-E65294ABDBB1}">
      <dgm:prSet/>
      <dgm:spPr/>
      <dgm:t>
        <a:bodyPr/>
        <a:lstStyle/>
        <a:p>
          <a:endParaRPr lang="en-US"/>
        </a:p>
      </dgm:t>
    </dgm:pt>
    <dgm:pt modelId="{88E45855-617C-4C07-80FE-BEE42A59D5B8}" type="sibTrans" cxnId="{2FE9421E-AF94-480C-A806-E65294ABDBB1}">
      <dgm:prSet/>
      <dgm:spPr/>
      <dgm:t>
        <a:bodyPr/>
        <a:lstStyle/>
        <a:p>
          <a:endParaRPr lang="en-US"/>
        </a:p>
      </dgm:t>
    </dgm:pt>
    <dgm:pt modelId="{DD6D562B-C454-4071-8A69-C7E2C0BF3A5E}">
      <dgm:prSet custT="1"/>
      <dgm:spPr>
        <a:solidFill>
          <a:schemeClr val="tx1"/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দাত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375053-C0F1-452F-83DE-CDFFFAB97920}" type="parTrans" cxnId="{0D6617F9-26D7-4064-85EF-41156EEF4391}">
      <dgm:prSet/>
      <dgm:spPr/>
      <dgm:t>
        <a:bodyPr/>
        <a:lstStyle/>
        <a:p>
          <a:endParaRPr lang="en-US"/>
        </a:p>
      </dgm:t>
    </dgm:pt>
    <dgm:pt modelId="{C42B6F1D-63E2-4FA6-8A44-76EE78207460}" type="sibTrans" cxnId="{0D6617F9-26D7-4064-85EF-41156EEF4391}">
      <dgm:prSet/>
      <dgm:spPr/>
      <dgm:t>
        <a:bodyPr/>
        <a:lstStyle/>
        <a:p>
          <a:endParaRPr lang="en-US"/>
        </a:p>
      </dgm:t>
    </dgm:pt>
    <dgm:pt modelId="{934A92BF-F199-4D0F-B023-CF075DBA0AFF}">
      <dgm:prSet custT="1"/>
      <dgm:spPr>
        <a:solidFill>
          <a:schemeClr val="tx1"/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গলবিল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68FC3B-D7F0-49C1-B4B2-B0BB3D529BC9}" type="parTrans" cxnId="{C431243A-BB8C-4263-82CB-65442AF2DD92}">
      <dgm:prSet/>
      <dgm:spPr/>
      <dgm:t>
        <a:bodyPr/>
        <a:lstStyle/>
        <a:p>
          <a:endParaRPr lang="en-US"/>
        </a:p>
      </dgm:t>
    </dgm:pt>
    <dgm:pt modelId="{816AA9BE-724B-4DCE-B086-963401C2B445}" type="sibTrans" cxnId="{C431243A-BB8C-4263-82CB-65442AF2DD92}">
      <dgm:prSet/>
      <dgm:spPr/>
      <dgm:t>
        <a:bodyPr/>
        <a:lstStyle/>
        <a:p>
          <a:endParaRPr lang="en-US"/>
        </a:p>
      </dgm:t>
    </dgm:pt>
    <dgm:pt modelId="{975AF8AC-08DC-4ADE-A0FC-EF7CB0F988BD}">
      <dgm:prSet custT="1"/>
      <dgm:spPr>
        <a:solidFill>
          <a:schemeClr val="tx1"/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অন্ননালী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CCE13B-D134-4224-B427-F1513FC1B567}" type="parTrans" cxnId="{CF9EF3DC-6914-4AD9-9C68-882BF4703B77}">
      <dgm:prSet/>
      <dgm:spPr/>
      <dgm:t>
        <a:bodyPr/>
        <a:lstStyle/>
        <a:p>
          <a:endParaRPr lang="en-US"/>
        </a:p>
      </dgm:t>
    </dgm:pt>
    <dgm:pt modelId="{14E51FE6-2ABB-4F6C-9A25-85F28ACE1EFC}" type="sibTrans" cxnId="{CF9EF3DC-6914-4AD9-9C68-882BF4703B77}">
      <dgm:prSet/>
      <dgm:spPr/>
      <dgm:t>
        <a:bodyPr/>
        <a:lstStyle/>
        <a:p>
          <a:endParaRPr lang="en-US"/>
        </a:p>
      </dgm:t>
    </dgm:pt>
    <dgm:pt modelId="{6AD27197-A236-4F4A-B87D-5DECAE745C86}">
      <dgm:prSet custT="1"/>
      <dgm:spPr>
        <a:solidFill>
          <a:schemeClr val="tx1"/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পাকস্থলী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9BA08F-D572-45C2-9318-F79FD557A13E}" type="parTrans" cxnId="{189D62E9-858E-43F5-BD45-C94860884B14}">
      <dgm:prSet/>
      <dgm:spPr/>
      <dgm:t>
        <a:bodyPr/>
        <a:lstStyle/>
        <a:p>
          <a:endParaRPr lang="en-US"/>
        </a:p>
      </dgm:t>
    </dgm:pt>
    <dgm:pt modelId="{B36F34D3-541D-42A9-AFC3-5C84240F34C9}" type="sibTrans" cxnId="{189D62E9-858E-43F5-BD45-C94860884B14}">
      <dgm:prSet/>
      <dgm:spPr/>
      <dgm:t>
        <a:bodyPr/>
        <a:lstStyle/>
        <a:p>
          <a:endParaRPr lang="en-US"/>
        </a:p>
      </dgm:t>
    </dgm:pt>
    <dgm:pt modelId="{DC0752E3-DF4A-43A4-871D-7334D26929AE}">
      <dgm:prSet custT="1"/>
      <dgm:spPr>
        <a:solidFill>
          <a:schemeClr val="tx1"/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অন্ত্র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665E06-DDC5-4FED-A1B4-A10E80F1AE30}" type="parTrans" cxnId="{168E15F2-B980-491C-994A-6CEACDDC4CD6}">
      <dgm:prSet/>
      <dgm:spPr/>
      <dgm:t>
        <a:bodyPr/>
        <a:lstStyle/>
        <a:p>
          <a:endParaRPr lang="en-US"/>
        </a:p>
      </dgm:t>
    </dgm:pt>
    <dgm:pt modelId="{EFC3BE68-A4CA-4792-AFE1-676680847333}" type="sibTrans" cxnId="{168E15F2-B980-491C-994A-6CEACDDC4CD6}">
      <dgm:prSet/>
      <dgm:spPr/>
      <dgm:t>
        <a:bodyPr/>
        <a:lstStyle/>
        <a:p>
          <a:endParaRPr lang="en-US"/>
        </a:p>
      </dgm:t>
    </dgm:pt>
    <dgm:pt modelId="{C21F3EC0-6CC0-41D6-9F04-1217EFA5F182}">
      <dgm:prSet custT="1"/>
      <dgm:spPr>
        <a:solidFill>
          <a:schemeClr val="tx1"/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পায়ু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674E18-954F-4568-8610-BD9323A9146C}" type="parTrans" cxnId="{47A87B81-BA3C-4720-A1DC-1FC04918826E}">
      <dgm:prSet/>
      <dgm:spPr/>
      <dgm:t>
        <a:bodyPr/>
        <a:lstStyle/>
        <a:p>
          <a:endParaRPr lang="en-US"/>
        </a:p>
      </dgm:t>
    </dgm:pt>
    <dgm:pt modelId="{B8DB4BF8-F7BC-451B-B788-BC9E657E4D9D}" type="sibTrans" cxnId="{47A87B81-BA3C-4720-A1DC-1FC04918826E}">
      <dgm:prSet/>
      <dgm:spPr/>
      <dgm:t>
        <a:bodyPr/>
        <a:lstStyle/>
        <a:p>
          <a:endParaRPr lang="en-US"/>
        </a:p>
      </dgm:t>
    </dgm:pt>
    <dgm:pt modelId="{C3CADE81-EDBE-4ADE-87E2-47B9F6998E2E}" type="pres">
      <dgm:prSet presAssocID="{2894615D-52B2-4858-BF7E-2299A3F671B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0AE359-2BE2-4BA9-90E2-E575DC484655}" type="pres">
      <dgm:prSet presAssocID="{F0249FA9-CFB4-4454-8B12-DC78C6118D00}" presName="comp" presStyleCnt="0"/>
      <dgm:spPr/>
    </dgm:pt>
    <dgm:pt modelId="{16C83273-A3FF-45A8-8158-F2B3BFF5E2FD}" type="pres">
      <dgm:prSet presAssocID="{F0249FA9-CFB4-4454-8B12-DC78C6118D00}" presName="box" presStyleLbl="node1" presStyleIdx="0" presStyleCnt="1" custScaleY="100098"/>
      <dgm:spPr/>
      <dgm:t>
        <a:bodyPr/>
        <a:lstStyle/>
        <a:p>
          <a:endParaRPr lang="en-US"/>
        </a:p>
      </dgm:t>
    </dgm:pt>
    <dgm:pt modelId="{2D3D031F-A8EE-4B26-82BF-E77C5E804491}" type="pres">
      <dgm:prSet presAssocID="{F0249FA9-CFB4-4454-8B12-DC78C6118D00}" presName="img" presStyleLbl="fgImgPlace1" presStyleIdx="0" presStyleCnt="1" custScaleX="105249" custScaleY="895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9000" r="-99000"/>
          </a:stretch>
        </a:blipFill>
      </dgm:spPr>
    </dgm:pt>
    <dgm:pt modelId="{9D75018D-D754-4674-BE11-D2BF8FC7814B}" type="pres">
      <dgm:prSet presAssocID="{F0249FA9-CFB4-4454-8B12-DC78C6118D0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9D62E9-858E-43F5-BD45-C94860884B14}" srcId="{F0249FA9-CFB4-4454-8B12-DC78C6118D00}" destId="{6AD27197-A236-4F4A-B87D-5DECAE745C86}" srcOrd="5" destOrd="0" parTransId="{E49BA08F-D572-45C2-9318-F79FD557A13E}" sibTransId="{B36F34D3-541D-42A9-AFC3-5C84240F34C9}"/>
    <dgm:cxn modelId="{CF9EF3DC-6914-4AD9-9C68-882BF4703B77}" srcId="{F0249FA9-CFB4-4454-8B12-DC78C6118D00}" destId="{975AF8AC-08DC-4ADE-A0FC-EF7CB0F988BD}" srcOrd="4" destOrd="0" parTransId="{80CCE13B-D134-4224-B427-F1513FC1B567}" sibTransId="{14E51FE6-2ABB-4F6C-9A25-85F28ACE1EFC}"/>
    <dgm:cxn modelId="{5C72D392-AB56-4FF4-B7AD-32E987D94C37}" type="presOf" srcId="{975AF8AC-08DC-4ADE-A0FC-EF7CB0F988BD}" destId="{9D75018D-D754-4674-BE11-D2BF8FC7814B}" srcOrd="1" destOrd="5" presId="urn:microsoft.com/office/officeart/2005/8/layout/vList4"/>
    <dgm:cxn modelId="{4C469720-DB35-4DAD-93F7-345972922100}" type="presOf" srcId="{6AD27197-A236-4F4A-B87D-5DECAE745C86}" destId="{16C83273-A3FF-45A8-8158-F2B3BFF5E2FD}" srcOrd="0" destOrd="6" presId="urn:microsoft.com/office/officeart/2005/8/layout/vList4"/>
    <dgm:cxn modelId="{AEFA2A09-62DF-4C9F-90DA-476B98CB9CD2}" srcId="{2894615D-52B2-4858-BF7E-2299A3F671B4}" destId="{F0249FA9-CFB4-4454-8B12-DC78C6118D00}" srcOrd="0" destOrd="0" parTransId="{CC65A077-F503-45FD-830C-BC85553A096B}" sibTransId="{C0B4E33C-DB71-42F7-97B7-422C5A30C795}"/>
    <dgm:cxn modelId="{A2950DAF-0568-4A16-B59D-833E85305E61}" type="presOf" srcId="{C79B1A7A-3D44-4F4E-A874-C18BC738D8E8}" destId="{9D75018D-D754-4674-BE11-D2BF8FC7814B}" srcOrd="1" destOrd="1" presId="urn:microsoft.com/office/officeart/2005/8/layout/vList4"/>
    <dgm:cxn modelId="{2E777180-AFE8-48DA-AFDD-471EC81C444B}" type="presOf" srcId="{BA7DE9EE-F29C-4DDF-BCEB-BA5BDC710E5D}" destId="{16C83273-A3FF-45A8-8158-F2B3BFF5E2FD}" srcOrd="0" destOrd="2" presId="urn:microsoft.com/office/officeart/2005/8/layout/vList4"/>
    <dgm:cxn modelId="{A05F82E5-A3D9-48EE-A7CF-F6FDE3F94997}" type="presOf" srcId="{934A92BF-F199-4D0F-B023-CF075DBA0AFF}" destId="{9D75018D-D754-4674-BE11-D2BF8FC7814B}" srcOrd="1" destOrd="4" presId="urn:microsoft.com/office/officeart/2005/8/layout/vList4"/>
    <dgm:cxn modelId="{A86C6104-5C5F-403A-8FDA-A03FE7DC6511}" type="presOf" srcId="{6AD27197-A236-4F4A-B87D-5DECAE745C86}" destId="{9D75018D-D754-4674-BE11-D2BF8FC7814B}" srcOrd="1" destOrd="6" presId="urn:microsoft.com/office/officeart/2005/8/layout/vList4"/>
    <dgm:cxn modelId="{28EC0835-C425-4CA1-88BE-0A44F6A9D00C}" type="presOf" srcId="{C21F3EC0-6CC0-41D6-9F04-1217EFA5F182}" destId="{9D75018D-D754-4674-BE11-D2BF8FC7814B}" srcOrd="1" destOrd="8" presId="urn:microsoft.com/office/officeart/2005/8/layout/vList4"/>
    <dgm:cxn modelId="{77024F33-9C73-498C-928F-E8D092626111}" type="presOf" srcId="{BA7DE9EE-F29C-4DDF-BCEB-BA5BDC710E5D}" destId="{9D75018D-D754-4674-BE11-D2BF8FC7814B}" srcOrd="1" destOrd="2" presId="urn:microsoft.com/office/officeart/2005/8/layout/vList4"/>
    <dgm:cxn modelId="{2FE9421E-AF94-480C-A806-E65294ABDBB1}" srcId="{F0249FA9-CFB4-4454-8B12-DC78C6118D00}" destId="{BA7DE9EE-F29C-4DDF-BCEB-BA5BDC710E5D}" srcOrd="1" destOrd="0" parTransId="{DF73EC1B-627D-4634-AD8D-E5B9533711AB}" sibTransId="{88E45855-617C-4C07-80FE-BEE42A59D5B8}"/>
    <dgm:cxn modelId="{EA0F7C99-DC0F-469D-B75C-C81D080434CC}" type="presOf" srcId="{975AF8AC-08DC-4ADE-A0FC-EF7CB0F988BD}" destId="{16C83273-A3FF-45A8-8158-F2B3BFF5E2FD}" srcOrd="0" destOrd="5" presId="urn:microsoft.com/office/officeart/2005/8/layout/vList4"/>
    <dgm:cxn modelId="{CFF59F77-9A2E-4636-914A-5E35DBF0473D}" type="presOf" srcId="{2894615D-52B2-4858-BF7E-2299A3F671B4}" destId="{C3CADE81-EDBE-4ADE-87E2-47B9F6998E2E}" srcOrd="0" destOrd="0" presId="urn:microsoft.com/office/officeart/2005/8/layout/vList4"/>
    <dgm:cxn modelId="{530633A8-D02B-46BF-893D-6BC5837F521B}" type="presOf" srcId="{DD6D562B-C454-4071-8A69-C7E2C0BF3A5E}" destId="{16C83273-A3FF-45A8-8158-F2B3BFF5E2FD}" srcOrd="0" destOrd="3" presId="urn:microsoft.com/office/officeart/2005/8/layout/vList4"/>
    <dgm:cxn modelId="{8773F698-D336-4019-AEAC-F18FE0397E98}" type="presOf" srcId="{DC0752E3-DF4A-43A4-871D-7334D26929AE}" destId="{16C83273-A3FF-45A8-8158-F2B3BFF5E2FD}" srcOrd="0" destOrd="7" presId="urn:microsoft.com/office/officeart/2005/8/layout/vList4"/>
    <dgm:cxn modelId="{47A87B81-BA3C-4720-A1DC-1FC04918826E}" srcId="{F0249FA9-CFB4-4454-8B12-DC78C6118D00}" destId="{C21F3EC0-6CC0-41D6-9F04-1217EFA5F182}" srcOrd="7" destOrd="0" parTransId="{17674E18-954F-4568-8610-BD9323A9146C}" sibTransId="{B8DB4BF8-F7BC-451B-B788-BC9E657E4D9D}"/>
    <dgm:cxn modelId="{AF862975-9D7E-46C5-8BAE-AE866AE40618}" type="presOf" srcId="{C21F3EC0-6CC0-41D6-9F04-1217EFA5F182}" destId="{16C83273-A3FF-45A8-8158-F2B3BFF5E2FD}" srcOrd="0" destOrd="8" presId="urn:microsoft.com/office/officeart/2005/8/layout/vList4"/>
    <dgm:cxn modelId="{168E15F2-B980-491C-994A-6CEACDDC4CD6}" srcId="{F0249FA9-CFB4-4454-8B12-DC78C6118D00}" destId="{DC0752E3-DF4A-43A4-871D-7334D26929AE}" srcOrd="6" destOrd="0" parTransId="{E4665E06-DDC5-4FED-A1B4-A10E80F1AE30}" sibTransId="{EFC3BE68-A4CA-4792-AFE1-676680847333}"/>
    <dgm:cxn modelId="{C431243A-BB8C-4263-82CB-65442AF2DD92}" srcId="{F0249FA9-CFB4-4454-8B12-DC78C6118D00}" destId="{934A92BF-F199-4D0F-B023-CF075DBA0AFF}" srcOrd="3" destOrd="0" parTransId="{7F68FC3B-D7F0-49C1-B4B2-B0BB3D529BC9}" sibTransId="{816AA9BE-724B-4DCE-B086-963401C2B445}"/>
    <dgm:cxn modelId="{4D19495E-9211-4C6C-B79B-BF35CF805DAA}" type="presOf" srcId="{934A92BF-F199-4D0F-B023-CF075DBA0AFF}" destId="{16C83273-A3FF-45A8-8158-F2B3BFF5E2FD}" srcOrd="0" destOrd="4" presId="urn:microsoft.com/office/officeart/2005/8/layout/vList4"/>
    <dgm:cxn modelId="{0D6617F9-26D7-4064-85EF-41156EEF4391}" srcId="{F0249FA9-CFB4-4454-8B12-DC78C6118D00}" destId="{DD6D562B-C454-4071-8A69-C7E2C0BF3A5E}" srcOrd="2" destOrd="0" parTransId="{DB375053-C0F1-452F-83DE-CDFFFAB97920}" sibTransId="{C42B6F1D-63E2-4FA6-8A44-76EE78207460}"/>
    <dgm:cxn modelId="{C5B979A7-E818-4F78-B82C-41E2792AB292}" type="presOf" srcId="{F0249FA9-CFB4-4454-8B12-DC78C6118D00}" destId="{9D75018D-D754-4674-BE11-D2BF8FC7814B}" srcOrd="1" destOrd="0" presId="urn:microsoft.com/office/officeart/2005/8/layout/vList4"/>
    <dgm:cxn modelId="{EEC3249E-4C4A-49B3-BE55-9F49EB7968D5}" type="presOf" srcId="{DC0752E3-DF4A-43A4-871D-7334D26929AE}" destId="{9D75018D-D754-4674-BE11-D2BF8FC7814B}" srcOrd="1" destOrd="7" presId="urn:microsoft.com/office/officeart/2005/8/layout/vList4"/>
    <dgm:cxn modelId="{44710B6D-6018-46BD-8A1D-17E808EB85AF}" type="presOf" srcId="{DD6D562B-C454-4071-8A69-C7E2C0BF3A5E}" destId="{9D75018D-D754-4674-BE11-D2BF8FC7814B}" srcOrd="1" destOrd="3" presId="urn:microsoft.com/office/officeart/2005/8/layout/vList4"/>
    <dgm:cxn modelId="{F0F89C4C-F8E1-4E3C-90D0-5C8A90476812}" type="presOf" srcId="{C79B1A7A-3D44-4F4E-A874-C18BC738D8E8}" destId="{16C83273-A3FF-45A8-8158-F2B3BFF5E2FD}" srcOrd="0" destOrd="1" presId="urn:microsoft.com/office/officeart/2005/8/layout/vList4"/>
    <dgm:cxn modelId="{699E47DB-DDDB-40EE-8E2C-7C5770F7EF0B}" srcId="{F0249FA9-CFB4-4454-8B12-DC78C6118D00}" destId="{C79B1A7A-3D44-4F4E-A874-C18BC738D8E8}" srcOrd="0" destOrd="0" parTransId="{C1BF7751-B322-4B22-BD12-9617F3A480C4}" sibTransId="{6D992AB1-F70A-4DFD-A2D0-987244EC4AAB}"/>
    <dgm:cxn modelId="{B5F23647-1513-4479-8EF6-E5DC11415982}" type="presOf" srcId="{F0249FA9-CFB4-4454-8B12-DC78C6118D00}" destId="{16C83273-A3FF-45A8-8158-F2B3BFF5E2FD}" srcOrd="0" destOrd="0" presId="urn:microsoft.com/office/officeart/2005/8/layout/vList4"/>
    <dgm:cxn modelId="{2C0F2F83-C542-4956-A0FA-D5F2108E2529}" type="presParOf" srcId="{C3CADE81-EDBE-4ADE-87E2-47B9F6998E2E}" destId="{E60AE359-2BE2-4BA9-90E2-E575DC484655}" srcOrd="0" destOrd="0" presId="urn:microsoft.com/office/officeart/2005/8/layout/vList4"/>
    <dgm:cxn modelId="{51E2F30F-0368-4FAA-9544-73EEA0CE3FA2}" type="presParOf" srcId="{E60AE359-2BE2-4BA9-90E2-E575DC484655}" destId="{16C83273-A3FF-45A8-8158-F2B3BFF5E2FD}" srcOrd="0" destOrd="0" presId="urn:microsoft.com/office/officeart/2005/8/layout/vList4"/>
    <dgm:cxn modelId="{382D2B60-5023-43C9-9FE6-91E96ADFE0EA}" type="presParOf" srcId="{E60AE359-2BE2-4BA9-90E2-E575DC484655}" destId="{2D3D031F-A8EE-4B26-82BF-E77C5E804491}" srcOrd="1" destOrd="0" presId="urn:microsoft.com/office/officeart/2005/8/layout/vList4"/>
    <dgm:cxn modelId="{96CBF81D-A33C-48D7-99F0-DC538CA7B97F}" type="presParOf" srcId="{E60AE359-2BE2-4BA9-90E2-E575DC484655}" destId="{9D75018D-D754-4674-BE11-D2BF8FC7814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039A82-7B01-4CE8-BD42-8F5262D02DD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88D27D9A-CEE2-4139-B70D-9731605C1F39}">
      <dgm:prSet phldrT="[Text]" custT="1"/>
      <dgm:spPr/>
      <dgm:t>
        <a:bodyPr/>
        <a:lstStyle/>
        <a:p>
          <a:r>
            <a:rPr lang="bn-IN" sz="6600" dirty="0" smtClean="0">
              <a:latin typeface="NikoshBAN" panose="02000000000000000000" pitchFamily="2" charset="0"/>
              <a:cs typeface="NikoshBAN" panose="02000000000000000000" pitchFamily="2" charset="0"/>
            </a:rPr>
            <a:t>দাত</a:t>
          </a:r>
          <a:endParaRPr lang="en-US" sz="6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FFAF16-3AAE-4E1E-A002-45D81162F11F}" type="parTrans" cxnId="{25083518-C4BF-41CB-BA01-3F37E094A089}">
      <dgm:prSet/>
      <dgm:spPr/>
      <dgm:t>
        <a:bodyPr/>
        <a:lstStyle/>
        <a:p>
          <a:endParaRPr lang="en-US"/>
        </a:p>
      </dgm:t>
    </dgm:pt>
    <dgm:pt modelId="{4A0C0133-4AC8-49AF-A344-28E2E32E48C3}" type="sibTrans" cxnId="{25083518-C4BF-41CB-BA01-3F37E094A089}">
      <dgm:prSet/>
      <dgm:spPr>
        <a:blipFill>
          <a:blip xmlns:r="http://schemas.openxmlformats.org/officeDocument/2006/relationships" r:embed="rId1"/>
          <a:srcRect/>
          <a:stretch>
            <a:fillRect l="-23000" r="-23000"/>
          </a:stretch>
        </a:blipFill>
      </dgm:spPr>
      <dgm:t>
        <a:bodyPr/>
        <a:lstStyle/>
        <a:p>
          <a:endParaRPr lang="en-US"/>
        </a:p>
      </dgm:t>
    </dgm:pt>
    <dgm:pt modelId="{91161EEE-B2C9-4FCE-B5B0-661B59C7AEAB}" type="pres">
      <dgm:prSet presAssocID="{9F039A82-7B01-4CE8-BD42-8F5262D02DDB}" presName="Name0" presStyleCnt="0">
        <dgm:presLayoutVars>
          <dgm:chMax val="7"/>
          <dgm:chPref val="7"/>
          <dgm:dir/>
        </dgm:presLayoutVars>
      </dgm:prSet>
      <dgm:spPr/>
    </dgm:pt>
    <dgm:pt modelId="{550662B1-7215-449E-97C9-40CDD4DD917A}" type="pres">
      <dgm:prSet presAssocID="{9F039A82-7B01-4CE8-BD42-8F5262D02DDB}" presName="Name1" presStyleCnt="0"/>
      <dgm:spPr/>
    </dgm:pt>
    <dgm:pt modelId="{38067042-02AA-48F8-A36E-34FC33DA0577}" type="pres">
      <dgm:prSet presAssocID="{4A0C0133-4AC8-49AF-A344-28E2E32E48C3}" presName="picture_1" presStyleCnt="0"/>
      <dgm:spPr/>
    </dgm:pt>
    <dgm:pt modelId="{4C187748-1FDE-499E-8C93-579A961E95FC}" type="pres">
      <dgm:prSet presAssocID="{4A0C0133-4AC8-49AF-A344-28E2E32E48C3}" presName="pictureRepeatNode" presStyleLbl="alignImgPlace1" presStyleIdx="0" presStyleCnt="1" custScaleX="110574" custScaleY="106558"/>
      <dgm:spPr/>
      <dgm:t>
        <a:bodyPr/>
        <a:lstStyle/>
        <a:p>
          <a:endParaRPr lang="en-US"/>
        </a:p>
      </dgm:t>
    </dgm:pt>
    <dgm:pt modelId="{CCDCA6FD-461B-41E4-AD25-EFB72540B98F}" type="pres">
      <dgm:prSet presAssocID="{88D27D9A-CEE2-4139-B70D-9731605C1F3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83518-C4BF-41CB-BA01-3F37E094A089}" srcId="{9F039A82-7B01-4CE8-BD42-8F5262D02DDB}" destId="{88D27D9A-CEE2-4139-B70D-9731605C1F39}" srcOrd="0" destOrd="0" parTransId="{65FFAF16-3AAE-4E1E-A002-45D81162F11F}" sibTransId="{4A0C0133-4AC8-49AF-A344-28E2E32E48C3}"/>
    <dgm:cxn modelId="{3167EA17-614B-4D91-85B1-4B8D81C99DAE}" type="presOf" srcId="{4A0C0133-4AC8-49AF-A344-28E2E32E48C3}" destId="{4C187748-1FDE-499E-8C93-579A961E95FC}" srcOrd="0" destOrd="0" presId="urn:microsoft.com/office/officeart/2008/layout/CircularPictureCallout"/>
    <dgm:cxn modelId="{5883ED47-5339-485D-9AD5-5A047309F474}" type="presOf" srcId="{88D27D9A-CEE2-4139-B70D-9731605C1F39}" destId="{CCDCA6FD-461B-41E4-AD25-EFB72540B98F}" srcOrd="0" destOrd="0" presId="urn:microsoft.com/office/officeart/2008/layout/CircularPictureCallout"/>
    <dgm:cxn modelId="{6E719250-0EB2-4C6D-9A39-9F3AABAD5FF5}" type="presOf" srcId="{9F039A82-7B01-4CE8-BD42-8F5262D02DDB}" destId="{91161EEE-B2C9-4FCE-B5B0-661B59C7AEAB}" srcOrd="0" destOrd="0" presId="urn:microsoft.com/office/officeart/2008/layout/CircularPictureCallout"/>
    <dgm:cxn modelId="{8E067DF8-B10C-4402-A157-90746AFD2093}" type="presParOf" srcId="{91161EEE-B2C9-4FCE-B5B0-661B59C7AEAB}" destId="{550662B1-7215-449E-97C9-40CDD4DD917A}" srcOrd="0" destOrd="0" presId="urn:microsoft.com/office/officeart/2008/layout/CircularPictureCallout"/>
    <dgm:cxn modelId="{7DA1FAD0-CB0D-4A4C-BA30-637B895CF55D}" type="presParOf" srcId="{550662B1-7215-449E-97C9-40CDD4DD917A}" destId="{38067042-02AA-48F8-A36E-34FC33DA0577}" srcOrd="0" destOrd="0" presId="urn:microsoft.com/office/officeart/2008/layout/CircularPictureCallout"/>
    <dgm:cxn modelId="{9D2557E6-D050-45E1-9E2B-21EEA454C5C4}" type="presParOf" srcId="{38067042-02AA-48F8-A36E-34FC33DA0577}" destId="{4C187748-1FDE-499E-8C93-579A961E95FC}" srcOrd="0" destOrd="0" presId="urn:microsoft.com/office/officeart/2008/layout/CircularPictureCallout"/>
    <dgm:cxn modelId="{5C2DEC93-9961-4A10-B847-316A445E079F}" type="presParOf" srcId="{550662B1-7215-449E-97C9-40CDD4DD917A}" destId="{CCDCA6FD-461B-41E4-AD25-EFB72540B98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9FE55-3B59-423B-87D6-725F7108AC22}">
      <dsp:nvSpPr>
        <dsp:cNvPr id="0" name=""/>
        <dsp:cNvSpPr/>
      </dsp:nvSpPr>
      <dsp:spPr>
        <a:xfrm>
          <a:off x="1145205" y="847805"/>
          <a:ext cx="5160879" cy="4372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6D2332-237A-4D5F-A208-F657D27F67C8}">
      <dsp:nvSpPr>
        <dsp:cNvPr id="0" name=""/>
        <dsp:cNvSpPr/>
      </dsp:nvSpPr>
      <dsp:spPr>
        <a:xfrm>
          <a:off x="1155785" y="49533"/>
          <a:ext cx="5160879" cy="7529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পরিপাকতন্ত্র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55785" y="49533"/>
        <a:ext cx="5160879" cy="752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83273-A3FF-45A8-8158-F2B3BFF5E2FD}">
      <dsp:nvSpPr>
        <dsp:cNvPr id="0" name=""/>
        <dsp:cNvSpPr/>
      </dsp:nvSpPr>
      <dsp:spPr>
        <a:xfrm>
          <a:off x="0" y="0"/>
          <a:ext cx="7888178" cy="6238571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পরিপাকতন্ত্র/পৌষ্টিকনালী 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মুখ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মুখগহবর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দাত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গলবিল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অন্ননালী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পাকস্থলী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অন্ত্র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পায়ু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00881" y="0"/>
        <a:ext cx="5687296" cy="6238571"/>
      </dsp:txXfrm>
    </dsp:sp>
    <dsp:sp modelId="{2D3D031F-A8EE-4B26-82BF-E77C5E804491}">
      <dsp:nvSpPr>
        <dsp:cNvPr id="0" name=""/>
        <dsp:cNvSpPr/>
      </dsp:nvSpPr>
      <dsp:spPr>
        <a:xfrm>
          <a:off x="581841" y="887041"/>
          <a:ext cx="1660445" cy="44644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9000" r="-9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87748-1FDE-499E-8C93-579A961E95FC}">
      <dsp:nvSpPr>
        <dsp:cNvPr id="0" name=""/>
        <dsp:cNvSpPr/>
      </dsp:nvSpPr>
      <dsp:spPr>
        <a:xfrm>
          <a:off x="1114553" y="382768"/>
          <a:ext cx="2756259" cy="265615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CA6FD-461B-41E4-AD25-EFB72540B98F}">
      <dsp:nvSpPr>
        <dsp:cNvPr id="0" name=""/>
        <dsp:cNvSpPr/>
      </dsp:nvSpPr>
      <dsp:spPr>
        <a:xfrm>
          <a:off x="1695024" y="1788118"/>
          <a:ext cx="1595317" cy="8225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দাত</a:t>
          </a:r>
          <a:endParaRPr lang="en-US" sz="6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5024" y="1788118"/>
        <a:ext cx="1595317" cy="822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681-C273-4A70-AB74-517726FDF378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FE0-7AC8-47A2-A705-09259F6D2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9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681-C273-4A70-AB74-517726FDF378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FE0-7AC8-47A2-A705-09259F6D2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681-C273-4A70-AB74-517726FDF378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FE0-7AC8-47A2-A705-09259F6D2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8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681-C273-4A70-AB74-517726FDF378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FE0-7AC8-47A2-A705-09259F6D2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681-C273-4A70-AB74-517726FDF378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FE0-7AC8-47A2-A705-09259F6D2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0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681-C273-4A70-AB74-517726FDF378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FE0-7AC8-47A2-A705-09259F6D2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7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681-C273-4A70-AB74-517726FDF378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FE0-7AC8-47A2-A705-09259F6D2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681-C273-4A70-AB74-517726FDF378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FE0-7AC8-47A2-A705-09259F6D2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681-C273-4A70-AB74-517726FDF378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FE0-7AC8-47A2-A705-09259F6D2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4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681-C273-4A70-AB74-517726FDF378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FE0-7AC8-47A2-A705-09259F6D2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6681-C273-4A70-AB74-517726FDF378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FE0-7AC8-47A2-A705-09259F6D2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6681-C273-4A70-AB74-517726FDF378}" type="datetimeFigureOut">
              <a:rPr lang="en-US" smtClean="0"/>
              <a:t>07-Aug-20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CFFE0-7AC8-47A2-A705-09259F6D2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1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24"/>
            <a:ext cx="8083368" cy="6751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14476" y="979047"/>
            <a:ext cx="6773009" cy="2646878"/>
          </a:xfrm>
          <a:prstGeom prst="rect">
            <a:avLst/>
          </a:prstGeom>
          <a:noFill/>
          <a:ln w="76200">
            <a:solidFill>
              <a:schemeClr val="accent1"/>
            </a:solidFill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1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91" y="359291"/>
            <a:ext cx="7645807" cy="607125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5112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2892071"/>
              </p:ext>
            </p:extLst>
          </p:nvPr>
        </p:nvGraphicFramePr>
        <p:xfrm>
          <a:off x="1394046" y="251833"/>
          <a:ext cx="7888178" cy="624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1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3D031F-A8EE-4B26-82BF-E77C5E804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D3D031F-A8EE-4B26-82BF-E77C5E804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C83273-A3FF-45A8-8158-F2B3BFF5E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16C83273-A3FF-45A8-8158-F2B3BFF5E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" y="3243595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693"/>
            <a:ext cx="2943225" cy="15525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51814" y="940980"/>
            <a:ext cx="362570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05516" y="1105786"/>
            <a:ext cx="4274288" cy="1169582"/>
            <a:chOff x="1605516" y="1105786"/>
            <a:chExt cx="4274288" cy="1169582"/>
          </a:xfrm>
        </p:grpSpPr>
        <p:sp>
          <p:nvSpPr>
            <p:cNvPr id="15" name="Freeform 14"/>
            <p:cNvSpPr/>
            <p:nvPr/>
          </p:nvSpPr>
          <p:spPr>
            <a:xfrm>
              <a:off x="1637414" y="1105786"/>
              <a:ext cx="53163" cy="1158949"/>
            </a:xfrm>
            <a:custGeom>
              <a:avLst/>
              <a:gdLst>
                <a:gd name="connsiteX0" fmla="*/ 53163 w 53163"/>
                <a:gd name="connsiteY0" fmla="*/ 0 h 1158949"/>
                <a:gd name="connsiteX1" fmla="*/ 0 w 53163"/>
                <a:gd name="connsiteY1" fmla="*/ 1158949 h 115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163" h="1158949">
                  <a:moveTo>
                    <a:pt x="53163" y="0"/>
                  </a:moveTo>
                  <a:lnTo>
                    <a:pt x="0" y="1158949"/>
                  </a:lnTo>
                </a:path>
              </a:pathLst>
            </a:cu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605516" y="2264735"/>
              <a:ext cx="4274288" cy="10633"/>
            </a:xfrm>
            <a:custGeom>
              <a:avLst/>
              <a:gdLst>
                <a:gd name="connsiteX0" fmla="*/ 0 w 4274288"/>
                <a:gd name="connsiteY0" fmla="*/ 10633 h 10633"/>
                <a:gd name="connsiteX1" fmla="*/ 4274288 w 4274288"/>
                <a:gd name="connsiteY1" fmla="*/ 0 h 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74288" h="10633">
                  <a:moveTo>
                    <a:pt x="0" y="10633"/>
                  </a:moveTo>
                  <a:lnTo>
                    <a:pt x="4274288" y="0"/>
                  </a:lnTo>
                </a:path>
              </a:pathLst>
            </a:custGeom>
            <a:ln w="571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73209" y="556259"/>
            <a:ext cx="2902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 ছিদ্র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3073" y="1890647"/>
            <a:ext cx="2902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 গহবর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690577" y="4024422"/>
            <a:ext cx="362570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73210" y="3639701"/>
            <a:ext cx="1701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609" y="4986670"/>
            <a:ext cx="11313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 গহবরে দাত, জিহবা, লালাগ্রন্থি থাকে। এরা কোনো না কোনোভাবে খাদ্য পরিপাকে অংশ গ্রহণ করে থাকে। মুখের ভিতরে লালাগ্রন্থি থাকে। মিউসিন খাদ্যবস্তুকে পিচ্ছিল করে। টায়ালিন ও মল্টেজ শর্করা পরিপাকে কাজ করে।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48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61" y="301477"/>
            <a:ext cx="4547681" cy="2611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4353" y="765544"/>
            <a:ext cx="347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দেখছ?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4352" y="1777520"/>
            <a:ext cx="347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দাত কত প্রকার হয়?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661" y="2832028"/>
            <a:ext cx="10699013" cy="39703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দাত মানবদেহের সবচেয়ে শক্ত অংশ। প্রাপ্ত বয়স্ক মানুষের উপরের এবং নিচের চোয়ালে ১৬টি করে ৩২টি দাত থাকে।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 চার ধরণের  দাত থাকে যেমন-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কর্তন দাত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ছেদন দাত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অগ্রপেষণ দাত এবং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পেষন দাত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56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02" y="779277"/>
            <a:ext cx="8013133" cy="560025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486940" y="1339702"/>
            <a:ext cx="4104167" cy="106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058938" y="893135"/>
            <a:ext cx="2902689" cy="669851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কর্তন দাত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33366" y="1786270"/>
            <a:ext cx="2902689" cy="669851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ছেদন দাত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633635" y="2845759"/>
            <a:ext cx="3515833" cy="669851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অগ্রপেষণ  দাত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246776" y="3813322"/>
            <a:ext cx="2902689" cy="669851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পেষণ দাত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383619" y="2317899"/>
            <a:ext cx="3207488" cy="1329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01071" y="3083440"/>
            <a:ext cx="2775096" cy="972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273210" y="4183910"/>
            <a:ext cx="2402957" cy="584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342474" y="4855313"/>
            <a:ext cx="2902689" cy="669851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 দাত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379535" y="5310961"/>
            <a:ext cx="2402957" cy="584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19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9684912"/>
              </p:ext>
            </p:extLst>
          </p:nvPr>
        </p:nvGraphicFramePr>
        <p:xfrm>
          <a:off x="116404" y="0"/>
          <a:ext cx="4985367" cy="3421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975499" y="1297173"/>
            <a:ext cx="4912241" cy="366823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দাতের তিনটি অংশ থাকে যথা-</a:t>
            </a:r>
          </a:p>
          <a:p>
            <a:pPr marL="342900" indent="-342900" algn="ctr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মুকুট- মাড়ির উপরের অংশ</a:t>
            </a:r>
          </a:p>
          <a:p>
            <a:pPr marL="342900" indent="-342900" algn="ctr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মূল- মাড়ির ভিতরের অংশ</a:t>
            </a:r>
          </a:p>
          <a:p>
            <a:pPr marL="342900" indent="-342900" algn="ctr">
              <a:buAutoNum type="arabicParenR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গ্রীবা- দাতের মধ্যবর্তী অংশ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010" y="3421691"/>
            <a:ext cx="2741428" cy="318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14902" t="-1125" r="12216" b="1125"/>
          <a:stretch/>
        </p:blipFill>
        <p:spPr>
          <a:xfrm>
            <a:off x="3898604" y="882502"/>
            <a:ext cx="8293396" cy="5968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204"/>
            <a:ext cx="3873868" cy="45070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29470" y="180753"/>
            <a:ext cx="4284921" cy="70174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দাতের গঠন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2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57060" y="309451"/>
            <a:ext cx="7091916" cy="1157842"/>
          </a:xfrm>
          <a:prstGeom prst="rect">
            <a:avLst/>
          </a:prstGeom>
          <a:solidFill>
            <a:schemeClr val="tx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ডেন্টিন-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দাত ডেন্টিন নামক উপাদান দিয়ে গঠিত।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1246" y="1617301"/>
            <a:ext cx="7091916" cy="23486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এনামেল-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ডেন্টিনের উপরিভাগে এনামেল নামক শক্ত উপাদান থাকে। এটি ক্যালসিয়াম ফসফেট,ক্যালসিয়াম কার্বনেট, এবং ফ্লোরাইড দিয়ে গঠিত।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451"/>
            <a:ext cx="4061637" cy="36565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9469" y="1968081"/>
            <a:ext cx="7091916" cy="14768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দন্তমজ্জা-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ডেন্টিনের ভিতরে ফাপা নরম অংশকে দন্তমজ্জা বলে। এর মধ্যে ধমনী শিরা ইত্যাদি থাকে।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27182" y="1819317"/>
            <a:ext cx="7091916" cy="229668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সিমেন্ট-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ডেন্টিনকে আবৃত করে পাতলা আবরণ থাকে যাকে সিমেন্ট বলে। এর সাহায্যে দাত মাড়ির সাথে আটকে থাকে।  </a:t>
            </a:r>
          </a:p>
        </p:txBody>
      </p:sp>
    </p:spTree>
    <p:extLst>
      <p:ext uri="{BB962C8B-B14F-4D97-AF65-F5344CB8AC3E}">
        <p14:creationId xmlns:p14="http://schemas.microsoft.com/office/powerpoint/2010/main" val="14604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6930" y="3572538"/>
            <a:ext cx="10058400" cy="175432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মুখগহবরের পরের অংশই হচ্ছে গলবিল। এর মাধ্যমে খাদ্যবস্তু অন্ননালীতে প্রবেশ করে।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890" y="3551274"/>
            <a:ext cx="7783032" cy="175432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অন্ননালী-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 থেকে পাকস্থলী পর্যন্ত বিস্তৃত নালীকে অন্ননালী বলে। এর মাধ্যমে খাদ্য পাকস্থলীতে যায়।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3890" y="3572538"/>
            <a:ext cx="10653822" cy="2308324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পাকস্থলী-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অন্ননালী এবং ক্ষদ্রান্তের মাঝে অবস্থিত থলির মত অঙ্গ। এর প্রাচীর পুরু ও পেশীবহুল। এর গায়ে অসংখ্য গ্যাস্ট্রিক গ্রন্থি থাকে। এই গ্রন্থি থেকে নিঃসৃত রস খাদ্য পরিপাকে সাহায্য করে।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890" y="3530010"/>
            <a:ext cx="10653822" cy="1754326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অন্ত্র-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পাকস্থলীর পরের অংশকেই অন্ত্র বলে। এটি ক্ষুদ্রান্ত ও বৃহদন্ত্র নামে দুটি অংশ নিয়ে গঠিত।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3890" y="3295539"/>
            <a:ext cx="10653822" cy="286232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পাকস্থলী থেকে বৃহদন্ত্র পর্যন্ত বিস্তৃত লম্বা, প্যাচানো নলটিকে ক্ষদ্রান্ত বলে। এর তিনটি অংশ থাকে। যথা- ডিওডেনাম, জেজুনাম এবং ইলিয়াম। ডিওডেনামে পিত্তনালী ও অগ্নাশয় নালী যুক্ত থাকে। এর ভিলাস থাকে। ভিলাস পরিপাকৃত খাদ্য উপাদান শোষণ করে।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3890" y="3530010"/>
            <a:ext cx="10653822" cy="2308324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বৃহদন্ত্র-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ইলিয়াম থেকে পায়ু পর্যন্ত বিস্তৃত মোটা নালাকৃতির অংশই হল বৃহদন্ত্র। এর তিনটি অংশ থাকে যথা- সিকাম, কোলন এবং মলাশয়। এর মধ্যে মূলত পানি শোষিত হয়, মল তৈরি হয় এবং মল জমা হয়।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3890" y="4314840"/>
            <a:ext cx="10653822" cy="120032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পায়ু-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পৌষ্টিক নালীর শেষ প্রান্তে অবস্থিত ছিদ্রপথই হচ্ছে পায়ু।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455" y="287548"/>
            <a:ext cx="3550958" cy="281968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79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67" y="87829"/>
            <a:ext cx="6606363" cy="5083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40502" y="1180214"/>
            <a:ext cx="4125433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এইগুলো হচ্ছে বিভিন্ন ধরণের পরিপাক গ্রন্থি।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180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019614" y="823656"/>
            <a:ext cx="2678441" cy="1151344"/>
          </a:xfrm>
          <a:custGeom>
            <a:avLst/>
            <a:gdLst/>
            <a:ahLst/>
            <a:cxnLst/>
            <a:rect l="l" t="t" r="r" b="b"/>
            <a:pathLst>
              <a:path w="2678441" h="1151344">
                <a:moveTo>
                  <a:pt x="1434628" y="0"/>
                </a:moveTo>
                <a:cubicBezTo>
                  <a:pt x="1472579" y="0"/>
                  <a:pt x="1507921" y="4032"/>
                  <a:pt x="1540654" y="12097"/>
                </a:cubicBezTo>
                <a:cubicBezTo>
                  <a:pt x="1573387" y="20161"/>
                  <a:pt x="1605409" y="32021"/>
                  <a:pt x="1636718" y="47676"/>
                </a:cubicBezTo>
                <a:cubicBezTo>
                  <a:pt x="1668028" y="63331"/>
                  <a:pt x="1699575" y="82069"/>
                  <a:pt x="1731359" y="103891"/>
                </a:cubicBezTo>
                <a:cubicBezTo>
                  <a:pt x="1763143" y="125713"/>
                  <a:pt x="1798011" y="150856"/>
                  <a:pt x="1835962" y="179319"/>
                </a:cubicBezTo>
                <a:lnTo>
                  <a:pt x="1835962" y="237669"/>
                </a:lnTo>
                <a:cubicBezTo>
                  <a:pt x="1805601" y="217745"/>
                  <a:pt x="1775952" y="199006"/>
                  <a:pt x="1747014" y="181454"/>
                </a:cubicBezTo>
                <a:cubicBezTo>
                  <a:pt x="1718076" y="163901"/>
                  <a:pt x="1688664" y="148247"/>
                  <a:pt x="1658777" y="134489"/>
                </a:cubicBezTo>
                <a:cubicBezTo>
                  <a:pt x="1628891" y="120732"/>
                  <a:pt x="1598530" y="110058"/>
                  <a:pt x="1567695" y="102468"/>
                </a:cubicBezTo>
                <a:cubicBezTo>
                  <a:pt x="1536859" y="94878"/>
                  <a:pt x="1504838" y="91083"/>
                  <a:pt x="1471631" y="91083"/>
                </a:cubicBezTo>
                <a:cubicBezTo>
                  <a:pt x="1411858" y="91083"/>
                  <a:pt x="1357066" y="103891"/>
                  <a:pt x="1307255" y="129508"/>
                </a:cubicBezTo>
                <a:cubicBezTo>
                  <a:pt x="1257444" y="155125"/>
                  <a:pt x="1211191" y="194974"/>
                  <a:pt x="1168496" y="249054"/>
                </a:cubicBezTo>
                <a:lnTo>
                  <a:pt x="1212614" y="314520"/>
                </a:lnTo>
                <a:lnTo>
                  <a:pt x="1333500" y="314520"/>
                </a:lnTo>
                <a:lnTo>
                  <a:pt x="1349238" y="314520"/>
                </a:lnTo>
                <a:lnTo>
                  <a:pt x="1952625" y="314520"/>
                </a:lnTo>
                <a:lnTo>
                  <a:pt x="1959694" y="314520"/>
                </a:lnTo>
                <a:lnTo>
                  <a:pt x="2624360" y="314520"/>
                </a:lnTo>
                <a:lnTo>
                  <a:pt x="2678441" y="382832"/>
                </a:lnTo>
                <a:lnTo>
                  <a:pt x="2158984" y="382832"/>
                </a:lnTo>
                <a:lnTo>
                  <a:pt x="2158984" y="715854"/>
                </a:lnTo>
                <a:cubicBezTo>
                  <a:pt x="2207372" y="661773"/>
                  <a:pt x="2254099" y="612437"/>
                  <a:pt x="2299166" y="567844"/>
                </a:cubicBezTo>
                <a:cubicBezTo>
                  <a:pt x="2344233" y="523252"/>
                  <a:pt x="2393333" y="486724"/>
                  <a:pt x="2446464" y="458260"/>
                </a:cubicBezTo>
                <a:lnTo>
                  <a:pt x="2583088" y="532265"/>
                </a:lnTo>
                <a:cubicBezTo>
                  <a:pt x="2544188" y="579704"/>
                  <a:pt x="2518334" y="629041"/>
                  <a:pt x="2505526" y="680275"/>
                </a:cubicBezTo>
                <a:cubicBezTo>
                  <a:pt x="2492717" y="731509"/>
                  <a:pt x="2486313" y="783217"/>
                  <a:pt x="2486313" y="835400"/>
                </a:cubicBezTo>
                <a:cubicBezTo>
                  <a:pt x="2486313" y="860068"/>
                  <a:pt x="2487499" y="884499"/>
                  <a:pt x="2489871" y="908693"/>
                </a:cubicBezTo>
                <a:cubicBezTo>
                  <a:pt x="2492243" y="932887"/>
                  <a:pt x="2496038" y="957555"/>
                  <a:pt x="2501256" y="982698"/>
                </a:cubicBezTo>
                <a:cubicBezTo>
                  <a:pt x="2506474" y="1007841"/>
                  <a:pt x="2512879" y="1034169"/>
                  <a:pt x="2520469" y="1061684"/>
                </a:cubicBezTo>
                <a:cubicBezTo>
                  <a:pt x="2528059" y="1089199"/>
                  <a:pt x="2537073" y="1119085"/>
                  <a:pt x="2547509" y="1151344"/>
                </a:cubicBezTo>
                <a:lnTo>
                  <a:pt x="2492006" y="1125727"/>
                </a:lnTo>
                <a:cubicBezTo>
                  <a:pt x="2464491" y="1063107"/>
                  <a:pt x="2442195" y="1000962"/>
                  <a:pt x="2425117" y="939291"/>
                </a:cubicBezTo>
                <a:cubicBezTo>
                  <a:pt x="2408039" y="877621"/>
                  <a:pt x="2399500" y="815476"/>
                  <a:pt x="2399500" y="752856"/>
                </a:cubicBezTo>
                <a:cubicBezTo>
                  <a:pt x="2399500" y="728188"/>
                  <a:pt x="2400923" y="703757"/>
                  <a:pt x="2403769" y="679563"/>
                </a:cubicBezTo>
                <a:cubicBezTo>
                  <a:pt x="2406615" y="655369"/>
                  <a:pt x="2411834" y="631887"/>
                  <a:pt x="2419424" y="609116"/>
                </a:cubicBezTo>
                <a:cubicBezTo>
                  <a:pt x="2389063" y="632836"/>
                  <a:pt x="2361074" y="659164"/>
                  <a:pt x="2335457" y="688102"/>
                </a:cubicBezTo>
                <a:cubicBezTo>
                  <a:pt x="2309840" y="717040"/>
                  <a:pt x="2284697" y="745740"/>
                  <a:pt x="2260029" y="774204"/>
                </a:cubicBezTo>
                <a:lnTo>
                  <a:pt x="2183178" y="862440"/>
                </a:lnTo>
                <a:lnTo>
                  <a:pt x="2083556" y="775627"/>
                </a:lnTo>
                <a:lnTo>
                  <a:pt x="2083556" y="382832"/>
                </a:lnTo>
                <a:lnTo>
                  <a:pt x="2008082" y="382832"/>
                </a:lnTo>
                <a:lnTo>
                  <a:pt x="1999589" y="382832"/>
                </a:lnTo>
                <a:lnTo>
                  <a:pt x="1401895" y="382832"/>
                </a:lnTo>
                <a:lnTo>
                  <a:pt x="1380464" y="382832"/>
                </a:lnTo>
                <a:lnTo>
                  <a:pt x="1226846" y="382832"/>
                </a:lnTo>
                <a:lnTo>
                  <a:pt x="1226846" y="1122880"/>
                </a:lnTo>
                <a:lnTo>
                  <a:pt x="1152841" y="1054568"/>
                </a:lnTo>
                <a:lnTo>
                  <a:pt x="1152841" y="382832"/>
                </a:lnTo>
                <a:lnTo>
                  <a:pt x="1054838" y="382832"/>
                </a:lnTo>
                <a:lnTo>
                  <a:pt x="1038987" y="382832"/>
                </a:lnTo>
                <a:lnTo>
                  <a:pt x="895443" y="382832"/>
                </a:lnTo>
                <a:lnTo>
                  <a:pt x="895443" y="1122880"/>
                </a:lnTo>
                <a:lnTo>
                  <a:pt x="821438" y="1054568"/>
                </a:lnTo>
                <a:lnTo>
                  <a:pt x="821438" y="493839"/>
                </a:lnTo>
                <a:cubicBezTo>
                  <a:pt x="821438" y="487198"/>
                  <a:pt x="818829" y="478185"/>
                  <a:pt x="813611" y="466799"/>
                </a:cubicBezTo>
                <a:cubicBezTo>
                  <a:pt x="808392" y="455414"/>
                  <a:pt x="801988" y="444029"/>
                  <a:pt x="794398" y="432643"/>
                </a:cubicBezTo>
                <a:cubicBezTo>
                  <a:pt x="786807" y="421258"/>
                  <a:pt x="778980" y="410821"/>
                  <a:pt x="770916" y="401334"/>
                </a:cubicBezTo>
                <a:cubicBezTo>
                  <a:pt x="762851" y="391846"/>
                  <a:pt x="755498" y="385679"/>
                  <a:pt x="748857" y="382832"/>
                </a:cubicBezTo>
                <a:lnTo>
                  <a:pt x="740047" y="382832"/>
                </a:lnTo>
                <a:lnTo>
                  <a:pt x="686238" y="382832"/>
                </a:lnTo>
                <a:lnTo>
                  <a:pt x="619078" y="382832"/>
                </a:lnTo>
                <a:lnTo>
                  <a:pt x="619078" y="1122880"/>
                </a:lnTo>
                <a:lnTo>
                  <a:pt x="579230" y="1085878"/>
                </a:lnTo>
                <a:cubicBezTo>
                  <a:pt x="579230" y="1087775"/>
                  <a:pt x="576858" y="1083980"/>
                  <a:pt x="572114" y="1074492"/>
                </a:cubicBezTo>
                <a:cubicBezTo>
                  <a:pt x="567370" y="1065005"/>
                  <a:pt x="562626" y="1055042"/>
                  <a:pt x="557882" y="1044606"/>
                </a:cubicBezTo>
                <a:cubicBezTo>
                  <a:pt x="547445" y="1025630"/>
                  <a:pt x="534874" y="1005232"/>
                  <a:pt x="520168" y="983410"/>
                </a:cubicBezTo>
                <a:cubicBezTo>
                  <a:pt x="505462" y="961588"/>
                  <a:pt x="483877" y="938343"/>
                  <a:pt x="455414" y="913674"/>
                </a:cubicBezTo>
                <a:cubicBezTo>
                  <a:pt x="447824" y="905135"/>
                  <a:pt x="435964" y="894936"/>
                  <a:pt x="419834" y="883076"/>
                </a:cubicBezTo>
                <a:cubicBezTo>
                  <a:pt x="403706" y="871216"/>
                  <a:pt x="384730" y="859831"/>
                  <a:pt x="362908" y="848920"/>
                </a:cubicBezTo>
                <a:cubicBezTo>
                  <a:pt x="341086" y="838009"/>
                  <a:pt x="318078" y="828759"/>
                  <a:pt x="293884" y="821168"/>
                </a:cubicBezTo>
                <a:cubicBezTo>
                  <a:pt x="269690" y="813578"/>
                  <a:pt x="246209" y="809783"/>
                  <a:pt x="223438" y="809783"/>
                </a:cubicBezTo>
                <a:cubicBezTo>
                  <a:pt x="221540" y="809783"/>
                  <a:pt x="219880" y="810020"/>
                  <a:pt x="218457" y="810495"/>
                </a:cubicBezTo>
                <a:cubicBezTo>
                  <a:pt x="217034" y="810969"/>
                  <a:pt x="215373" y="811206"/>
                  <a:pt x="213476" y="811206"/>
                </a:cubicBezTo>
                <a:lnTo>
                  <a:pt x="202090" y="811206"/>
                </a:lnTo>
                <a:lnTo>
                  <a:pt x="122393" y="713008"/>
                </a:lnTo>
                <a:lnTo>
                  <a:pt x="335868" y="542227"/>
                </a:lnTo>
                <a:cubicBezTo>
                  <a:pt x="302661" y="510918"/>
                  <a:pt x="267793" y="488858"/>
                  <a:pt x="231265" y="476050"/>
                </a:cubicBezTo>
                <a:cubicBezTo>
                  <a:pt x="194737" y="463241"/>
                  <a:pt x="164139" y="453991"/>
                  <a:pt x="139471" y="448298"/>
                </a:cubicBezTo>
                <a:cubicBezTo>
                  <a:pt x="116700" y="442605"/>
                  <a:pt x="99622" y="436438"/>
                  <a:pt x="88237" y="429797"/>
                </a:cubicBezTo>
                <a:lnTo>
                  <a:pt x="68313" y="382832"/>
                </a:lnTo>
                <a:lnTo>
                  <a:pt x="46965" y="382832"/>
                </a:lnTo>
                <a:lnTo>
                  <a:pt x="0" y="314520"/>
                </a:lnTo>
                <a:lnTo>
                  <a:pt x="632156" y="314520"/>
                </a:lnTo>
                <a:lnTo>
                  <a:pt x="685967" y="314520"/>
                </a:lnTo>
                <a:lnTo>
                  <a:pt x="760242" y="314520"/>
                </a:lnTo>
                <a:cubicBezTo>
                  <a:pt x="778268" y="327803"/>
                  <a:pt x="791788" y="338240"/>
                  <a:pt x="800802" y="345830"/>
                </a:cubicBezTo>
                <a:cubicBezTo>
                  <a:pt x="809815" y="353420"/>
                  <a:pt x="816694" y="362434"/>
                  <a:pt x="821438" y="372870"/>
                </a:cubicBezTo>
                <a:lnTo>
                  <a:pt x="821438" y="175050"/>
                </a:lnTo>
                <a:cubicBezTo>
                  <a:pt x="840413" y="186435"/>
                  <a:pt x="854883" y="203987"/>
                  <a:pt x="864845" y="227707"/>
                </a:cubicBezTo>
                <a:cubicBezTo>
                  <a:pt x="874807" y="251426"/>
                  <a:pt x="882160" y="272774"/>
                  <a:pt x="886904" y="291749"/>
                </a:cubicBezTo>
                <a:lnTo>
                  <a:pt x="894020" y="314520"/>
                </a:lnTo>
                <a:lnTo>
                  <a:pt x="992023" y="314520"/>
                </a:lnTo>
                <a:lnTo>
                  <a:pt x="1000758" y="314520"/>
                </a:lnTo>
                <a:lnTo>
                  <a:pt x="1149995" y="314520"/>
                </a:lnTo>
                <a:lnTo>
                  <a:pt x="1064604" y="206359"/>
                </a:lnTo>
                <a:cubicBezTo>
                  <a:pt x="1092119" y="168408"/>
                  <a:pt x="1119634" y="136387"/>
                  <a:pt x="1147148" y="110295"/>
                </a:cubicBezTo>
                <a:cubicBezTo>
                  <a:pt x="1174663" y="84204"/>
                  <a:pt x="1203363" y="62856"/>
                  <a:pt x="1233250" y="46253"/>
                </a:cubicBezTo>
                <a:cubicBezTo>
                  <a:pt x="1263136" y="29649"/>
                  <a:pt x="1294683" y="17789"/>
                  <a:pt x="1327891" y="10674"/>
                </a:cubicBezTo>
                <a:cubicBezTo>
                  <a:pt x="1361098" y="3558"/>
                  <a:pt x="1396677" y="0"/>
                  <a:pt x="1434628" y="0"/>
                </a:cubicBezTo>
                <a:close/>
                <a:moveTo>
                  <a:pt x="210629" y="382832"/>
                </a:moveTo>
                <a:cubicBezTo>
                  <a:pt x="235297" y="396115"/>
                  <a:pt x="257594" y="408924"/>
                  <a:pt x="277518" y="421258"/>
                </a:cubicBezTo>
                <a:cubicBezTo>
                  <a:pt x="297442" y="433592"/>
                  <a:pt x="316656" y="447349"/>
                  <a:pt x="335156" y="462530"/>
                </a:cubicBezTo>
                <a:cubicBezTo>
                  <a:pt x="353658" y="477710"/>
                  <a:pt x="371921" y="494551"/>
                  <a:pt x="389948" y="513052"/>
                </a:cubicBezTo>
                <a:cubicBezTo>
                  <a:pt x="407976" y="531553"/>
                  <a:pt x="427424" y="554087"/>
                  <a:pt x="448298" y="580653"/>
                </a:cubicBezTo>
                <a:lnTo>
                  <a:pt x="271826" y="722970"/>
                </a:lnTo>
                <a:cubicBezTo>
                  <a:pt x="301238" y="734355"/>
                  <a:pt x="327803" y="745978"/>
                  <a:pt x="351523" y="757837"/>
                </a:cubicBezTo>
                <a:cubicBezTo>
                  <a:pt x="375242" y="769697"/>
                  <a:pt x="397776" y="783217"/>
                  <a:pt x="419124" y="798398"/>
                </a:cubicBezTo>
                <a:cubicBezTo>
                  <a:pt x="440470" y="813578"/>
                  <a:pt x="461106" y="831131"/>
                  <a:pt x="481030" y="851055"/>
                </a:cubicBezTo>
                <a:cubicBezTo>
                  <a:pt x="500955" y="870979"/>
                  <a:pt x="522302" y="894699"/>
                  <a:pt x="545074" y="922213"/>
                </a:cubicBezTo>
                <a:lnTo>
                  <a:pt x="545074" y="382832"/>
                </a:lnTo>
                <a:lnTo>
                  <a:pt x="210629" y="3828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098" y="830772"/>
            <a:ext cx="3980206" cy="1144228"/>
          </a:xfrm>
          <a:custGeom>
            <a:avLst/>
            <a:gdLst/>
            <a:ahLst/>
            <a:cxnLst/>
            <a:rect l="l" t="t" r="r" b="b"/>
            <a:pathLst>
              <a:path w="3980206" h="1144228">
                <a:moveTo>
                  <a:pt x="2522751" y="0"/>
                </a:moveTo>
                <a:lnTo>
                  <a:pt x="2578254" y="29886"/>
                </a:lnTo>
                <a:cubicBezTo>
                  <a:pt x="2569715" y="57401"/>
                  <a:pt x="2565446" y="75428"/>
                  <a:pt x="2565446" y="83967"/>
                </a:cubicBezTo>
                <a:cubicBezTo>
                  <a:pt x="2565446" y="110532"/>
                  <a:pt x="2576831" y="130220"/>
                  <a:pt x="2599602" y="143028"/>
                </a:cubicBezTo>
                <a:cubicBezTo>
                  <a:pt x="2622373" y="155837"/>
                  <a:pt x="2654157" y="162241"/>
                  <a:pt x="2694954" y="162241"/>
                </a:cubicBezTo>
                <a:cubicBezTo>
                  <a:pt x="2729110" y="162241"/>
                  <a:pt x="2765638" y="160818"/>
                  <a:pt x="2804538" y="157971"/>
                </a:cubicBezTo>
                <a:cubicBezTo>
                  <a:pt x="2823514" y="157023"/>
                  <a:pt x="2842015" y="156074"/>
                  <a:pt x="2860042" y="155125"/>
                </a:cubicBezTo>
                <a:cubicBezTo>
                  <a:pt x="2878069" y="154176"/>
                  <a:pt x="2896570" y="153702"/>
                  <a:pt x="2915545" y="153702"/>
                </a:cubicBezTo>
                <a:cubicBezTo>
                  <a:pt x="2956343" y="153702"/>
                  <a:pt x="2989787" y="156785"/>
                  <a:pt x="3015879" y="162953"/>
                </a:cubicBezTo>
                <a:cubicBezTo>
                  <a:pt x="3041970" y="169120"/>
                  <a:pt x="3062843" y="177184"/>
                  <a:pt x="3078498" y="187146"/>
                </a:cubicBezTo>
                <a:cubicBezTo>
                  <a:pt x="3094153" y="197109"/>
                  <a:pt x="3105538" y="208257"/>
                  <a:pt x="3112654" y="220591"/>
                </a:cubicBezTo>
                <a:cubicBezTo>
                  <a:pt x="3119770" y="232925"/>
                  <a:pt x="3125226" y="245259"/>
                  <a:pt x="3129021" y="257593"/>
                </a:cubicBezTo>
                <a:lnTo>
                  <a:pt x="3129021" y="261863"/>
                </a:lnTo>
                <a:cubicBezTo>
                  <a:pt x="3129969" y="266607"/>
                  <a:pt x="3130681" y="270402"/>
                  <a:pt x="3131155" y="273248"/>
                </a:cubicBezTo>
                <a:cubicBezTo>
                  <a:pt x="3131630" y="276094"/>
                  <a:pt x="3131867" y="279415"/>
                  <a:pt x="3131867" y="283210"/>
                </a:cubicBezTo>
                <a:cubicBezTo>
                  <a:pt x="3131867" y="287954"/>
                  <a:pt x="3131630" y="292224"/>
                  <a:pt x="3131155" y="296019"/>
                </a:cubicBezTo>
                <a:cubicBezTo>
                  <a:pt x="3130681" y="299814"/>
                  <a:pt x="3129021" y="303609"/>
                  <a:pt x="3126174" y="307404"/>
                </a:cubicBezTo>
                <a:lnTo>
                  <a:pt x="3196040" y="307404"/>
                </a:lnTo>
                <a:lnTo>
                  <a:pt x="3204449" y="307404"/>
                </a:lnTo>
                <a:lnTo>
                  <a:pt x="3927549" y="307404"/>
                </a:lnTo>
                <a:lnTo>
                  <a:pt x="3980206" y="375716"/>
                </a:lnTo>
                <a:lnTo>
                  <a:pt x="3862083" y="375716"/>
                </a:lnTo>
                <a:lnTo>
                  <a:pt x="3862083" y="1115764"/>
                </a:lnTo>
                <a:lnTo>
                  <a:pt x="3786655" y="1047452"/>
                </a:lnTo>
                <a:lnTo>
                  <a:pt x="3786655" y="754279"/>
                </a:lnTo>
                <a:cubicBezTo>
                  <a:pt x="3786655" y="746689"/>
                  <a:pt x="3784046" y="736252"/>
                  <a:pt x="3778828" y="722970"/>
                </a:cubicBezTo>
                <a:cubicBezTo>
                  <a:pt x="3773609" y="709687"/>
                  <a:pt x="3766731" y="696641"/>
                  <a:pt x="3758192" y="683832"/>
                </a:cubicBezTo>
                <a:cubicBezTo>
                  <a:pt x="3749653" y="671024"/>
                  <a:pt x="3740165" y="659876"/>
                  <a:pt x="3729728" y="650388"/>
                </a:cubicBezTo>
                <a:cubicBezTo>
                  <a:pt x="3719292" y="640900"/>
                  <a:pt x="3708855" y="636156"/>
                  <a:pt x="3698418" y="636156"/>
                </a:cubicBezTo>
                <a:cubicBezTo>
                  <a:pt x="3689879" y="636156"/>
                  <a:pt x="3680392" y="639477"/>
                  <a:pt x="3669955" y="646118"/>
                </a:cubicBezTo>
                <a:cubicBezTo>
                  <a:pt x="3659519" y="652760"/>
                  <a:pt x="3648370" y="661299"/>
                  <a:pt x="3636511" y="671735"/>
                </a:cubicBezTo>
                <a:cubicBezTo>
                  <a:pt x="3624651" y="682172"/>
                  <a:pt x="3612317" y="694506"/>
                  <a:pt x="3599508" y="708738"/>
                </a:cubicBezTo>
                <a:cubicBezTo>
                  <a:pt x="3586700" y="722970"/>
                  <a:pt x="3573654" y="737201"/>
                  <a:pt x="3560371" y="751433"/>
                </a:cubicBezTo>
                <a:cubicBezTo>
                  <a:pt x="3546139" y="766613"/>
                  <a:pt x="3532145" y="781557"/>
                  <a:pt x="3518388" y="796263"/>
                </a:cubicBezTo>
                <a:cubicBezTo>
                  <a:pt x="3504630" y="810969"/>
                  <a:pt x="3491347" y="824015"/>
                  <a:pt x="3478539" y="835400"/>
                </a:cubicBezTo>
                <a:cubicBezTo>
                  <a:pt x="3465730" y="846785"/>
                  <a:pt x="3453633" y="856036"/>
                  <a:pt x="3442248" y="863152"/>
                </a:cubicBezTo>
                <a:cubicBezTo>
                  <a:pt x="3430863" y="870268"/>
                  <a:pt x="3420426" y="873825"/>
                  <a:pt x="3410938" y="873825"/>
                </a:cubicBezTo>
                <a:cubicBezTo>
                  <a:pt x="3396707" y="873825"/>
                  <a:pt x="3381763" y="867658"/>
                  <a:pt x="3366109" y="855324"/>
                </a:cubicBezTo>
                <a:cubicBezTo>
                  <a:pt x="3350454" y="842990"/>
                  <a:pt x="3335985" y="828047"/>
                  <a:pt x="3322702" y="810494"/>
                </a:cubicBezTo>
                <a:cubicBezTo>
                  <a:pt x="3309419" y="792942"/>
                  <a:pt x="3298034" y="774441"/>
                  <a:pt x="3288546" y="754991"/>
                </a:cubicBezTo>
                <a:cubicBezTo>
                  <a:pt x="3279058" y="735541"/>
                  <a:pt x="3273365" y="718700"/>
                  <a:pt x="3271468" y="704468"/>
                </a:cubicBezTo>
                <a:lnTo>
                  <a:pt x="3328395" y="701622"/>
                </a:lnTo>
                <a:cubicBezTo>
                  <a:pt x="3334087" y="723444"/>
                  <a:pt x="3342152" y="738150"/>
                  <a:pt x="3352588" y="745740"/>
                </a:cubicBezTo>
                <a:cubicBezTo>
                  <a:pt x="3363025" y="753330"/>
                  <a:pt x="3369192" y="757126"/>
                  <a:pt x="3371090" y="757126"/>
                </a:cubicBezTo>
                <a:cubicBezTo>
                  <a:pt x="3377731" y="757126"/>
                  <a:pt x="3389591" y="750010"/>
                  <a:pt x="3406669" y="735778"/>
                </a:cubicBezTo>
                <a:cubicBezTo>
                  <a:pt x="3423747" y="721546"/>
                  <a:pt x="3441062" y="704943"/>
                  <a:pt x="3458615" y="685967"/>
                </a:cubicBezTo>
                <a:cubicBezTo>
                  <a:pt x="3476167" y="666992"/>
                  <a:pt x="3491585" y="648253"/>
                  <a:pt x="3504867" y="629752"/>
                </a:cubicBezTo>
                <a:cubicBezTo>
                  <a:pt x="3518150" y="611251"/>
                  <a:pt x="3524792" y="597256"/>
                  <a:pt x="3524792" y="587768"/>
                </a:cubicBezTo>
                <a:cubicBezTo>
                  <a:pt x="3524792" y="562151"/>
                  <a:pt x="3520760" y="541516"/>
                  <a:pt x="3512695" y="525861"/>
                </a:cubicBezTo>
                <a:cubicBezTo>
                  <a:pt x="3504630" y="510206"/>
                  <a:pt x="3493719" y="497634"/>
                  <a:pt x="3479962" y="488147"/>
                </a:cubicBezTo>
                <a:cubicBezTo>
                  <a:pt x="3466205" y="478659"/>
                  <a:pt x="3450550" y="471306"/>
                  <a:pt x="3432997" y="466088"/>
                </a:cubicBezTo>
                <a:cubicBezTo>
                  <a:pt x="3415445" y="460869"/>
                  <a:pt x="3397655" y="455888"/>
                  <a:pt x="3379629" y="451144"/>
                </a:cubicBezTo>
                <a:cubicBezTo>
                  <a:pt x="3360653" y="447349"/>
                  <a:pt x="3342389" y="442842"/>
                  <a:pt x="3324837" y="437624"/>
                </a:cubicBezTo>
                <a:cubicBezTo>
                  <a:pt x="3307284" y="432406"/>
                  <a:pt x="3289969" y="424578"/>
                  <a:pt x="3272891" y="414142"/>
                </a:cubicBezTo>
                <a:lnTo>
                  <a:pt x="3262929" y="375716"/>
                </a:lnTo>
                <a:lnTo>
                  <a:pt x="3258529" y="375716"/>
                </a:lnTo>
                <a:lnTo>
                  <a:pt x="3244428" y="375716"/>
                </a:lnTo>
                <a:lnTo>
                  <a:pt x="3117635" y="375716"/>
                </a:lnTo>
                <a:lnTo>
                  <a:pt x="3117635" y="1115764"/>
                </a:lnTo>
                <a:lnTo>
                  <a:pt x="3043631" y="1047452"/>
                </a:lnTo>
                <a:lnTo>
                  <a:pt x="3043631" y="375716"/>
                </a:lnTo>
                <a:lnTo>
                  <a:pt x="2978881" y="375716"/>
                </a:lnTo>
                <a:lnTo>
                  <a:pt x="2962510" y="375716"/>
                </a:lnTo>
                <a:lnTo>
                  <a:pt x="2459424" y="375716"/>
                </a:lnTo>
                <a:lnTo>
                  <a:pt x="2459424" y="708738"/>
                </a:lnTo>
                <a:cubicBezTo>
                  <a:pt x="2507812" y="654657"/>
                  <a:pt x="2554539" y="605321"/>
                  <a:pt x="2599606" y="560728"/>
                </a:cubicBezTo>
                <a:cubicBezTo>
                  <a:pt x="2644673" y="516136"/>
                  <a:pt x="2693773" y="479608"/>
                  <a:pt x="2746904" y="451144"/>
                </a:cubicBezTo>
                <a:lnTo>
                  <a:pt x="2883529" y="525149"/>
                </a:lnTo>
                <a:cubicBezTo>
                  <a:pt x="2844629" y="572588"/>
                  <a:pt x="2818774" y="621925"/>
                  <a:pt x="2805966" y="673159"/>
                </a:cubicBezTo>
                <a:cubicBezTo>
                  <a:pt x="2793157" y="724393"/>
                  <a:pt x="2786753" y="776101"/>
                  <a:pt x="2786753" y="828284"/>
                </a:cubicBezTo>
                <a:cubicBezTo>
                  <a:pt x="2786753" y="852952"/>
                  <a:pt x="2787939" y="877383"/>
                  <a:pt x="2790311" y="901577"/>
                </a:cubicBezTo>
                <a:cubicBezTo>
                  <a:pt x="2792683" y="925771"/>
                  <a:pt x="2796478" y="950439"/>
                  <a:pt x="2801696" y="975582"/>
                </a:cubicBezTo>
                <a:cubicBezTo>
                  <a:pt x="2806915" y="1000725"/>
                  <a:pt x="2813319" y="1027053"/>
                  <a:pt x="2820909" y="1054568"/>
                </a:cubicBezTo>
                <a:cubicBezTo>
                  <a:pt x="2828499" y="1082083"/>
                  <a:pt x="2837513" y="1111969"/>
                  <a:pt x="2847949" y="1144228"/>
                </a:cubicBezTo>
                <a:lnTo>
                  <a:pt x="2792446" y="1118611"/>
                </a:lnTo>
                <a:cubicBezTo>
                  <a:pt x="2764931" y="1055991"/>
                  <a:pt x="2742635" y="993846"/>
                  <a:pt x="2725557" y="932175"/>
                </a:cubicBezTo>
                <a:cubicBezTo>
                  <a:pt x="2708479" y="870505"/>
                  <a:pt x="2699940" y="808360"/>
                  <a:pt x="2699940" y="745740"/>
                </a:cubicBezTo>
                <a:cubicBezTo>
                  <a:pt x="2699940" y="721072"/>
                  <a:pt x="2701363" y="696641"/>
                  <a:pt x="2704209" y="672447"/>
                </a:cubicBezTo>
                <a:cubicBezTo>
                  <a:pt x="2707056" y="648253"/>
                  <a:pt x="2712274" y="624771"/>
                  <a:pt x="2719864" y="602000"/>
                </a:cubicBezTo>
                <a:cubicBezTo>
                  <a:pt x="2689503" y="625720"/>
                  <a:pt x="2661514" y="652048"/>
                  <a:pt x="2635897" y="680986"/>
                </a:cubicBezTo>
                <a:cubicBezTo>
                  <a:pt x="2610280" y="709924"/>
                  <a:pt x="2585138" y="738624"/>
                  <a:pt x="2560469" y="767088"/>
                </a:cubicBezTo>
                <a:lnTo>
                  <a:pt x="2483618" y="855324"/>
                </a:lnTo>
                <a:lnTo>
                  <a:pt x="2383996" y="768511"/>
                </a:lnTo>
                <a:lnTo>
                  <a:pt x="2383996" y="375716"/>
                </a:lnTo>
                <a:lnTo>
                  <a:pt x="2353859" y="375716"/>
                </a:lnTo>
                <a:lnTo>
                  <a:pt x="2332511" y="375716"/>
                </a:lnTo>
                <a:cubicBezTo>
                  <a:pt x="2288868" y="383307"/>
                  <a:pt x="2247358" y="400622"/>
                  <a:pt x="2207984" y="427662"/>
                </a:cubicBezTo>
                <a:cubicBezTo>
                  <a:pt x="2168610" y="454702"/>
                  <a:pt x="2130896" y="493839"/>
                  <a:pt x="2094842" y="545073"/>
                </a:cubicBezTo>
                <a:cubicBezTo>
                  <a:pt x="2085354" y="561203"/>
                  <a:pt x="2076341" y="577332"/>
                  <a:pt x="2067802" y="593461"/>
                </a:cubicBezTo>
                <a:cubicBezTo>
                  <a:pt x="2059263" y="609590"/>
                  <a:pt x="2051673" y="627143"/>
                  <a:pt x="2045031" y="646118"/>
                </a:cubicBezTo>
                <a:cubicBezTo>
                  <a:pt x="2038390" y="665094"/>
                  <a:pt x="2032934" y="686204"/>
                  <a:pt x="2028665" y="709449"/>
                </a:cubicBezTo>
                <a:cubicBezTo>
                  <a:pt x="2024395" y="732695"/>
                  <a:pt x="2022261" y="758549"/>
                  <a:pt x="2022261" y="787012"/>
                </a:cubicBezTo>
                <a:cubicBezTo>
                  <a:pt x="2022261" y="807885"/>
                  <a:pt x="2025344" y="830656"/>
                  <a:pt x="2031511" y="855324"/>
                </a:cubicBezTo>
                <a:cubicBezTo>
                  <a:pt x="2037678" y="879993"/>
                  <a:pt x="2046454" y="904424"/>
                  <a:pt x="2057840" y="928617"/>
                </a:cubicBezTo>
                <a:cubicBezTo>
                  <a:pt x="2069225" y="952811"/>
                  <a:pt x="2083220" y="974870"/>
                  <a:pt x="2099823" y="994795"/>
                </a:cubicBezTo>
                <a:cubicBezTo>
                  <a:pt x="2116427" y="1014719"/>
                  <a:pt x="2135640" y="1030374"/>
                  <a:pt x="2157462" y="1041759"/>
                </a:cubicBezTo>
                <a:cubicBezTo>
                  <a:pt x="2153667" y="1034169"/>
                  <a:pt x="2151295" y="1026579"/>
                  <a:pt x="2150346" y="1018989"/>
                </a:cubicBezTo>
                <a:cubicBezTo>
                  <a:pt x="2149397" y="1011398"/>
                  <a:pt x="2148923" y="1003808"/>
                  <a:pt x="2148923" y="996218"/>
                </a:cubicBezTo>
                <a:cubicBezTo>
                  <a:pt x="2148923" y="974396"/>
                  <a:pt x="2154378" y="955895"/>
                  <a:pt x="2165289" y="940714"/>
                </a:cubicBezTo>
                <a:cubicBezTo>
                  <a:pt x="2176200" y="925534"/>
                  <a:pt x="2192092" y="917469"/>
                  <a:pt x="2212965" y="916521"/>
                </a:cubicBezTo>
                <a:cubicBezTo>
                  <a:pt x="2227197" y="916521"/>
                  <a:pt x="2240242" y="918892"/>
                  <a:pt x="2252102" y="923636"/>
                </a:cubicBezTo>
                <a:cubicBezTo>
                  <a:pt x="2263962" y="928380"/>
                  <a:pt x="2274162" y="935022"/>
                  <a:pt x="2282701" y="943561"/>
                </a:cubicBezTo>
                <a:cubicBezTo>
                  <a:pt x="2291240" y="952100"/>
                  <a:pt x="2298118" y="962062"/>
                  <a:pt x="2303336" y="973447"/>
                </a:cubicBezTo>
                <a:cubicBezTo>
                  <a:pt x="2308554" y="984833"/>
                  <a:pt x="2311164" y="996218"/>
                  <a:pt x="2311164" y="1007603"/>
                </a:cubicBezTo>
                <a:cubicBezTo>
                  <a:pt x="2311164" y="1018040"/>
                  <a:pt x="2309029" y="1028714"/>
                  <a:pt x="2304760" y="1039625"/>
                </a:cubicBezTo>
                <a:cubicBezTo>
                  <a:pt x="2300490" y="1050536"/>
                  <a:pt x="2293849" y="1060735"/>
                  <a:pt x="2284835" y="1070223"/>
                </a:cubicBezTo>
                <a:cubicBezTo>
                  <a:pt x="2275822" y="1079711"/>
                  <a:pt x="2263962" y="1087301"/>
                  <a:pt x="2249256" y="1092993"/>
                </a:cubicBezTo>
                <a:cubicBezTo>
                  <a:pt x="2234550" y="1098686"/>
                  <a:pt x="2216760" y="1101533"/>
                  <a:pt x="2195887" y="1101533"/>
                </a:cubicBezTo>
                <a:cubicBezTo>
                  <a:pt x="2167424" y="1101533"/>
                  <a:pt x="2138723" y="1094654"/>
                  <a:pt x="2109785" y="1080897"/>
                </a:cubicBezTo>
                <a:cubicBezTo>
                  <a:pt x="2080848" y="1067139"/>
                  <a:pt x="2054756" y="1046266"/>
                  <a:pt x="2031511" y="1018277"/>
                </a:cubicBezTo>
                <a:cubicBezTo>
                  <a:pt x="2008266" y="990288"/>
                  <a:pt x="1988816" y="954946"/>
                  <a:pt x="1973161" y="912251"/>
                </a:cubicBezTo>
                <a:cubicBezTo>
                  <a:pt x="1957506" y="869556"/>
                  <a:pt x="1949204" y="818796"/>
                  <a:pt x="1948256" y="759972"/>
                </a:cubicBezTo>
                <a:cubicBezTo>
                  <a:pt x="1946358" y="672684"/>
                  <a:pt x="1960590" y="597256"/>
                  <a:pt x="1990951" y="533688"/>
                </a:cubicBezTo>
                <a:cubicBezTo>
                  <a:pt x="2021312" y="470120"/>
                  <a:pt x="2060686" y="417463"/>
                  <a:pt x="2109074" y="375716"/>
                </a:cubicBezTo>
                <a:lnTo>
                  <a:pt x="1888325" y="375716"/>
                </a:lnTo>
                <a:lnTo>
                  <a:pt x="1871405" y="375716"/>
                </a:lnTo>
                <a:lnTo>
                  <a:pt x="1764509" y="375716"/>
                </a:lnTo>
                <a:lnTo>
                  <a:pt x="1764509" y="1118611"/>
                </a:lnTo>
                <a:lnTo>
                  <a:pt x="1723237" y="1080185"/>
                </a:lnTo>
                <a:cubicBezTo>
                  <a:pt x="1690030" y="974870"/>
                  <a:pt x="1640219" y="896596"/>
                  <a:pt x="1573804" y="845362"/>
                </a:cubicBezTo>
                <a:cubicBezTo>
                  <a:pt x="1507390" y="794128"/>
                  <a:pt x="1431013" y="761869"/>
                  <a:pt x="1344674" y="748587"/>
                </a:cubicBezTo>
                <a:lnTo>
                  <a:pt x="1263553" y="648965"/>
                </a:lnTo>
                <a:lnTo>
                  <a:pt x="1689081" y="415565"/>
                </a:lnTo>
                <a:lnTo>
                  <a:pt x="1689081" y="375716"/>
                </a:lnTo>
                <a:lnTo>
                  <a:pt x="1236448" y="375716"/>
                </a:lnTo>
                <a:lnTo>
                  <a:pt x="1223705" y="375716"/>
                </a:lnTo>
                <a:lnTo>
                  <a:pt x="553327" y="375716"/>
                </a:lnTo>
                <a:cubicBezTo>
                  <a:pt x="593176" y="407975"/>
                  <a:pt x="631127" y="444740"/>
                  <a:pt x="667181" y="486012"/>
                </a:cubicBezTo>
                <a:cubicBezTo>
                  <a:pt x="703235" y="527284"/>
                  <a:pt x="734544" y="568319"/>
                  <a:pt x="761110" y="609116"/>
                </a:cubicBezTo>
                <a:lnTo>
                  <a:pt x="578944" y="730085"/>
                </a:lnTo>
                <a:cubicBezTo>
                  <a:pt x="610254" y="745266"/>
                  <a:pt x="638243" y="760209"/>
                  <a:pt x="662911" y="774915"/>
                </a:cubicBezTo>
                <a:cubicBezTo>
                  <a:pt x="687580" y="789621"/>
                  <a:pt x="710113" y="805039"/>
                  <a:pt x="730512" y="821168"/>
                </a:cubicBezTo>
                <a:cubicBezTo>
                  <a:pt x="750910" y="837297"/>
                  <a:pt x="769886" y="855087"/>
                  <a:pt x="787438" y="874537"/>
                </a:cubicBezTo>
                <a:cubicBezTo>
                  <a:pt x="804991" y="893987"/>
                  <a:pt x="822306" y="915572"/>
                  <a:pt x="839384" y="939291"/>
                </a:cubicBezTo>
                <a:lnTo>
                  <a:pt x="839384" y="428374"/>
                </a:lnTo>
                <a:cubicBezTo>
                  <a:pt x="841282" y="428374"/>
                  <a:pt x="843654" y="428136"/>
                  <a:pt x="846500" y="427662"/>
                </a:cubicBezTo>
                <a:cubicBezTo>
                  <a:pt x="849346" y="427188"/>
                  <a:pt x="851718" y="426950"/>
                  <a:pt x="853616" y="426950"/>
                </a:cubicBezTo>
                <a:cubicBezTo>
                  <a:pt x="855513" y="426002"/>
                  <a:pt x="857886" y="425527"/>
                  <a:pt x="860732" y="425527"/>
                </a:cubicBezTo>
                <a:cubicBezTo>
                  <a:pt x="863578" y="425527"/>
                  <a:pt x="865950" y="425527"/>
                  <a:pt x="867848" y="425527"/>
                </a:cubicBezTo>
                <a:cubicBezTo>
                  <a:pt x="920979" y="425527"/>
                  <a:pt x="965572" y="432643"/>
                  <a:pt x="1001625" y="446875"/>
                </a:cubicBezTo>
                <a:cubicBezTo>
                  <a:pt x="1037679" y="461106"/>
                  <a:pt x="1066617" y="478896"/>
                  <a:pt x="1088438" y="500244"/>
                </a:cubicBezTo>
                <a:cubicBezTo>
                  <a:pt x="1110261" y="521591"/>
                  <a:pt x="1125915" y="544362"/>
                  <a:pt x="1135403" y="568556"/>
                </a:cubicBezTo>
                <a:cubicBezTo>
                  <a:pt x="1144891" y="592750"/>
                  <a:pt x="1149635" y="614809"/>
                  <a:pt x="1149635" y="634733"/>
                </a:cubicBezTo>
                <a:cubicBezTo>
                  <a:pt x="1149635" y="664145"/>
                  <a:pt x="1146551" y="688813"/>
                  <a:pt x="1140384" y="708738"/>
                </a:cubicBezTo>
                <a:cubicBezTo>
                  <a:pt x="1134217" y="728662"/>
                  <a:pt x="1125915" y="744791"/>
                  <a:pt x="1115479" y="757126"/>
                </a:cubicBezTo>
                <a:cubicBezTo>
                  <a:pt x="1105042" y="769460"/>
                  <a:pt x="1093420" y="778236"/>
                  <a:pt x="1080611" y="783454"/>
                </a:cubicBezTo>
                <a:cubicBezTo>
                  <a:pt x="1067803" y="788673"/>
                  <a:pt x="1055231" y="791282"/>
                  <a:pt x="1042897" y="791282"/>
                </a:cubicBezTo>
                <a:cubicBezTo>
                  <a:pt x="1026768" y="791282"/>
                  <a:pt x="1013485" y="788198"/>
                  <a:pt x="1003049" y="782031"/>
                </a:cubicBezTo>
                <a:cubicBezTo>
                  <a:pt x="992612" y="775864"/>
                  <a:pt x="983836" y="768274"/>
                  <a:pt x="976720" y="759260"/>
                </a:cubicBezTo>
                <a:cubicBezTo>
                  <a:pt x="969604" y="750247"/>
                  <a:pt x="964623" y="740522"/>
                  <a:pt x="961777" y="730085"/>
                </a:cubicBezTo>
                <a:cubicBezTo>
                  <a:pt x="958931" y="719649"/>
                  <a:pt x="957507" y="710161"/>
                  <a:pt x="957507" y="701622"/>
                </a:cubicBezTo>
                <a:cubicBezTo>
                  <a:pt x="957507" y="683595"/>
                  <a:pt x="964149" y="666754"/>
                  <a:pt x="977431" y="651100"/>
                </a:cubicBezTo>
                <a:cubicBezTo>
                  <a:pt x="990714" y="635445"/>
                  <a:pt x="1008741" y="627617"/>
                  <a:pt x="1031512" y="627617"/>
                </a:cubicBezTo>
                <a:cubicBezTo>
                  <a:pt x="1039102" y="627617"/>
                  <a:pt x="1047167" y="628329"/>
                  <a:pt x="1055706" y="629752"/>
                </a:cubicBezTo>
                <a:cubicBezTo>
                  <a:pt x="1064245" y="631175"/>
                  <a:pt x="1073733" y="635682"/>
                  <a:pt x="1084169" y="643272"/>
                </a:cubicBezTo>
                <a:cubicBezTo>
                  <a:pt x="1086067" y="638528"/>
                  <a:pt x="1087490" y="633784"/>
                  <a:pt x="1088438" y="629040"/>
                </a:cubicBezTo>
                <a:cubicBezTo>
                  <a:pt x="1089387" y="624296"/>
                  <a:pt x="1089862" y="620501"/>
                  <a:pt x="1089862" y="617655"/>
                </a:cubicBezTo>
                <a:cubicBezTo>
                  <a:pt x="1089862" y="605321"/>
                  <a:pt x="1086541" y="593698"/>
                  <a:pt x="1079900" y="582787"/>
                </a:cubicBezTo>
                <a:cubicBezTo>
                  <a:pt x="1073258" y="571876"/>
                  <a:pt x="1064956" y="562389"/>
                  <a:pt x="1054994" y="554324"/>
                </a:cubicBezTo>
                <a:cubicBezTo>
                  <a:pt x="1045032" y="546259"/>
                  <a:pt x="1033647" y="539855"/>
                  <a:pt x="1020838" y="535111"/>
                </a:cubicBezTo>
                <a:cubicBezTo>
                  <a:pt x="1008030" y="530367"/>
                  <a:pt x="995933" y="527995"/>
                  <a:pt x="984547" y="527995"/>
                </a:cubicBezTo>
                <a:lnTo>
                  <a:pt x="914812" y="527995"/>
                </a:lnTo>
                <a:lnTo>
                  <a:pt x="914812" y="1112918"/>
                </a:lnTo>
                <a:lnTo>
                  <a:pt x="869271" y="1083031"/>
                </a:lnTo>
                <a:cubicBezTo>
                  <a:pt x="852193" y="1051722"/>
                  <a:pt x="833217" y="1022072"/>
                  <a:pt x="812344" y="994083"/>
                </a:cubicBezTo>
                <a:cubicBezTo>
                  <a:pt x="791471" y="966094"/>
                  <a:pt x="767040" y="941426"/>
                  <a:pt x="739051" y="920078"/>
                </a:cubicBezTo>
                <a:cubicBezTo>
                  <a:pt x="711062" y="898731"/>
                  <a:pt x="678803" y="881179"/>
                  <a:pt x="642275" y="867421"/>
                </a:cubicBezTo>
                <a:cubicBezTo>
                  <a:pt x="605747" y="853664"/>
                  <a:pt x="563290" y="844888"/>
                  <a:pt x="514901" y="841093"/>
                </a:cubicBezTo>
                <a:lnTo>
                  <a:pt x="418126" y="714431"/>
                </a:lnTo>
                <a:lnTo>
                  <a:pt x="651526" y="550766"/>
                </a:lnTo>
                <a:cubicBezTo>
                  <a:pt x="637295" y="531791"/>
                  <a:pt x="623062" y="515424"/>
                  <a:pt x="608831" y="501667"/>
                </a:cubicBezTo>
                <a:cubicBezTo>
                  <a:pt x="594599" y="487909"/>
                  <a:pt x="577758" y="476050"/>
                  <a:pt x="558308" y="466088"/>
                </a:cubicBezTo>
                <a:cubicBezTo>
                  <a:pt x="538859" y="456125"/>
                  <a:pt x="515139" y="447349"/>
                  <a:pt x="487150" y="439759"/>
                </a:cubicBezTo>
                <a:cubicBezTo>
                  <a:pt x="459161" y="432169"/>
                  <a:pt x="424293" y="425053"/>
                  <a:pt x="382547" y="418411"/>
                </a:cubicBezTo>
                <a:lnTo>
                  <a:pt x="372047" y="379037"/>
                </a:lnTo>
                <a:lnTo>
                  <a:pt x="358807" y="381854"/>
                </a:lnTo>
                <a:cubicBezTo>
                  <a:pt x="324028" y="391282"/>
                  <a:pt x="291518" y="406314"/>
                  <a:pt x="261275" y="426950"/>
                </a:cubicBezTo>
                <a:cubicBezTo>
                  <a:pt x="220952" y="454465"/>
                  <a:pt x="182764" y="493839"/>
                  <a:pt x="146710" y="545073"/>
                </a:cubicBezTo>
                <a:cubicBezTo>
                  <a:pt x="137223" y="561203"/>
                  <a:pt x="128209" y="577332"/>
                  <a:pt x="119670" y="593461"/>
                </a:cubicBezTo>
                <a:cubicBezTo>
                  <a:pt x="111131" y="609590"/>
                  <a:pt x="103541" y="627143"/>
                  <a:pt x="96899" y="646118"/>
                </a:cubicBezTo>
                <a:cubicBezTo>
                  <a:pt x="90258" y="665094"/>
                  <a:pt x="84802" y="686204"/>
                  <a:pt x="80533" y="709449"/>
                </a:cubicBezTo>
                <a:cubicBezTo>
                  <a:pt x="76263" y="732695"/>
                  <a:pt x="74128" y="758549"/>
                  <a:pt x="74128" y="787012"/>
                </a:cubicBezTo>
                <a:cubicBezTo>
                  <a:pt x="74128" y="807885"/>
                  <a:pt x="77212" y="830656"/>
                  <a:pt x="83379" y="855324"/>
                </a:cubicBezTo>
                <a:cubicBezTo>
                  <a:pt x="89546" y="879993"/>
                  <a:pt x="98322" y="904424"/>
                  <a:pt x="109708" y="928617"/>
                </a:cubicBezTo>
                <a:cubicBezTo>
                  <a:pt x="121093" y="952811"/>
                  <a:pt x="135088" y="974870"/>
                  <a:pt x="151691" y="994795"/>
                </a:cubicBezTo>
                <a:cubicBezTo>
                  <a:pt x="168295" y="1014719"/>
                  <a:pt x="187508" y="1030374"/>
                  <a:pt x="209330" y="1041759"/>
                </a:cubicBezTo>
                <a:cubicBezTo>
                  <a:pt x="205534" y="1034169"/>
                  <a:pt x="203163" y="1026579"/>
                  <a:pt x="202214" y="1018989"/>
                </a:cubicBezTo>
                <a:cubicBezTo>
                  <a:pt x="201265" y="1011398"/>
                  <a:pt x="200791" y="1003808"/>
                  <a:pt x="200791" y="996218"/>
                </a:cubicBezTo>
                <a:cubicBezTo>
                  <a:pt x="200791" y="974396"/>
                  <a:pt x="206246" y="955895"/>
                  <a:pt x="217157" y="940714"/>
                </a:cubicBezTo>
                <a:cubicBezTo>
                  <a:pt x="228068" y="925534"/>
                  <a:pt x="243960" y="917469"/>
                  <a:pt x="264833" y="916521"/>
                </a:cubicBezTo>
                <a:cubicBezTo>
                  <a:pt x="279065" y="916521"/>
                  <a:pt x="292111" y="918892"/>
                  <a:pt x="303970" y="923636"/>
                </a:cubicBezTo>
                <a:cubicBezTo>
                  <a:pt x="315830" y="928380"/>
                  <a:pt x="326029" y="935022"/>
                  <a:pt x="334569" y="943561"/>
                </a:cubicBezTo>
                <a:cubicBezTo>
                  <a:pt x="343107" y="952100"/>
                  <a:pt x="349986" y="962062"/>
                  <a:pt x="355205" y="973447"/>
                </a:cubicBezTo>
                <a:cubicBezTo>
                  <a:pt x="360423" y="984833"/>
                  <a:pt x="363032" y="996218"/>
                  <a:pt x="363032" y="1007603"/>
                </a:cubicBezTo>
                <a:cubicBezTo>
                  <a:pt x="363032" y="1018040"/>
                  <a:pt x="360897" y="1028714"/>
                  <a:pt x="356628" y="1039625"/>
                </a:cubicBezTo>
                <a:cubicBezTo>
                  <a:pt x="352358" y="1050536"/>
                  <a:pt x="345717" y="1060735"/>
                  <a:pt x="336703" y="1070223"/>
                </a:cubicBezTo>
                <a:cubicBezTo>
                  <a:pt x="327690" y="1079711"/>
                  <a:pt x="315830" y="1087301"/>
                  <a:pt x="301124" y="1092993"/>
                </a:cubicBezTo>
                <a:cubicBezTo>
                  <a:pt x="286418" y="1098686"/>
                  <a:pt x="268628" y="1101533"/>
                  <a:pt x="247755" y="1101533"/>
                </a:cubicBezTo>
                <a:cubicBezTo>
                  <a:pt x="219292" y="1101533"/>
                  <a:pt x="190591" y="1094654"/>
                  <a:pt x="161653" y="1080897"/>
                </a:cubicBezTo>
                <a:cubicBezTo>
                  <a:pt x="132716" y="1067139"/>
                  <a:pt x="106624" y="1046266"/>
                  <a:pt x="83379" y="1018277"/>
                </a:cubicBezTo>
                <a:cubicBezTo>
                  <a:pt x="60134" y="990288"/>
                  <a:pt x="40684" y="954946"/>
                  <a:pt x="25029" y="912251"/>
                </a:cubicBezTo>
                <a:cubicBezTo>
                  <a:pt x="9374" y="869556"/>
                  <a:pt x="1072" y="818796"/>
                  <a:pt x="124" y="759972"/>
                </a:cubicBezTo>
                <a:cubicBezTo>
                  <a:pt x="-825" y="713482"/>
                  <a:pt x="3682" y="669601"/>
                  <a:pt x="13644" y="628329"/>
                </a:cubicBezTo>
                <a:cubicBezTo>
                  <a:pt x="23606" y="587057"/>
                  <a:pt x="37364" y="549343"/>
                  <a:pt x="54916" y="515187"/>
                </a:cubicBezTo>
                <a:cubicBezTo>
                  <a:pt x="72468" y="481031"/>
                  <a:pt x="93104" y="450195"/>
                  <a:pt x="116824" y="422681"/>
                </a:cubicBezTo>
                <a:cubicBezTo>
                  <a:pt x="140544" y="395166"/>
                  <a:pt x="166160" y="370972"/>
                  <a:pt x="193675" y="350099"/>
                </a:cubicBezTo>
                <a:cubicBezTo>
                  <a:pt x="205060" y="343458"/>
                  <a:pt x="215497" y="337291"/>
                  <a:pt x="224985" y="331598"/>
                </a:cubicBezTo>
                <a:cubicBezTo>
                  <a:pt x="234472" y="325905"/>
                  <a:pt x="244909" y="321399"/>
                  <a:pt x="256294" y="318078"/>
                </a:cubicBezTo>
                <a:cubicBezTo>
                  <a:pt x="267680" y="314757"/>
                  <a:pt x="280726" y="312148"/>
                  <a:pt x="295431" y="310251"/>
                </a:cubicBezTo>
                <a:lnTo>
                  <a:pt x="312712" y="309329"/>
                </a:lnTo>
                <a:lnTo>
                  <a:pt x="311389" y="307404"/>
                </a:lnTo>
                <a:lnTo>
                  <a:pt x="348800" y="307404"/>
                </a:lnTo>
                <a:lnTo>
                  <a:pt x="1176740" y="307404"/>
                </a:lnTo>
                <a:lnTo>
                  <a:pt x="1186637" y="307404"/>
                </a:lnTo>
                <a:lnTo>
                  <a:pt x="1823017" y="307404"/>
                </a:lnTo>
                <a:lnTo>
                  <a:pt x="1832821" y="307404"/>
                </a:lnTo>
                <a:lnTo>
                  <a:pt x="2253065" y="307404"/>
                </a:lnTo>
                <a:lnTo>
                  <a:pt x="2301202" y="307404"/>
                </a:lnTo>
                <a:lnTo>
                  <a:pt x="2915545" y="307404"/>
                </a:lnTo>
                <a:lnTo>
                  <a:pt x="2924801" y="307404"/>
                </a:lnTo>
                <a:lnTo>
                  <a:pt x="3050746" y="307404"/>
                </a:lnTo>
                <a:cubicBezTo>
                  <a:pt x="3062132" y="304558"/>
                  <a:pt x="3067824" y="299814"/>
                  <a:pt x="3067824" y="293172"/>
                </a:cubicBezTo>
                <a:cubicBezTo>
                  <a:pt x="3067824" y="280838"/>
                  <a:pt x="3063555" y="271113"/>
                  <a:pt x="3055016" y="263998"/>
                </a:cubicBezTo>
                <a:cubicBezTo>
                  <a:pt x="3046477" y="256882"/>
                  <a:pt x="3035329" y="251426"/>
                  <a:pt x="3021571" y="247631"/>
                </a:cubicBezTo>
                <a:cubicBezTo>
                  <a:pt x="3007814" y="243836"/>
                  <a:pt x="2992159" y="241464"/>
                  <a:pt x="2974607" y="240515"/>
                </a:cubicBezTo>
                <a:cubicBezTo>
                  <a:pt x="2957054" y="239566"/>
                  <a:pt x="2939739" y="239092"/>
                  <a:pt x="2922661" y="239092"/>
                </a:cubicBezTo>
                <a:cubicBezTo>
                  <a:pt x="2909378" y="239092"/>
                  <a:pt x="2893012" y="239566"/>
                  <a:pt x="2873562" y="240515"/>
                </a:cubicBezTo>
                <a:cubicBezTo>
                  <a:pt x="2854112" y="241464"/>
                  <a:pt x="2833950" y="242887"/>
                  <a:pt x="2813077" y="244785"/>
                </a:cubicBezTo>
                <a:cubicBezTo>
                  <a:pt x="2791255" y="246682"/>
                  <a:pt x="2770856" y="248105"/>
                  <a:pt x="2751881" y="249054"/>
                </a:cubicBezTo>
                <a:cubicBezTo>
                  <a:pt x="2732905" y="250003"/>
                  <a:pt x="2716776" y="250477"/>
                  <a:pt x="2703493" y="250477"/>
                </a:cubicBezTo>
                <a:cubicBezTo>
                  <a:pt x="2680722" y="250477"/>
                  <a:pt x="2657477" y="246919"/>
                  <a:pt x="2633758" y="239804"/>
                </a:cubicBezTo>
                <a:cubicBezTo>
                  <a:pt x="2610038" y="232688"/>
                  <a:pt x="2588691" y="222251"/>
                  <a:pt x="2569715" y="208494"/>
                </a:cubicBezTo>
                <a:cubicBezTo>
                  <a:pt x="2550740" y="194737"/>
                  <a:pt x="2535322" y="177659"/>
                  <a:pt x="2523462" y="157260"/>
                </a:cubicBezTo>
                <a:cubicBezTo>
                  <a:pt x="2511603" y="136861"/>
                  <a:pt x="2505673" y="113853"/>
                  <a:pt x="2505673" y="88236"/>
                </a:cubicBezTo>
                <a:cubicBezTo>
                  <a:pt x="2505673" y="77800"/>
                  <a:pt x="2506859" y="65228"/>
                  <a:pt x="2509231" y="50522"/>
                </a:cubicBezTo>
                <a:cubicBezTo>
                  <a:pt x="2511603" y="35816"/>
                  <a:pt x="2516109" y="18975"/>
                  <a:pt x="2522751" y="0"/>
                </a:cubicBezTo>
                <a:close/>
                <a:moveTo>
                  <a:pt x="1689081" y="518033"/>
                </a:moveTo>
                <a:cubicBezTo>
                  <a:pt x="1643540" y="542701"/>
                  <a:pt x="1600370" y="566658"/>
                  <a:pt x="1559572" y="589903"/>
                </a:cubicBezTo>
                <a:cubicBezTo>
                  <a:pt x="1518775" y="613148"/>
                  <a:pt x="1475131" y="637105"/>
                  <a:pt x="1428641" y="661773"/>
                </a:cubicBezTo>
                <a:cubicBezTo>
                  <a:pt x="1488414" y="690237"/>
                  <a:pt x="1538462" y="722495"/>
                  <a:pt x="1578785" y="758549"/>
                </a:cubicBezTo>
                <a:cubicBezTo>
                  <a:pt x="1619108" y="794602"/>
                  <a:pt x="1655874" y="836349"/>
                  <a:pt x="1689081" y="883788"/>
                </a:cubicBezTo>
                <a:lnTo>
                  <a:pt x="1689081" y="518033"/>
                </a:lnTo>
                <a:close/>
                <a:moveTo>
                  <a:pt x="3432286" y="375716"/>
                </a:moveTo>
                <a:cubicBezTo>
                  <a:pt x="3472135" y="394692"/>
                  <a:pt x="3504867" y="418886"/>
                  <a:pt x="3530485" y="448298"/>
                </a:cubicBezTo>
                <a:cubicBezTo>
                  <a:pt x="3556102" y="477710"/>
                  <a:pt x="3570333" y="512815"/>
                  <a:pt x="3573180" y="553612"/>
                </a:cubicBezTo>
                <a:lnTo>
                  <a:pt x="3584565" y="545073"/>
                </a:lnTo>
                <a:cubicBezTo>
                  <a:pt x="3593104" y="536534"/>
                  <a:pt x="3602117" y="528707"/>
                  <a:pt x="3611605" y="521591"/>
                </a:cubicBezTo>
                <a:cubicBezTo>
                  <a:pt x="3621093" y="514475"/>
                  <a:pt x="3632004" y="510917"/>
                  <a:pt x="3644338" y="510917"/>
                </a:cubicBezTo>
                <a:cubicBezTo>
                  <a:pt x="3656672" y="510917"/>
                  <a:pt x="3669481" y="515187"/>
                  <a:pt x="3682764" y="523726"/>
                </a:cubicBezTo>
                <a:cubicBezTo>
                  <a:pt x="3696047" y="532265"/>
                  <a:pt x="3709092" y="542464"/>
                  <a:pt x="3721901" y="554324"/>
                </a:cubicBezTo>
                <a:cubicBezTo>
                  <a:pt x="3734709" y="566184"/>
                  <a:pt x="3746806" y="579229"/>
                  <a:pt x="3758192" y="593461"/>
                </a:cubicBezTo>
                <a:cubicBezTo>
                  <a:pt x="3769577" y="607693"/>
                  <a:pt x="3779065" y="620501"/>
                  <a:pt x="3786655" y="631887"/>
                </a:cubicBezTo>
                <a:lnTo>
                  <a:pt x="3786655" y="375716"/>
                </a:lnTo>
                <a:lnTo>
                  <a:pt x="3432286" y="3757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273" y="998707"/>
            <a:ext cx="1431478" cy="950677"/>
          </a:xfrm>
          <a:custGeom>
            <a:avLst/>
            <a:gdLst/>
            <a:ahLst/>
            <a:cxnLst/>
            <a:rect l="l" t="t" r="r" b="b"/>
            <a:pathLst>
              <a:path w="1431478" h="950677">
                <a:moveTo>
                  <a:pt x="1198079" y="0"/>
                </a:moveTo>
                <a:cubicBezTo>
                  <a:pt x="1217054" y="11385"/>
                  <a:pt x="1231523" y="28937"/>
                  <a:pt x="1241485" y="52657"/>
                </a:cubicBezTo>
                <a:cubicBezTo>
                  <a:pt x="1251447" y="76376"/>
                  <a:pt x="1258800" y="97724"/>
                  <a:pt x="1263544" y="116699"/>
                </a:cubicBezTo>
                <a:lnTo>
                  <a:pt x="1270660" y="139470"/>
                </a:lnTo>
                <a:lnTo>
                  <a:pt x="1377398" y="139470"/>
                </a:lnTo>
                <a:lnTo>
                  <a:pt x="1431478" y="207782"/>
                </a:lnTo>
                <a:lnTo>
                  <a:pt x="1272083" y="207782"/>
                </a:lnTo>
                <a:lnTo>
                  <a:pt x="1272083" y="947830"/>
                </a:lnTo>
                <a:lnTo>
                  <a:pt x="1198079" y="879518"/>
                </a:lnTo>
                <a:lnTo>
                  <a:pt x="1198079" y="318789"/>
                </a:lnTo>
                <a:cubicBezTo>
                  <a:pt x="1198079" y="312148"/>
                  <a:pt x="1195470" y="303135"/>
                  <a:pt x="1190251" y="291749"/>
                </a:cubicBezTo>
                <a:cubicBezTo>
                  <a:pt x="1185033" y="280364"/>
                  <a:pt x="1178629" y="268979"/>
                  <a:pt x="1171038" y="257593"/>
                </a:cubicBezTo>
                <a:cubicBezTo>
                  <a:pt x="1163448" y="246208"/>
                  <a:pt x="1155621" y="235771"/>
                  <a:pt x="1147556" y="226284"/>
                </a:cubicBezTo>
                <a:cubicBezTo>
                  <a:pt x="1139491" y="216796"/>
                  <a:pt x="1132138" y="210629"/>
                  <a:pt x="1125497" y="207782"/>
                </a:cubicBezTo>
                <a:lnTo>
                  <a:pt x="1114056" y="207782"/>
                </a:lnTo>
                <a:lnTo>
                  <a:pt x="1062878" y="207782"/>
                </a:lnTo>
                <a:lnTo>
                  <a:pt x="961777" y="207782"/>
                </a:lnTo>
                <a:lnTo>
                  <a:pt x="961777" y="950677"/>
                </a:lnTo>
                <a:lnTo>
                  <a:pt x="917659" y="902289"/>
                </a:lnTo>
                <a:cubicBezTo>
                  <a:pt x="917659" y="887108"/>
                  <a:pt x="913389" y="865524"/>
                  <a:pt x="904850" y="837535"/>
                </a:cubicBezTo>
                <a:cubicBezTo>
                  <a:pt x="896311" y="809546"/>
                  <a:pt x="884451" y="780845"/>
                  <a:pt x="869271" y="751433"/>
                </a:cubicBezTo>
                <a:cubicBezTo>
                  <a:pt x="854090" y="722021"/>
                  <a:pt x="836063" y="694981"/>
                  <a:pt x="815190" y="670312"/>
                </a:cubicBezTo>
                <a:cubicBezTo>
                  <a:pt x="794317" y="645644"/>
                  <a:pt x="771546" y="629040"/>
                  <a:pt x="746878" y="620501"/>
                </a:cubicBezTo>
                <a:cubicBezTo>
                  <a:pt x="742134" y="637579"/>
                  <a:pt x="734781" y="652997"/>
                  <a:pt x="724819" y="666754"/>
                </a:cubicBezTo>
                <a:cubicBezTo>
                  <a:pt x="714857" y="680512"/>
                  <a:pt x="703709" y="692371"/>
                  <a:pt x="691375" y="702334"/>
                </a:cubicBezTo>
                <a:cubicBezTo>
                  <a:pt x="679041" y="712296"/>
                  <a:pt x="665757" y="720123"/>
                  <a:pt x="651526" y="725816"/>
                </a:cubicBezTo>
                <a:cubicBezTo>
                  <a:pt x="637294" y="731509"/>
                  <a:pt x="623537" y="734355"/>
                  <a:pt x="610254" y="734355"/>
                </a:cubicBezTo>
                <a:cubicBezTo>
                  <a:pt x="576098" y="734355"/>
                  <a:pt x="546686" y="722970"/>
                  <a:pt x="522017" y="700199"/>
                </a:cubicBezTo>
                <a:cubicBezTo>
                  <a:pt x="497349" y="677428"/>
                  <a:pt x="485015" y="650388"/>
                  <a:pt x="485015" y="619078"/>
                </a:cubicBezTo>
                <a:cubicBezTo>
                  <a:pt x="485015" y="606744"/>
                  <a:pt x="487624" y="592987"/>
                  <a:pt x="492842" y="577806"/>
                </a:cubicBezTo>
                <a:cubicBezTo>
                  <a:pt x="498061" y="562626"/>
                  <a:pt x="506600" y="548631"/>
                  <a:pt x="518460" y="535823"/>
                </a:cubicBezTo>
                <a:cubicBezTo>
                  <a:pt x="530319" y="523014"/>
                  <a:pt x="545262" y="512103"/>
                  <a:pt x="563289" y="503090"/>
                </a:cubicBezTo>
                <a:cubicBezTo>
                  <a:pt x="581316" y="494076"/>
                  <a:pt x="603138" y="489570"/>
                  <a:pt x="628755" y="489570"/>
                </a:cubicBezTo>
                <a:cubicBezTo>
                  <a:pt x="639192" y="489570"/>
                  <a:pt x="649154" y="490044"/>
                  <a:pt x="658642" y="490993"/>
                </a:cubicBezTo>
                <a:cubicBezTo>
                  <a:pt x="668130" y="491942"/>
                  <a:pt x="678566" y="493839"/>
                  <a:pt x="689951" y="496686"/>
                </a:cubicBezTo>
                <a:cubicBezTo>
                  <a:pt x="693746" y="493839"/>
                  <a:pt x="696593" y="488621"/>
                  <a:pt x="698490" y="481031"/>
                </a:cubicBezTo>
                <a:cubicBezTo>
                  <a:pt x="700388" y="473441"/>
                  <a:pt x="701337" y="464902"/>
                  <a:pt x="701337" y="455414"/>
                </a:cubicBezTo>
                <a:cubicBezTo>
                  <a:pt x="701337" y="426002"/>
                  <a:pt x="693509" y="401570"/>
                  <a:pt x="677854" y="382121"/>
                </a:cubicBezTo>
                <a:cubicBezTo>
                  <a:pt x="662200" y="362671"/>
                  <a:pt x="642513" y="346778"/>
                  <a:pt x="618793" y="334444"/>
                </a:cubicBezTo>
                <a:cubicBezTo>
                  <a:pt x="595073" y="322110"/>
                  <a:pt x="569457" y="312385"/>
                  <a:pt x="541942" y="305269"/>
                </a:cubicBezTo>
                <a:cubicBezTo>
                  <a:pt x="514427" y="298154"/>
                  <a:pt x="488810" y="292224"/>
                  <a:pt x="465091" y="287480"/>
                </a:cubicBezTo>
                <a:cubicBezTo>
                  <a:pt x="450859" y="284633"/>
                  <a:pt x="437576" y="282024"/>
                  <a:pt x="425242" y="279652"/>
                </a:cubicBezTo>
                <a:cubicBezTo>
                  <a:pt x="412908" y="277280"/>
                  <a:pt x="401522" y="274197"/>
                  <a:pt x="391086" y="270402"/>
                </a:cubicBezTo>
                <a:lnTo>
                  <a:pt x="369704" y="211601"/>
                </a:lnTo>
                <a:lnTo>
                  <a:pt x="358807" y="213920"/>
                </a:lnTo>
                <a:cubicBezTo>
                  <a:pt x="324028" y="223348"/>
                  <a:pt x="291518" y="238380"/>
                  <a:pt x="261275" y="259016"/>
                </a:cubicBezTo>
                <a:cubicBezTo>
                  <a:pt x="220952" y="286531"/>
                  <a:pt x="182764" y="325905"/>
                  <a:pt x="146710" y="377139"/>
                </a:cubicBezTo>
                <a:cubicBezTo>
                  <a:pt x="137222" y="393269"/>
                  <a:pt x="128209" y="409398"/>
                  <a:pt x="119670" y="425527"/>
                </a:cubicBezTo>
                <a:cubicBezTo>
                  <a:pt x="111131" y="441656"/>
                  <a:pt x="103541" y="459209"/>
                  <a:pt x="96899" y="478184"/>
                </a:cubicBezTo>
                <a:cubicBezTo>
                  <a:pt x="90258" y="497160"/>
                  <a:pt x="84802" y="518270"/>
                  <a:pt x="80533" y="541515"/>
                </a:cubicBezTo>
                <a:cubicBezTo>
                  <a:pt x="76263" y="564761"/>
                  <a:pt x="74129" y="590615"/>
                  <a:pt x="74129" y="619078"/>
                </a:cubicBezTo>
                <a:cubicBezTo>
                  <a:pt x="74129" y="639951"/>
                  <a:pt x="77212" y="662722"/>
                  <a:pt x="83379" y="687390"/>
                </a:cubicBezTo>
                <a:cubicBezTo>
                  <a:pt x="89546" y="712059"/>
                  <a:pt x="98322" y="736490"/>
                  <a:pt x="109708" y="760683"/>
                </a:cubicBezTo>
                <a:cubicBezTo>
                  <a:pt x="121093" y="784877"/>
                  <a:pt x="135088" y="806936"/>
                  <a:pt x="151691" y="826861"/>
                </a:cubicBezTo>
                <a:cubicBezTo>
                  <a:pt x="168295" y="846785"/>
                  <a:pt x="187508" y="862440"/>
                  <a:pt x="209330" y="873825"/>
                </a:cubicBezTo>
                <a:cubicBezTo>
                  <a:pt x="205534" y="866235"/>
                  <a:pt x="203162" y="858645"/>
                  <a:pt x="202214" y="851055"/>
                </a:cubicBezTo>
                <a:cubicBezTo>
                  <a:pt x="201265" y="843464"/>
                  <a:pt x="200790" y="835874"/>
                  <a:pt x="200790" y="828284"/>
                </a:cubicBezTo>
                <a:cubicBezTo>
                  <a:pt x="200790" y="806462"/>
                  <a:pt x="206246" y="787961"/>
                  <a:pt x="217157" y="772780"/>
                </a:cubicBezTo>
                <a:cubicBezTo>
                  <a:pt x="228068" y="757600"/>
                  <a:pt x="243960" y="749535"/>
                  <a:pt x="264833" y="748587"/>
                </a:cubicBezTo>
                <a:cubicBezTo>
                  <a:pt x="279065" y="748587"/>
                  <a:pt x="292111" y="750958"/>
                  <a:pt x="303970" y="755702"/>
                </a:cubicBezTo>
                <a:cubicBezTo>
                  <a:pt x="315830" y="760446"/>
                  <a:pt x="326030" y="767088"/>
                  <a:pt x="334568" y="775627"/>
                </a:cubicBezTo>
                <a:cubicBezTo>
                  <a:pt x="343107" y="784166"/>
                  <a:pt x="349986" y="794128"/>
                  <a:pt x="355204" y="805513"/>
                </a:cubicBezTo>
                <a:cubicBezTo>
                  <a:pt x="360423" y="816899"/>
                  <a:pt x="363032" y="828284"/>
                  <a:pt x="363032" y="839669"/>
                </a:cubicBezTo>
                <a:cubicBezTo>
                  <a:pt x="363032" y="850106"/>
                  <a:pt x="360897" y="860780"/>
                  <a:pt x="356627" y="871691"/>
                </a:cubicBezTo>
                <a:cubicBezTo>
                  <a:pt x="352358" y="882602"/>
                  <a:pt x="345717" y="892801"/>
                  <a:pt x="336703" y="902289"/>
                </a:cubicBezTo>
                <a:cubicBezTo>
                  <a:pt x="327690" y="911777"/>
                  <a:pt x="315830" y="919367"/>
                  <a:pt x="301124" y="925059"/>
                </a:cubicBezTo>
                <a:cubicBezTo>
                  <a:pt x="286418" y="930752"/>
                  <a:pt x="268628" y="933599"/>
                  <a:pt x="247755" y="933599"/>
                </a:cubicBezTo>
                <a:cubicBezTo>
                  <a:pt x="219292" y="933599"/>
                  <a:pt x="190591" y="926720"/>
                  <a:pt x="161653" y="912963"/>
                </a:cubicBezTo>
                <a:cubicBezTo>
                  <a:pt x="132716" y="899205"/>
                  <a:pt x="106624" y="878332"/>
                  <a:pt x="83379" y="850343"/>
                </a:cubicBezTo>
                <a:cubicBezTo>
                  <a:pt x="60134" y="822354"/>
                  <a:pt x="40684" y="787012"/>
                  <a:pt x="25029" y="744317"/>
                </a:cubicBezTo>
                <a:cubicBezTo>
                  <a:pt x="9374" y="701622"/>
                  <a:pt x="1072" y="650862"/>
                  <a:pt x="124" y="592038"/>
                </a:cubicBezTo>
                <a:cubicBezTo>
                  <a:pt x="-825" y="545548"/>
                  <a:pt x="3682" y="501667"/>
                  <a:pt x="13644" y="460395"/>
                </a:cubicBezTo>
                <a:cubicBezTo>
                  <a:pt x="23606" y="419123"/>
                  <a:pt x="37363" y="381409"/>
                  <a:pt x="54916" y="347253"/>
                </a:cubicBezTo>
                <a:cubicBezTo>
                  <a:pt x="72468" y="313097"/>
                  <a:pt x="93104" y="282261"/>
                  <a:pt x="116824" y="254747"/>
                </a:cubicBezTo>
                <a:cubicBezTo>
                  <a:pt x="140543" y="227232"/>
                  <a:pt x="166160" y="203038"/>
                  <a:pt x="193675" y="182165"/>
                </a:cubicBezTo>
                <a:cubicBezTo>
                  <a:pt x="205060" y="175524"/>
                  <a:pt x="215497" y="169357"/>
                  <a:pt x="224984" y="163664"/>
                </a:cubicBezTo>
                <a:cubicBezTo>
                  <a:pt x="234472" y="157971"/>
                  <a:pt x="244909" y="153465"/>
                  <a:pt x="256294" y="150144"/>
                </a:cubicBezTo>
                <a:cubicBezTo>
                  <a:pt x="267680" y="146823"/>
                  <a:pt x="280725" y="144214"/>
                  <a:pt x="295431" y="142317"/>
                </a:cubicBezTo>
                <a:lnTo>
                  <a:pt x="312328" y="140837"/>
                </a:lnTo>
                <a:lnTo>
                  <a:pt x="311388" y="139470"/>
                </a:lnTo>
                <a:lnTo>
                  <a:pt x="348800" y="139470"/>
                </a:lnTo>
                <a:lnTo>
                  <a:pt x="1008797" y="139470"/>
                </a:lnTo>
                <a:lnTo>
                  <a:pt x="1061398" y="139470"/>
                </a:lnTo>
                <a:lnTo>
                  <a:pt x="1136883" y="139470"/>
                </a:lnTo>
                <a:cubicBezTo>
                  <a:pt x="1154909" y="152753"/>
                  <a:pt x="1168429" y="163190"/>
                  <a:pt x="1177443" y="170780"/>
                </a:cubicBezTo>
                <a:cubicBezTo>
                  <a:pt x="1186456" y="178370"/>
                  <a:pt x="1193335" y="187384"/>
                  <a:pt x="1198079" y="197820"/>
                </a:cubicBezTo>
                <a:lnTo>
                  <a:pt x="1198079" y="0"/>
                </a:lnTo>
                <a:close/>
                <a:moveTo>
                  <a:pt x="523441" y="207782"/>
                </a:moveTo>
                <a:cubicBezTo>
                  <a:pt x="559494" y="222014"/>
                  <a:pt x="593176" y="238143"/>
                  <a:pt x="624486" y="256170"/>
                </a:cubicBezTo>
                <a:cubicBezTo>
                  <a:pt x="655795" y="274197"/>
                  <a:pt x="682835" y="294596"/>
                  <a:pt x="705606" y="317366"/>
                </a:cubicBezTo>
                <a:cubicBezTo>
                  <a:pt x="728377" y="340137"/>
                  <a:pt x="746166" y="365754"/>
                  <a:pt x="758975" y="394217"/>
                </a:cubicBezTo>
                <a:cubicBezTo>
                  <a:pt x="771784" y="422681"/>
                  <a:pt x="778188" y="454465"/>
                  <a:pt x="778188" y="489570"/>
                </a:cubicBezTo>
                <a:cubicBezTo>
                  <a:pt x="778188" y="504750"/>
                  <a:pt x="776765" y="522303"/>
                  <a:pt x="773918" y="542227"/>
                </a:cubicBezTo>
                <a:cubicBezTo>
                  <a:pt x="802382" y="564049"/>
                  <a:pt x="824915" y="585634"/>
                  <a:pt x="841519" y="606981"/>
                </a:cubicBezTo>
                <a:cubicBezTo>
                  <a:pt x="858123" y="628329"/>
                  <a:pt x="873540" y="650388"/>
                  <a:pt x="887772" y="673159"/>
                </a:cubicBezTo>
                <a:lnTo>
                  <a:pt x="887772" y="207782"/>
                </a:lnTo>
                <a:lnTo>
                  <a:pt x="523441" y="20778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0638" y="1138177"/>
            <a:ext cx="347254" cy="324483"/>
          </a:xfrm>
          <a:custGeom>
            <a:avLst/>
            <a:gdLst/>
            <a:ahLst/>
            <a:cxnLst/>
            <a:rect l="l" t="t" r="r" b="b"/>
            <a:pathLst>
              <a:path w="347254" h="324483">
                <a:moveTo>
                  <a:pt x="193552" y="0"/>
                </a:moveTo>
                <a:cubicBezTo>
                  <a:pt x="238144" y="0"/>
                  <a:pt x="274910" y="12572"/>
                  <a:pt x="303848" y="37714"/>
                </a:cubicBezTo>
                <a:cubicBezTo>
                  <a:pt x="332785" y="62857"/>
                  <a:pt x="347254" y="96301"/>
                  <a:pt x="347254" y="138048"/>
                </a:cubicBezTo>
                <a:cubicBezTo>
                  <a:pt x="347254" y="165562"/>
                  <a:pt x="341561" y="190942"/>
                  <a:pt x="330176" y="214187"/>
                </a:cubicBezTo>
                <a:cubicBezTo>
                  <a:pt x="318790" y="237432"/>
                  <a:pt x="303848" y="257119"/>
                  <a:pt x="285346" y="273249"/>
                </a:cubicBezTo>
                <a:cubicBezTo>
                  <a:pt x="266845" y="289378"/>
                  <a:pt x="246446" y="301949"/>
                  <a:pt x="224150" y="310963"/>
                </a:cubicBezTo>
                <a:cubicBezTo>
                  <a:pt x="201854" y="319976"/>
                  <a:pt x="179795" y="324483"/>
                  <a:pt x="157972" y="324483"/>
                </a:cubicBezTo>
                <a:cubicBezTo>
                  <a:pt x="113380" y="324483"/>
                  <a:pt x="75903" y="311200"/>
                  <a:pt x="45542" y="284634"/>
                </a:cubicBezTo>
                <a:cubicBezTo>
                  <a:pt x="15181" y="258068"/>
                  <a:pt x="0" y="223912"/>
                  <a:pt x="0" y="182166"/>
                </a:cubicBezTo>
                <a:cubicBezTo>
                  <a:pt x="0" y="157498"/>
                  <a:pt x="4982" y="134015"/>
                  <a:pt x="14944" y="111719"/>
                </a:cubicBezTo>
                <a:cubicBezTo>
                  <a:pt x="24906" y="89423"/>
                  <a:pt x="38426" y="69973"/>
                  <a:pt x="55504" y="53369"/>
                </a:cubicBezTo>
                <a:cubicBezTo>
                  <a:pt x="72582" y="36765"/>
                  <a:pt x="92981" y="23720"/>
                  <a:pt x="116701" y="14232"/>
                </a:cubicBezTo>
                <a:cubicBezTo>
                  <a:pt x="140420" y="4744"/>
                  <a:pt x="166037" y="0"/>
                  <a:pt x="193552" y="0"/>
                </a:cubicBezTo>
                <a:close/>
                <a:moveTo>
                  <a:pt x="210629" y="64043"/>
                </a:moveTo>
                <a:cubicBezTo>
                  <a:pt x="192603" y="64043"/>
                  <a:pt x="175762" y="69024"/>
                  <a:pt x="160107" y="78986"/>
                </a:cubicBezTo>
                <a:cubicBezTo>
                  <a:pt x="144452" y="88948"/>
                  <a:pt x="130695" y="100808"/>
                  <a:pt x="118836" y="114565"/>
                </a:cubicBezTo>
                <a:cubicBezTo>
                  <a:pt x="106976" y="128323"/>
                  <a:pt x="97725" y="142554"/>
                  <a:pt x="91083" y="157260"/>
                </a:cubicBezTo>
                <a:cubicBezTo>
                  <a:pt x="84442" y="171966"/>
                  <a:pt x="81122" y="184063"/>
                  <a:pt x="81122" y="193551"/>
                </a:cubicBezTo>
                <a:cubicBezTo>
                  <a:pt x="81122" y="212527"/>
                  <a:pt x="86340" y="227707"/>
                  <a:pt x="96776" y="239093"/>
                </a:cubicBezTo>
                <a:cubicBezTo>
                  <a:pt x="107213" y="250478"/>
                  <a:pt x="120970" y="256171"/>
                  <a:pt x="138048" y="256171"/>
                </a:cubicBezTo>
                <a:cubicBezTo>
                  <a:pt x="153228" y="256171"/>
                  <a:pt x="168409" y="251901"/>
                  <a:pt x="183590" y="243362"/>
                </a:cubicBezTo>
                <a:cubicBezTo>
                  <a:pt x="198770" y="234823"/>
                  <a:pt x="212764" y="224149"/>
                  <a:pt x="225573" y="211341"/>
                </a:cubicBezTo>
                <a:cubicBezTo>
                  <a:pt x="238382" y="198532"/>
                  <a:pt x="248818" y="184301"/>
                  <a:pt x="256883" y="168646"/>
                </a:cubicBezTo>
                <a:cubicBezTo>
                  <a:pt x="264948" y="152991"/>
                  <a:pt x="268980" y="138048"/>
                  <a:pt x="268980" y="123816"/>
                </a:cubicBezTo>
                <a:cubicBezTo>
                  <a:pt x="268980" y="106738"/>
                  <a:pt x="263287" y="92506"/>
                  <a:pt x="251902" y="81121"/>
                </a:cubicBezTo>
                <a:cubicBezTo>
                  <a:pt x="240516" y="69735"/>
                  <a:pt x="226759" y="64043"/>
                  <a:pt x="210629" y="640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9686" y="1139599"/>
            <a:ext cx="674583" cy="720124"/>
          </a:xfrm>
          <a:custGeom>
            <a:avLst/>
            <a:gdLst/>
            <a:ahLst/>
            <a:cxnLst/>
            <a:rect l="l" t="t" r="r" b="b"/>
            <a:pathLst>
              <a:path w="674583" h="720124">
                <a:moveTo>
                  <a:pt x="422681" y="0"/>
                </a:moveTo>
                <a:cubicBezTo>
                  <a:pt x="487198" y="0"/>
                  <a:pt x="538908" y="17078"/>
                  <a:pt x="577807" y="51234"/>
                </a:cubicBezTo>
                <a:cubicBezTo>
                  <a:pt x="616707" y="85391"/>
                  <a:pt x="636157" y="129983"/>
                  <a:pt x="636157" y="185012"/>
                </a:cubicBezTo>
                <a:cubicBezTo>
                  <a:pt x="636157" y="204937"/>
                  <a:pt x="632362" y="227707"/>
                  <a:pt x="624772" y="253324"/>
                </a:cubicBezTo>
                <a:cubicBezTo>
                  <a:pt x="617182" y="278941"/>
                  <a:pt x="608168" y="301238"/>
                  <a:pt x="597732" y="320213"/>
                </a:cubicBezTo>
                <a:cubicBezTo>
                  <a:pt x="605321" y="325906"/>
                  <a:pt x="613624" y="333733"/>
                  <a:pt x="622637" y="343696"/>
                </a:cubicBezTo>
                <a:cubicBezTo>
                  <a:pt x="631650" y="353658"/>
                  <a:pt x="639953" y="365280"/>
                  <a:pt x="647543" y="378563"/>
                </a:cubicBezTo>
                <a:cubicBezTo>
                  <a:pt x="655132" y="391846"/>
                  <a:pt x="661537" y="406315"/>
                  <a:pt x="666756" y="421970"/>
                </a:cubicBezTo>
                <a:cubicBezTo>
                  <a:pt x="671974" y="437625"/>
                  <a:pt x="674583" y="453991"/>
                  <a:pt x="674583" y="471069"/>
                </a:cubicBezTo>
                <a:cubicBezTo>
                  <a:pt x="674583" y="507123"/>
                  <a:pt x="667941" y="540330"/>
                  <a:pt x="654659" y="570691"/>
                </a:cubicBezTo>
                <a:cubicBezTo>
                  <a:pt x="641376" y="601052"/>
                  <a:pt x="623823" y="627144"/>
                  <a:pt x="602001" y="648965"/>
                </a:cubicBezTo>
                <a:cubicBezTo>
                  <a:pt x="580179" y="670787"/>
                  <a:pt x="554799" y="688103"/>
                  <a:pt x="525861" y="700911"/>
                </a:cubicBezTo>
                <a:cubicBezTo>
                  <a:pt x="496924" y="713720"/>
                  <a:pt x="466800" y="720124"/>
                  <a:pt x="435490" y="720124"/>
                </a:cubicBezTo>
                <a:cubicBezTo>
                  <a:pt x="390898" y="720124"/>
                  <a:pt x="350100" y="711348"/>
                  <a:pt x="313097" y="693795"/>
                </a:cubicBezTo>
                <a:cubicBezTo>
                  <a:pt x="276095" y="676243"/>
                  <a:pt x="242651" y="652286"/>
                  <a:pt x="212764" y="621925"/>
                </a:cubicBezTo>
                <a:cubicBezTo>
                  <a:pt x="182878" y="591564"/>
                  <a:pt x="156074" y="556697"/>
                  <a:pt x="132355" y="517322"/>
                </a:cubicBezTo>
                <a:cubicBezTo>
                  <a:pt x="108636" y="477948"/>
                  <a:pt x="88237" y="436202"/>
                  <a:pt x="71159" y="392083"/>
                </a:cubicBezTo>
                <a:cubicBezTo>
                  <a:pt x="54081" y="347965"/>
                  <a:pt x="39612" y="303373"/>
                  <a:pt x="27752" y="258306"/>
                </a:cubicBezTo>
                <a:cubicBezTo>
                  <a:pt x="15892" y="213239"/>
                  <a:pt x="6642" y="170306"/>
                  <a:pt x="0" y="129509"/>
                </a:cubicBezTo>
                <a:lnTo>
                  <a:pt x="56927" y="152279"/>
                </a:lnTo>
                <a:cubicBezTo>
                  <a:pt x="77800" y="238618"/>
                  <a:pt x="101520" y="310726"/>
                  <a:pt x="128086" y="368601"/>
                </a:cubicBezTo>
                <a:cubicBezTo>
                  <a:pt x="154651" y="426477"/>
                  <a:pt x="182878" y="472967"/>
                  <a:pt x="212764" y="508072"/>
                </a:cubicBezTo>
                <a:cubicBezTo>
                  <a:pt x="242651" y="543177"/>
                  <a:pt x="273960" y="568082"/>
                  <a:pt x="306693" y="582788"/>
                </a:cubicBezTo>
                <a:cubicBezTo>
                  <a:pt x="339426" y="597494"/>
                  <a:pt x="372871" y="604847"/>
                  <a:pt x="407027" y="604847"/>
                </a:cubicBezTo>
                <a:cubicBezTo>
                  <a:pt x="427900" y="604847"/>
                  <a:pt x="450196" y="600815"/>
                  <a:pt x="473916" y="592750"/>
                </a:cubicBezTo>
                <a:cubicBezTo>
                  <a:pt x="497636" y="584686"/>
                  <a:pt x="519457" y="573775"/>
                  <a:pt x="539381" y="560017"/>
                </a:cubicBezTo>
                <a:cubicBezTo>
                  <a:pt x="559306" y="546260"/>
                  <a:pt x="575673" y="530131"/>
                  <a:pt x="588481" y="511630"/>
                </a:cubicBezTo>
                <a:cubicBezTo>
                  <a:pt x="601290" y="493128"/>
                  <a:pt x="607694" y="473441"/>
                  <a:pt x="607694" y="452568"/>
                </a:cubicBezTo>
                <a:cubicBezTo>
                  <a:pt x="607694" y="436439"/>
                  <a:pt x="604373" y="423868"/>
                  <a:pt x="597732" y="414854"/>
                </a:cubicBezTo>
                <a:cubicBezTo>
                  <a:pt x="591090" y="405841"/>
                  <a:pt x="579231" y="398962"/>
                  <a:pt x="562153" y="394218"/>
                </a:cubicBezTo>
                <a:cubicBezTo>
                  <a:pt x="556460" y="411296"/>
                  <a:pt x="547447" y="427188"/>
                  <a:pt x="535112" y="441894"/>
                </a:cubicBezTo>
                <a:cubicBezTo>
                  <a:pt x="522778" y="456600"/>
                  <a:pt x="504276" y="463953"/>
                  <a:pt x="479608" y="463953"/>
                </a:cubicBezTo>
                <a:cubicBezTo>
                  <a:pt x="445452" y="463953"/>
                  <a:pt x="420547" y="454228"/>
                  <a:pt x="404892" y="434778"/>
                </a:cubicBezTo>
                <a:cubicBezTo>
                  <a:pt x="389237" y="415329"/>
                  <a:pt x="381410" y="394693"/>
                  <a:pt x="381410" y="372871"/>
                </a:cubicBezTo>
                <a:lnTo>
                  <a:pt x="381410" y="367178"/>
                </a:lnTo>
                <a:cubicBezTo>
                  <a:pt x="382359" y="358639"/>
                  <a:pt x="384730" y="349151"/>
                  <a:pt x="388525" y="338715"/>
                </a:cubicBezTo>
                <a:cubicBezTo>
                  <a:pt x="392321" y="328278"/>
                  <a:pt x="397776" y="318790"/>
                  <a:pt x="404892" y="310251"/>
                </a:cubicBezTo>
                <a:cubicBezTo>
                  <a:pt x="412008" y="301712"/>
                  <a:pt x="421021" y="294596"/>
                  <a:pt x="431932" y="288904"/>
                </a:cubicBezTo>
                <a:cubicBezTo>
                  <a:pt x="442844" y="283211"/>
                  <a:pt x="456364" y="280365"/>
                  <a:pt x="472492" y="280365"/>
                </a:cubicBezTo>
                <a:cubicBezTo>
                  <a:pt x="488622" y="280365"/>
                  <a:pt x="502853" y="282262"/>
                  <a:pt x="515187" y="286057"/>
                </a:cubicBezTo>
                <a:cubicBezTo>
                  <a:pt x="518034" y="285109"/>
                  <a:pt x="522303" y="280839"/>
                  <a:pt x="527996" y="273249"/>
                </a:cubicBezTo>
                <a:cubicBezTo>
                  <a:pt x="533689" y="265659"/>
                  <a:pt x="539619" y="256882"/>
                  <a:pt x="545786" y="246920"/>
                </a:cubicBezTo>
                <a:cubicBezTo>
                  <a:pt x="551953" y="236958"/>
                  <a:pt x="557409" y="226047"/>
                  <a:pt x="562153" y="214187"/>
                </a:cubicBezTo>
                <a:cubicBezTo>
                  <a:pt x="566896" y="202328"/>
                  <a:pt x="569268" y="191179"/>
                  <a:pt x="569268" y="180743"/>
                </a:cubicBezTo>
                <a:cubicBezTo>
                  <a:pt x="569268" y="150382"/>
                  <a:pt x="558120" y="125951"/>
                  <a:pt x="535823" y="107450"/>
                </a:cubicBezTo>
                <a:cubicBezTo>
                  <a:pt x="513527" y="88948"/>
                  <a:pt x="486250" y="79698"/>
                  <a:pt x="453991" y="79698"/>
                </a:cubicBezTo>
                <a:cubicBezTo>
                  <a:pt x="426477" y="79698"/>
                  <a:pt x="400860" y="87051"/>
                  <a:pt x="377140" y="101757"/>
                </a:cubicBezTo>
                <a:cubicBezTo>
                  <a:pt x="353421" y="116463"/>
                  <a:pt x="333022" y="134253"/>
                  <a:pt x="315944" y="155126"/>
                </a:cubicBezTo>
                <a:cubicBezTo>
                  <a:pt x="324483" y="162716"/>
                  <a:pt x="332548" y="171729"/>
                  <a:pt x="340138" y="182166"/>
                </a:cubicBezTo>
                <a:cubicBezTo>
                  <a:pt x="347728" y="192603"/>
                  <a:pt x="351523" y="206834"/>
                  <a:pt x="351523" y="224861"/>
                </a:cubicBezTo>
                <a:cubicBezTo>
                  <a:pt x="351523" y="254273"/>
                  <a:pt x="341324" y="278941"/>
                  <a:pt x="320925" y="298866"/>
                </a:cubicBezTo>
                <a:cubicBezTo>
                  <a:pt x="300527" y="318790"/>
                  <a:pt x="275146" y="328752"/>
                  <a:pt x="244785" y="328752"/>
                </a:cubicBezTo>
                <a:cubicBezTo>
                  <a:pt x="233400" y="328752"/>
                  <a:pt x="222726" y="325906"/>
                  <a:pt x="212764" y="320213"/>
                </a:cubicBezTo>
                <a:cubicBezTo>
                  <a:pt x="202802" y="314521"/>
                  <a:pt x="194263" y="306930"/>
                  <a:pt x="187147" y="297443"/>
                </a:cubicBezTo>
                <a:cubicBezTo>
                  <a:pt x="180031" y="287955"/>
                  <a:pt x="174576" y="277518"/>
                  <a:pt x="170781" y="266133"/>
                </a:cubicBezTo>
                <a:cubicBezTo>
                  <a:pt x="166985" y="254748"/>
                  <a:pt x="165088" y="243837"/>
                  <a:pt x="165088" y="233400"/>
                </a:cubicBezTo>
                <a:cubicBezTo>
                  <a:pt x="165088" y="211578"/>
                  <a:pt x="170781" y="187147"/>
                  <a:pt x="182166" y="160107"/>
                </a:cubicBezTo>
                <a:cubicBezTo>
                  <a:pt x="193551" y="133067"/>
                  <a:pt x="210155" y="107687"/>
                  <a:pt x="231977" y="83967"/>
                </a:cubicBezTo>
                <a:cubicBezTo>
                  <a:pt x="253799" y="60248"/>
                  <a:pt x="280602" y="40323"/>
                  <a:pt x="312386" y="24194"/>
                </a:cubicBezTo>
                <a:cubicBezTo>
                  <a:pt x="344170" y="8065"/>
                  <a:pt x="380936" y="0"/>
                  <a:pt x="42268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34233" y="1249184"/>
            <a:ext cx="564998" cy="794129"/>
          </a:xfrm>
          <a:custGeom>
            <a:avLst/>
            <a:gdLst/>
            <a:ahLst/>
            <a:cxnLst/>
            <a:rect l="l" t="t" r="r" b="b"/>
            <a:pathLst>
              <a:path w="564998" h="794129">
                <a:moveTo>
                  <a:pt x="234823" y="0"/>
                </a:moveTo>
                <a:lnTo>
                  <a:pt x="253324" y="0"/>
                </a:lnTo>
                <a:cubicBezTo>
                  <a:pt x="291275" y="0"/>
                  <a:pt x="325906" y="6405"/>
                  <a:pt x="357216" y="19213"/>
                </a:cubicBezTo>
                <a:cubicBezTo>
                  <a:pt x="388525" y="32022"/>
                  <a:pt x="415091" y="48863"/>
                  <a:pt x="436913" y="69736"/>
                </a:cubicBezTo>
                <a:cubicBezTo>
                  <a:pt x="458735" y="90609"/>
                  <a:pt x="475576" y="114803"/>
                  <a:pt x="487436" y="142317"/>
                </a:cubicBezTo>
                <a:cubicBezTo>
                  <a:pt x="499295" y="169832"/>
                  <a:pt x="505225" y="197821"/>
                  <a:pt x="505225" y="226284"/>
                </a:cubicBezTo>
                <a:cubicBezTo>
                  <a:pt x="505225" y="252850"/>
                  <a:pt x="501667" y="277518"/>
                  <a:pt x="494551" y="300289"/>
                </a:cubicBezTo>
                <a:cubicBezTo>
                  <a:pt x="487436" y="323060"/>
                  <a:pt x="474864" y="344407"/>
                  <a:pt x="456837" y="364332"/>
                </a:cubicBezTo>
                <a:cubicBezTo>
                  <a:pt x="438811" y="384256"/>
                  <a:pt x="414617" y="402283"/>
                  <a:pt x="384256" y="418412"/>
                </a:cubicBezTo>
                <a:cubicBezTo>
                  <a:pt x="353895" y="434541"/>
                  <a:pt x="315944" y="448773"/>
                  <a:pt x="270402" y="461107"/>
                </a:cubicBezTo>
                <a:cubicBezTo>
                  <a:pt x="333971" y="503802"/>
                  <a:pt x="389237" y="545549"/>
                  <a:pt x="436201" y="586346"/>
                </a:cubicBezTo>
                <a:cubicBezTo>
                  <a:pt x="483166" y="627144"/>
                  <a:pt x="526098" y="674582"/>
                  <a:pt x="564998" y="728663"/>
                </a:cubicBezTo>
                <a:lnTo>
                  <a:pt x="564998" y="794129"/>
                </a:lnTo>
                <a:lnTo>
                  <a:pt x="479608" y="721547"/>
                </a:lnTo>
                <a:cubicBezTo>
                  <a:pt x="449247" y="694032"/>
                  <a:pt x="418649" y="666992"/>
                  <a:pt x="387814" y="640426"/>
                </a:cubicBezTo>
                <a:cubicBezTo>
                  <a:pt x="356978" y="613861"/>
                  <a:pt x="326143" y="590141"/>
                  <a:pt x="295308" y="569268"/>
                </a:cubicBezTo>
                <a:cubicBezTo>
                  <a:pt x="264472" y="548395"/>
                  <a:pt x="233637" y="531554"/>
                  <a:pt x="202802" y="518746"/>
                </a:cubicBezTo>
                <a:cubicBezTo>
                  <a:pt x="171966" y="505937"/>
                  <a:pt x="141368" y="499058"/>
                  <a:pt x="111007" y="498110"/>
                </a:cubicBezTo>
                <a:lnTo>
                  <a:pt x="0" y="338715"/>
                </a:lnTo>
                <a:cubicBezTo>
                  <a:pt x="63569" y="359588"/>
                  <a:pt x="118598" y="370024"/>
                  <a:pt x="165088" y="370024"/>
                </a:cubicBezTo>
                <a:cubicBezTo>
                  <a:pt x="210629" y="370024"/>
                  <a:pt x="250004" y="364569"/>
                  <a:pt x="283211" y="353658"/>
                </a:cubicBezTo>
                <a:cubicBezTo>
                  <a:pt x="316418" y="342747"/>
                  <a:pt x="343696" y="328752"/>
                  <a:pt x="365043" y="311674"/>
                </a:cubicBezTo>
                <a:cubicBezTo>
                  <a:pt x="386391" y="294596"/>
                  <a:pt x="402283" y="275621"/>
                  <a:pt x="412719" y="254748"/>
                </a:cubicBezTo>
                <a:cubicBezTo>
                  <a:pt x="423156" y="233874"/>
                  <a:pt x="428374" y="213476"/>
                  <a:pt x="428374" y="193551"/>
                </a:cubicBezTo>
                <a:cubicBezTo>
                  <a:pt x="428374" y="155600"/>
                  <a:pt x="416752" y="126662"/>
                  <a:pt x="393506" y="106738"/>
                </a:cubicBezTo>
                <a:cubicBezTo>
                  <a:pt x="370261" y="86814"/>
                  <a:pt x="337291" y="76852"/>
                  <a:pt x="294596" y="76852"/>
                </a:cubicBezTo>
                <a:lnTo>
                  <a:pt x="281788" y="76852"/>
                </a:lnTo>
                <a:cubicBezTo>
                  <a:pt x="279890" y="76852"/>
                  <a:pt x="278704" y="77089"/>
                  <a:pt x="278230" y="77563"/>
                </a:cubicBezTo>
                <a:cubicBezTo>
                  <a:pt x="277755" y="78037"/>
                  <a:pt x="276095" y="78275"/>
                  <a:pt x="273249" y="78275"/>
                </a:cubicBezTo>
                <a:lnTo>
                  <a:pt x="273249" y="89660"/>
                </a:lnTo>
                <a:cubicBezTo>
                  <a:pt x="273249" y="115277"/>
                  <a:pt x="269691" y="138048"/>
                  <a:pt x="262575" y="157972"/>
                </a:cubicBezTo>
                <a:cubicBezTo>
                  <a:pt x="255459" y="177897"/>
                  <a:pt x="245734" y="194737"/>
                  <a:pt x="233400" y="208495"/>
                </a:cubicBezTo>
                <a:cubicBezTo>
                  <a:pt x="221066" y="222252"/>
                  <a:pt x="207309" y="232689"/>
                  <a:pt x="192128" y="239804"/>
                </a:cubicBezTo>
                <a:cubicBezTo>
                  <a:pt x="176948" y="246920"/>
                  <a:pt x="161768" y="250478"/>
                  <a:pt x="146587" y="250478"/>
                </a:cubicBezTo>
                <a:cubicBezTo>
                  <a:pt x="119073" y="250478"/>
                  <a:pt x="96064" y="241939"/>
                  <a:pt x="77563" y="224861"/>
                </a:cubicBezTo>
                <a:cubicBezTo>
                  <a:pt x="59062" y="207783"/>
                  <a:pt x="49811" y="187384"/>
                  <a:pt x="49811" y="163665"/>
                </a:cubicBezTo>
                <a:cubicBezTo>
                  <a:pt x="49811" y="143740"/>
                  <a:pt x="55267" y="125002"/>
                  <a:pt x="66178" y="107450"/>
                </a:cubicBezTo>
                <a:cubicBezTo>
                  <a:pt x="77089" y="89897"/>
                  <a:pt x="90609" y="74242"/>
                  <a:pt x="106738" y="60485"/>
                </a:cubicBezTo>
                <a:cubicBezTo>
                  <a:pt x="122867" y="46728"/>
                  <a:pt x="140420" y="35105"/>
                  <a:pt x="159395" y="25617"/>
                </a:cubicBezTo>
                <a:cubicBezTo>
                  <a:pt x="178371" y="16130"/>
                  <a:pt x="195924" y="9488"/>
                  <a:pt x="212052" y="5693"/>
                </a:cubicBezTo>
                <a:lnTo>
                  <a:pt x="23482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0638" y="1528125"/>
            <a:ext cx="347254" cy="328752"/>
          </a:xfrm>
          <a:custGeom>
            <a:avLst/>
            <a:gdLst/>
            <a:ahLst/>
            <a:cxnLst/>
            <a:rect l="l" t="t" r="r" b="b"/>
            <a:pathLst>
              <a:path w="347254" h="328752">
                <a:moveTo>
                  <a:pt x="193552" y="0"/>
                </a:moveTo>
                <a:cubicBezTo>
                  <a:pt x="238144" y="0"/>
                  <a:pt x="274910" y="13045"/>
                  <a:pt x="303848" y="39137"/>
                </a:cubicBezTo>
                <a:cubicBezTo>
                  <a:pt x="332785" y="65228"/>
                  <a:pt x="347254" y="99147"/>
                  <a:pt x="347254" y="140893"/>
                </a:cubicBezTo>
                <a:cubicBezTo>
                  <a:pt x="347254" y="168408"/>
                  <a:pt x="341561" y="193551"/>
                  <a:pt x="330176" y="216321"/>
                </a:cubicBezTo>
                <a:cubicBezTo>
                  <a:pt x="318790" y="239092"/>
                  <a:pt x="303848" y="258779"/>
                  <a:pt x="285346" y="275383"/>
                </a:cubicBezTo>
                <a:cubicBezTo>
                  <a:pt x="266845" y="291986"/>
                  <a:pt x="246446" y="305032"/>
                  <a:pt x="224150" y="314520"/>
                </a:cubicBezTo>
                <a:cubicBezTo>
                  <a:pt x="201854" y="324008"/>
                  <a:pt x="179795" y="328752"/>
                  <a:pt x="157972" y="328752"/>
                </a:cubicBezTo>
                <a:cubicBezTo>
                  <a:pt x="113380" y="328752"/>
                  <a:pt x="75903" y="315943"/>
                  <a:pt x="45542" y="290326"/>
                </a:cubicBezTo>
                <a:cubicBezTo>
                  <a:pt x="15181" y="264709"/>
                  <a:pt x="0" y="229604"/>
                  <a:pt x="0" y="185011"/>
                </a:cubicBezTo>
                <a:cubicBezTo>
                  <a:pt x="0" y="160343"/>
                  <a:pt x="4982" y="136861"/>
                  <a:pt x="14944" y="114565"/>
                </a:cubicBezTo>
                <a:cubicBezTo>
                  <a:pt x="24906" y="92268"/>
                  <a:pt x="38426" y="72581"/>
                  <a:pt x="55504" y="55503"/>
                </a:cubicBezTo>
                <a:cubicBezTo>
                  <a:pt x="72582" y="38425"/>
                  <a:pt x="92981" y="24905"/>
                  <a:pt x="116701" y="14943"/>
                </a:cubicBezTo>
                <a:cubicBezTo>
                  <a:pt x="140420" y="4981"/>
                  <a:pt x="166037" y="0"/>
                  <a:pt x="193552" y="0"/>
                </a:cubicBezTo>
                <a:close/>
                <a:moveTo>
                  <a:pt x="210629" y="65465"/>
                </a:moveTo>
                <a:cubicBezTo>
                  <a:pt x="192603" y="65465"/>
                  <a:pt x="175762" y="70684"/>
                  <a:pt x="160107" y="81120"/>
                </a:cubicBezTo>
                <a:cubicBezTo>
                  <a:pt x="144452" y="91557"/>
                  <a:pt x="130695" y="103891"/>
                  <a:pt x="118836" y="118123"/>
                </a:cubicBezTo>
                <a:cubicBezTo>
                  <a:pt x="106976" y="132354"/>
                  <a:pt x="97725" y="146823"/>
                  <a:pt x="91083" y="161529"/>
                </a:cubicBezTo>
                <a:cubicBezTo>
                  <a:pt x="84442" y="176235"/>
                  <a:pt x="81122" y="187858"/>
                  <a:pt x="81122" y="196397"/>
                </a:cubicBezTo>
                <a:cubicBezTo>
                  <a:pt x="81122" y="214424"/>
                  <a:pt x="86340" y="229367"/>
                  <a:pt x="96776" y="241227"/>
                </a:cubicBezTo>
                <a:cubicBezTo>
                  <a:pt x="107213" y="253086"/>
                  <a:pt x="120970" y="259016"/>
                  <a:pt x="138048" y="259016"/>
                </a:cubicBezTo>
                <a:cubicBezTo>
                  <a:pt x="153228" y="259016"/>
                  <a:pt x="168409" y="254747"/>
                  <a:pt x="183590" y="246208"/>
                </a:cubicBezTo>
                <a:cubicBezTo>
                  <a:pt x="198770" y="237669"/>
                  <a:pt x="212764" y="226995"/>
                  <a:pt x="225573" y="214186"/>
                </a:cubicBezTo>
                <a:cubicBezTo>
                  <a:pt x="238382" y="201378"/>
                  <a:pt x="248818" y="187146"/>
                  <a:pt x="256883" y="171491"/>
                </a:cubicBezTo>
                <a:cubicBezTo>
                  <a:pt x="264948" y="155837"/>
                  <a:pt x="268980" y="140893"/>
                  <a:pt x="268980" y="126662"/>
                </a:cubicBezTo>
                <a:cubicBezTo>
                  <a:pt x="268980" y="111481"/>
                  <a:pt x="263287" y="97487"/>
                  <a:pt x="251902" y="84678"/>
                </a:cubicBezTo>
                <a:cubicBezTo>
                  <a:pt x="240516" y="71870"/>
                  <a:pt x="226759" y="65465"/>
                  <a:pt x="210629" y="6546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9851" y="1735907"/>
            <a:ext cx="162241" cy="153702"/>
          </a:xfrm>
          <a:custGeom>
            <a:avLst/>
            <a:gdLst/>
            <a:ahLst/>
            <a:cxnLst/>
            <a:rect l="l" t="t" r="r" b="b"/>
            <a:pathLst>
              <a:path w="162241" h="153702">
                <a:moveTo>
                  <a:pt x="81121" y="0"/>
                </a:moveTo>
                <a:cubicBezTo>
                  <a:pt x="102943" y="0"/>
                  <a:pt x="121918" y="7353"/>
                  <a:pt x="138047" y="22059"/>
                </a:cubicBezTo>
                <a:cubicBezTo>
                  <a:pt x="154177" y="36765"/>
                  <a:pt x="162241" y="55029"/>
                  <a:pt x="162241" y="76851"/>
                </a:cubicBezTo>
                <a:cubicBezTo>
                  <a:pt x="162241" y="98673"/>
                  <a:pt x="154177" y="116937"/>
                  <a:pt x="138047" y="131643"/>
                </a:cubicBezTo>
                <a:cubicBezTo>
                  <a:pt x="121918" y="146349"/>
                  <a:pt x="102943" y="153702"/>
                  <a:pt x="81121" y="153702"/>
                </a:cubicBezTo>
                <a:cubicBezTo>
                  <a:pt x="57401" y="153702"/>
                  <a:pt x="37951" y="146349"/>
                  <a:pt x="22771" y="131643"/>
                </a:cubicBezTo>
                <a:cubicBezTo>
                  <a:pt x="7590" y="116937"/>
                  <a:pt x="0" y="98673"/>
                  <a:pt x="0" y="76851"/>
                </a:cubicBezTo>
                <a:cubicBezTo>
                  <a:pt x="0" y="55029"/>
                  <a:pt x="7590" y="36765"/>
                  <a:pt x="22771" y="22059"/>
                </a:cubicBezTo>
                <a:cubicBezTo>
                  <a:pt x="37951" y="7353"/>
                  <a:pt x="57401" y="0"/>
                  <a:pt x="8112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0205" y="1735907"/>
            <a:ext cx="162240" cy="153702"/>
          </a:xfrm>
          <a:custGeom>
            <a:avLst/>
            <a:gdLst/>
            <a:ahLst/>
            <a:cxnLst/>
            <a:rect l="l" t="t" r="r" b="b"/>
            <a:pathLst>
              <a:path w="162240" h="153702">
                <a:moveTo>
                  <a:pt x="81120" y="0"/>
                </a:moveTo>
                <a:cubicBezTo>
                  <a:pt x="102942" y="0"/>
                  <a:pt x="121918" y="7353"/>
                  <a:pt x="138046" y="22059"/>
                </a:cubicBezTo>
                <a:cubicBezTo>
                  <a:pt x="154176" y="36765"/>
                  <a:pt x="162240" y="55029"/>
                  <a:pt x="162240" y="76851"/>
                </a:cubicBezTo>
                <a:cubicBezTo>
                  <a:pt x="162240" y="98673"/>
                  <a:pt x="154176" y="116937"/>
                  <a:pt x="138046" y="131643"/>
                </a:cubicBezTo>
                <a:cubicBezTo>
                  <a:pt x="121918" y="146349"/>
                  <a:pt x="102942" y="153702"/>
                  <a:pt x="81120" y="153702"/>
                </a:cubicBezTo>
                <a:cubicBezTo>
                  <a:pt x="57400" y="153702"/>
                  <a:pt x="37951" y="146349"/>
                  <a:pt x="22770" y="131643"/>
                </a:cubicBezTo>
                <a:cubicBezTo>
                  <a:pt x="7589" y="116937"/>
                  <a:pt x="0" y="98673"/>
                  <a:pt x="0" y="76851"/>
                </a:cubicBezTo>
                <a:cubicBezTo>
                  <a:pt x="0" y="55029"/>
                  <a:pt x="7589" y="36765"/>
                  <a:pt x="22770" y="22059"/>
                </a:cubicBezTo>
                <a:cubicBezTo>
                  <a:pt x="37951" y="7353"/>
                  <a:pt x="57400" y="0"/>
                  <a:pt x="811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1760" y="1202219"/>
            <a:ext cx="187858" cy="192128"/>
          </a:xfrm>
          <a:custGeom>
            <a:avLst/>
            <a:gdLst/>
            <a:ahLst/>
            <a:cxnLst/>
            <a:rect l="l" t="t" r="r" b="b"/>
            <a:pathLst>
              <a:path w="187858" h="192128">
                <a:moveTo>
                  <a:pt x="129507" y="0"/>
                </a:moveTo>
                <a:cubicBezTo>
                  <a:pt x="145637" y="0"/>
                  <a:pt x="159394" y="5692"/>
                  <a:pt x="170780" y="17078"/>
                </a:cubicBezTo>
                <a:cubicBezTo>
                  <a:pt x="182165" y="28463"/>
                  <a:pt x="187858" y="42695"/>
                  <a:pt x="187858" y="59773"/>
                </a:cubicBezTo>
                <a:cubicBezTo>
                  <a:pt x="187858" y="74005"/>
                  <a:pt x="183826" y="88948"/>
                  <a:pt x="175761" y="104603"/>
                </a:cubicBezTo>
                <a:cubicBezTo>
                  <a:pt x="167696" y="120258"/>
                  <a:pt x="157260" y="134489"/>
                  <a:pt x="144451" y="147298"/>
                </a:cubicBezTo>
                <a:cubicBezTo>
                  <a:pt x="131642" y="160106"/>
                  <a:pt x="117648" y="170780"/>
                  <a:pt x="102468" y="179319"/>
                </a:cubicBezTo>
                <a:cubicBezTo>
                  <a:pt x="87287" y="187858"/>
                  <a:pt x="72106" y="192128"/>
                  <a:pt x="56926" y="192128"/>
                </a:cubicBezTo>
                <a:cubicBezTo>
                  <a:pt x="39848" y="192128"/>
                  <a:pt x="26091" y="186435"/>
                  <a:pt x="15654" y="175050"/>
                </a:cubicBezTo>
                <a:cubicBezTo>
                  <a:pt x="5218" y="163664"/>
                  <a:pt x="0" y="148484"/>
                  <a:pt x="0" y="129508"/>
                </a:cubicBezTo>
                <a:cubicBezTo>
                  <a:pt x="0" y="120020"/>
                  <a:pt x="3320" y="107923"/>
                  <a:pt x="9961" y="93217"/>
                </a:cubicBezTo>
                <a:cubicBezTo>
                  <a:pt x="16603" y="78511"/>
                  <a:pt x="25854" y="64280"/>
                  <a:pt x="37714" y="50522"/>
                </a:cubicBezTo>
                <a:cubicBezTo>
                  <a:pt x="49573" y="36765"/>
                  <a:pt x="63330" y="24905"/>
                  <a:pt x="78985" y="14943"/>
                </a:cubicBezTo>
                <a:cubicBezTo>
                  <a:pt x="94640" y="4981"/>
                  <a:pt x="111481" y="0"/>
                  <a:pt x="12950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715" y="1206489"/>
            <a:ext cx="364331" cy="465377"/>
          </a:xfrm>
          <a:custGeom>
            <a:avLst/>
            <a:gdLst/>
            <a:ahLst/>
            <a:cxnLst/>
            <a:rect l="l" t="t" r="r" b="b"/>
            <a:pathLst>
              <a:path w="364331" h="465377">
                <a:moveTo>
                  <a:pt x="0" y="0"/>
                </a:moveTo>
                <a:lnTo>
                  <a:pt x="364331" y="0"/>
                </a:lnTo>
                <a:lnTo>
                  <a:pt x="364331" y="465377"/>
                </a:lnTo>
                <a:cubicBezTo>
                  <a:pt x="350099" y="442606"/>
                  <a:pt x="334682" y="420547"/>
                  <a:pt x="318078" y="399199"/>
                </a:cubicBezTo>
                <a:cubicBezTo>
                  <a:pt x="301474" y="377852"/>
                  <a:pt x="278941" y="356267"/>
                  <a:pt x="250477" y="334445"/>
                </a:cubicBezTo>
                <a:cubicBezTo>
                  <a:pt x="253324" y="314521"/>
                  <a:pt x="254747" y="296968"/>
                  <a:pt x="254747" y="281788"/>
                </a:cubicBezTo>
                <a:cubicBezTo>
                  <a:pt x="254747" y="246683"/>
                  <a:pt x="248343" y="214899"/>
                  <a:pt x="235534" y="186435"/>
                </a:cubicBezTo>
                <a:cubicBezTo>
                  <a:pt x="222725" y="157972"/>
                  <a:pt x="204936" y="132355"/>
                  <a:pt x="182165" y="109584"/>
                </a:cubicBezTo>
                <a:cubicBezTo>
                  <a:pt x="159394" y="86814"/>
                  <a:pt x="132354" y="66415"/>
                  <a:pt x="101045" y="48388"/>
                </a:cubicBezTo>
                <a:cubicBezTo>
                  <a:pt x="69735" y="30361"/>
                  <a:pt x="36053" y="14232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0385" y="1206489"/>
            <a:ext cx="354369" cy="256171"/>
          </a:xfrm>
          <a:custGeom>
            <a:avLst/>
            <a:gdLst/>
            <a:ahLst/>
            <a:cxnLst/>
            <a:rect l="l" t="t" r="r" b="b"/>
            <a:pathLst>
              <a:path w="354369" h="256171">
                <a:moveTo>
                  <a:pt x="0" y="0"/>
                </a:moveTo>
                <a:lnTo>
                  <a:pt x="354369" y="0"/>
                </a:lnTo>
                <a:lnTo>
                  <a:pt x="354369" y="256171"/>
                </a:lnTo>
                <a:cubicBezTo>
                  <a:pt x="346779" y="244785"/>
                  <a:pt x="337291" y="231977"/>
                  <a:pt x="325906" y="217745"/>
                </a:cubicBezTo>
                <a:cubicBezTo>
                  <a:pt x="314520" y="203513"/>
                  <a:pt x="302423" y="190468"/>
                  <a:pt x="289615" y="178608"/>
                </a:cubicBezTo>
                <a:cubicBezTo>
                  <a:pt x="276806" y="166748"/>
                  <a:pt x="263761" y="156549"/>
                  <a:pt x="250478" y="148010"/>
                </a:cubicBezTo>
                <a:cubicBezTo>
                  <a:pt x="237195" y="139471"/>
                  <a:pt x="224386" y="135201"/>
                  <a:pt x="212052" y="135201"/>
                </a:cubicBezTo>
                <a:cubicBezTo>
                  <a:pt x="199718" y="135201"/>
                  <a:pt x="188807" y="138759"/>
                  <a:pt x="179319" y="145875"/>
                </a:cubicBezTo>
                <a:cubicBezTo>
                  <a:pt x="169831" y="152991"/>
                  <a:pt x="160818" y="160818"/>
                  <a:pt x="152279" y="169357"/>
                </a:cubicBezTo>
                <a:lnTo>
                  <a:pt x="140894" y="177896"/>
                </a:lnTo>
                <a:cubicBezTo>
                  <a:pt x="138047" y="137099"/>
                  <a:pt x="123816" y="101994"/>
                  <a:pt x="98199" y="72582"/>
                </a:cubicBezTo>
                <a:cubicBezTo>
                  <a:pt x="72581" y="43170"/>
                  <a:pt x="39849" y="18976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30243" y="1206489"/>
            <a:ext cx="334445" cy="539381"/>
          </a:xfrm>
          <a:custGeom>
            <a:avLst/>
            <a:gdLst/>
            <a:ahLst/>
            <a:cxnLst/>
            <a:rect l="l" t="t" r="r" b="b"/>
            <a:pathLst>
              <a:path w="334445" h="539381">
                <a:moveTo>
                  <a:pt x="0" y="0"/>
                </a:moveTo>
                <a:lnTo>
                  <a:pt x="334445" y="0"/>
                </a:lnTo>
                <a:lnTo>
                  <a:pt x="334445" y="539381"/>
                </a:lnTo>
                <a:cubicBezTo>
                  <a:pt x="311673" y="511867"/>
                  <a:pt x="290326" y="488147"/>
                  <a:pt x="270401" y="468223"/>
                </a:cubicBezTo>
                <a:cubicBezTo>
                  <a:pt x="250477" y="448299"/>
                  <a:pt x="229841" y="430746"/>
                  <a:pt x="208495" y="415566"/>
                </a:cubicBezTo>
                <a:cubicBezTo>
                  <a:pt x="187147" y="400385"/>
                  <a:pt x="164613" y="386865"/>
                  <a:pt x="140894" y="375005"/>
                </a:cubicBezTo>
                <a:cubicBezTo>
                  <a:pt x="117174" y="363146"/>
                  <a:pt x="90609" y="351523"/>
                  <a:pt x="61197" y="340138"/>
                </a:cubicBezTo>
                <a:lnTo>
                  <a:pt x="237669" y="197821"/>
                </a:lnTo>
                <a:cubicBezTo>
                  <a:pt x="216795" y="171255"/>
                  <a:pt x="197347" y="148721"/>
                  <a:pt x="179319" y="130220"/>
                </a:cubicBezTo>
                <a:cubicBezTo>
                  <a:pt x="161292" y="111719"/>
                  <a:pt x="143029" y="94878"/>
                  <a:pt x="124527" y="79698"/>
                </a:cubicBezTo>
                <a:cubicBezTo>
                  <a:pt x="106027" y="64517"/>
                  <a:pt x="86813" y="50760"/>
                  <a:pt x="66889" y="38426"/>
                </a:cubicBezTo>
                <a:cubicBezTo>
                  <a:pt x="46965" y="26092"/>
                  <a:pt x="24668" y="13283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6739" y="1348806"/>
            <a:ext cx="260440" cy="365755"/>
          </a:xfrm>
          <a:custGeom>
            <a:avLst/>
            <a:gdLst/>
            <a:ahLst/>
            <a:cxnLst/>
            <a:rect l="l" t="t" r="r" b="b"/>
            <a:pathLst>
              <a:path w="260440" h="365755">
                <a:moveTo>
                  <a:pt x="260440" y="0"/>
                </a:moveTo>
                <a:lnTo>
                  <a:pt x="260440" y="365755"/>
                </a:lnTo>
                <a:cubicBezTo>
                  <a:pt x="227233" y="318316"/>
                  <a:pt x="190467" y="276569"/>
                  <a:pt x="150144" y="240516"/>
                </a:cubicBezTo>
                <a:cubicBezTo>
                  <a:pt x="109821" y="204462"/>
                  <a:pt x="59773" y="172204"/>
                  <a:pt x="0" y="143740"/>
                </a:cubicBezTo>
                <a:cubicBezTo>
                  <a:pt x="46490" y="119072"/>
                  <a:pt x="90134" y="95115"/>
                  <a:pt x="130931" y="71870"/>
                </a:cubicBezTo>
                <a:cubicBezTo>
                  <a:pt x="171729" y="48625"/>
                  <a:pt x="214899" y="24668"/>
                  <a:pt x="26044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1760" y="1593591"/>
            <a:ext cx="187858" cy="193551"/>
          </a:xfrm>
          <a:custGeom>
            <a:avLst/>
            <a:gdLst/>
            <a:ahLst/>
            <a:cxnLst/>
            <a:rect l="l" t="t" r="r" b="b"/>
            <a:pathLst>
              <a:path w="187858" h="193551">
                <a:moveTo>
                  <a:pt x="129507" y="0"/>
                </a:moveTo>
                <a:cubicBezTo>
                  <a:pt x="145637" y="0"/>
                  <a:pt x="159394" y="6405"/>
                  <a:pt x="170780" y="19213"/>
                </a:cubicBezTo>
                <a:cubicBezTo>
                  <a:pt x="182165" y="32022"/>
                  <a:pt x="187858" y="46016"/>
                  <a:pt x="187858" y="61197"/>
                </a:cubicBezTo>
                <a:cubicBezTo>
                  <a:pt x="187858" y="75428"/>
                  <a:pt x="183826" y="90372"/>
                  <a:pt x="175761" y="106026"/>
                </a:cubicBezTo>
                <a:cubicBezTo>
                  <a:pt x="167696" y="121681"/>
                  <a:pt x="157260" y="135913"/>
                  <a:pt x="144451" y="148721"/>
                </a:cubicBezTo>
                <a:cubicBezTo>
                  <a:pt x="131642" y="161530"/>
                  <a:pt x="117648" y="172204"/>
                  <a:pt x="102468" y="180743"/>
                </a:cubicBezTo>
                <a:cubicBezTo>
                  <a:pt x="87287" y="189282"/>
                  <a:pt x="72106" y="193551"/>
                  <a:pt x="56926" y="193551"/>
                </a:cubicBezTo>
                <a:cubicBezTo>
                  <a:pt x="39848" y="193551"/>
                  <a:pt x="26091" y="187621"/>
                  <a:pt x="15654" y="175762"/>
                </a:cubicBezTo>
                <a:cubicBezTo>
                  <a:pt x="5218" y="163902"/>
                  <a:pt x="0" y="148959"/>
                  <a:pt x="0" y="130932"/>
                </a:cubicBezTo>
                <a:cubicBezTo>
                  <a:pt x="0" y="122393"/>
                  <a:pt x="3320" y="110770"/>
                  <a:pt x="9961" y="96064"/>
                </a:cubicBezTo>
                <a:cubicBezTo>
                  <a:pt x="16603" y="81358"/>
                  <a:pt x="25854" y="66889"/>
                  <a:pt x="37714" y="52658"/>
                </a:cubicBezTo>
                <a:cubicBezTo>
                  <a:pt x="49573" y="38426"/>
                  <a:pt x="63330" y="26092"/>
                  <a:pt x="78985" y="15655"/>
                </a:cubicBezTo>
                <a:cubicBezTo>
                  <a:pt x="94640" y="5219"/>
                  <a:pt x="111481" y="0"/>
                  <a:pt x="12950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8273" y="3069166"/>
            <a:ext cx="584211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(বিজ্ঞান)</a:t>
            </a:r>
          </a:p>
          <a:p>
            <a:pPr algn="ctr"/>
            <a:r>
              <a:rPr lang="bn-IN" sz="3600" b="1" cap="none" spc="0" dirty="0" smtClean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মাধবপুর পাইলট উচ্চ বিদ্যালয়</a:t>
            </a:r>
          </a:p>
          <a:p>
            <a:pPr algn="ctr"/>
            <a:r>
              <a:rPr lang="bn-IN" sz="3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 হবিগঞ্জ।</a:t>
            </a:r>
            <a:endParaRPr lang="en-US" sz="3600" b="1" dirty="0" smtClean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০১৭১০১৯৬৪০২</a:t>
            </a:r>
          </a:p>
          <a:p>
            <a:pPr algn="ctr"/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ferdauswahid</a:t>
            </a:r>
            <a:r>
              <a:rPr lang="en-US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+mj-lt"/>
                <a:cs typeface="NikoshBAN" panose="02000000000000000000" pitchFamily="2" charset="0"/>
              </a:rPr>
              <a:t>402@gmail.com</a:t>
            </a:r>
            <a:r>
              <a:rPr lang="bn-IN" sz="32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34614" y="2447439"/>
            <a:ext cx="4610769" cy="38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89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6" grpId="0" animBg="1"/>
      <p:bldP spid="15" grpId="0" animBg="1"/>
      <p:bldP spid="14" grpId="0" animBg="1"/>
      <p:bldP spid="13" grpId="0" animBg="1"/>
      <p:bldP spid="12" grpId="0" animBg="1"/>
      <p:bldP spid="11" grpId="0" animBg="1"/>
      <p:bldP spid="9" grpId="0" animBg="1"/>
      <p:bldP spid="8" grpId="0" animBg="1"/>
      <p:bldP spid="7" grpId="0" animBg="1"/>
      <p:bldP spid="6" grpId="0" animBg="1"/>
      <p:bldP spid="5" grpId="0" animBg="1"/>
      <p:bldP spid="4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786" y="3189768"/>
            <a:ext cx="93141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লালাগ্রন্থি(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Salivery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Glands)-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লালাগ্রন্থি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প্যারোটিডগ্রন্তি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চোয়ালের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সাব-ম্যাক্সিলারী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চিবুকের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সাব-লিঙ্গুয়ালগ্রন্তি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টায়ালিন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0881" y="3441680"/>
            <a:ext cx="93141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(Liver)-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ডানপাশে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খয়েরি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যকৃত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লোবিওল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লোবিওল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পিত্তরস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যকৃতে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রসায়নগার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53" t="11657" r="62286" b="47768"/>
          <a:stretch/>
        </p:blipFill>
        <p:spPr>
          <a:xfrm>
            <a:off x="8207566" y="77119"/>
            <a:ext cx="3316077" cy="36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762" y="2573078"/>
            <a:ext cx="84741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অগ্ন্যাশয়(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Pencrease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অগ্ন্যাশয়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মিশ্রগ্রন্থি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গ্লুকোজ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ডিওডেনামের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অগ্ন্যাশয়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রসে-ট্রিপসিন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লাইফেজ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অ্যামাইলেজ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গ্লুকাগন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ইন্সুলিন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895" t="52441" r="57135" b="10749"/>
          <a:stretch/>
        </p:blipFill>
        <p:spPr>
          <a:xfrm>
            <a:off x="8654903" y="0"/>
            <a:ext cx="3062176" cy="29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4194" y="1052622"/>
            <a:ext cx="8474149" cy="23083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গ্যাস্ট্রিক গ্রন্থি(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Gastric Glands)-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গ্যাস্ট্রিকগ্রন্থি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ট্রিপসিন,লাইফেজ,অ্যামাইলেজ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গ্যাস্ট্রিক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748" y="4444408"/>
            <a:ext cx="8474149" cy="17543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আন্ত্রিকগ্রন্থি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(Intestinal Glands)-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ক্ষদ্রান্ত্রের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ভিলাইয়ে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আন্ত্রিকগ্রন্থি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9917" y="457200"/>
            <a:ext cx="3636335" cy="1148317"/>
          </a:xfrm>
          <a:prstGeom prst="rect">
            <a:avLst/>
          </a:prstGeom>
          <a:solidFill>
            <a:schemeClr val="accent3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7684" y="3221665"/>
            <a:ext cx="9877647" cy="1148317"/>
          </a:xfrm>
          <a:prstGeom prst="rect">
            <a:avLst/>
          </a:prstGeom>
          <a:solidFill>
            <a:schemeClr val="tx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পরিপাকতন্ত্রের একটি ডায়াগ্রাম তৈরি করবে।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93" y="2797208"/>
            <a:ext cx="11800026" cy="2646878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 থাকবে</a:t>
            </a:r>
            <a:endParaRPr lang="en-US" sz="1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415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030209" y="743669"/>
            <a:ext cx="7354273" cy="4746351"/>
          </a:xfrm>
          <a:prstGeom prst="cloud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50800" dist="50800" dir="5400000" sx="116000" sy="116000" algn="ctr" rotWithShape="0">
              <a:srgbClr val="00B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শ্রেণি-নবম/দশম</a:t>
            </a:r>
          </a:p>
          <a:p>
            <a:pPr algn="ctr"/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বিষয়-জীব বিজ্ঞান</a:t>
            </a:r>
          </a:p>
          <a:p>
            <a:pPr algn="ctr"/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অধ্যায়-৫</a:t>
            </a:r>
          </a:p>
          <a:p>
            <a:pPr algn="ctr"/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খাদ্য, পুষ্টি এবং পরিপাক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810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1" y="0"/>
            <a:ext cx="2651273" cy="3401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528" y="0"/>
            <a:ext cx="2699308" cy="3401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1646" y="992678"/>
            <a:ext cx="4125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604" y="4650279"/>
            <a:ext cx="5784112" cy="1323439"/>
          </a:xfrm>
          <a:prstGeom prst="rect">
            <a:avLst/>
          </a:prstGeom>
          <a:noFill/>
          <a:ln w="76200">
            <a:noFill/>
            <a:prstDash val="dash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6143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8316" y="801292"/>
            <a:ext cx="4125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বিষয়---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544" y="2959702"/>
            <a:ext cx="9197163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9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en-US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6390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887" y="928882"/>
            <a:ext cx="445504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যা যা শিখবে---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399" y="3172351"/>
            <a:ext cx="10281685" cy="258532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পরিপাকতন্ত্রের গঠন ব্যাখ্যা করতে পারবে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দাতের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পৌষ্টিকগ্রন্তি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4770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4465" y="882502"/>
            <a:ext cx="5411972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460" y="2647507"/>
            <a:ext cx="9930810" cy="230832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বিভিন্ন জঠিল খাদ্যকে ভেঙ্গে সরল খাদ্যে পরিণত করার প্রয়োজন পড়ে। আর যে প্রক্রিয়ায় খাদ্যকে শোষণ যোগ্য ও কোষ উপযোগী করা হয় তাকে পরিপাক বলে। এই প্রক্রিয়াটি যান্ত্রিক প্রক্রিয়া ও রাসায়নিক বিক্রিয়ার মাধ্যমে সম্পন্ন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5855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5034357"/>
              </p:ext>
            </p:extLst>
          </p:nvPr>
        </p:nvGraphicFramePr>
        <p:xfrm>
          <a:off x="3838353" y="276446"/>
          <a:ext cx="7318562" cy="522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455581" cy="68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2917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F9FE55-3B59-423B-87D6-725F7108A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FF9FE55-3B59-423B-87D6-725F7108A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6D2332-237A-4D5F-A208-F657D27F6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386D2332-237A-4D5F-A208-F657D27F6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214" y="669851"/>
            <a:ext cx="5103628" cy="64633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 বলতে কী বুঝায়?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4251" y="2629786"/>
            <a:ext cx="8966791" cy="2308324"/>
          </a:xfrm>
          <a:prstGeom prst="rect">
            <a:avLst/>
          </a:prstGeom>
          <a:noFill/>
          <a:ln w="76200"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তন্ত্রের সাহায্যে খাদ্যদ্রব্য ভেঙ্গে দেহের গ্রহণ উপযোগী উপাদানে পরিণত ও শোষিত হয়, তাকে পরিপাকতন্ত্র/পৌষ্টিকতন্ত্র বলে। এটি পৌষ্টিকনালী ও পৌষ্টিকগ্রন্থি নিয়ে গঠিত।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18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696</Words>
  <Application>Microsoft Office PowerPoint</Application>
  <PresentationFormat>Widescreen</PresentationFormat>
  <Paragraphs>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35</cp:revision>
  <dcterms:created xsi:type="dcterms:W3CDTF">2020-08-02T15:10:28Z</dcterms:created>
  <dcterms:modified xsi:type="dcterms:W3CDTF">2020-08-07T13:16:49Z</dcterms:modified>
</cp:coreProperties>
</file>