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9" r:id="rId2"/>
    <p:sldId id="260" r:id="rId3"/>
    <p:sldId id="261" r:id="rId4"/>
    <p:sldId id="262" r:id="rId5"/>
    <p:sldId id="264" r:id="rId6"/>
    <p:sldId id="263" r:id="rId7"/>
    <p:sldId id="265" r:id="rId8"/>
    <p:sldId id="278" r:id="rId9"/>
    <p:sldId id="266" r:id="rId10"/>
    <p:sldId id="268" r:id="rId11"/>
    <p:sldId id="279" r:id="rId12"/>
    <p:sldId id="349" r:id="rId13"/>
    <p:sldId id="354" r:id="rId14"/>
    <p:sldId id="352" r:id="rId15"/>
    <p:sldId id="355" r:id="rId16"/>
    <p:sldId id="353" r:id="rId17"/>
    <p:sldId id="351" r:id="rId18"/>
    <p:sldId id="350" r:id="rId19"/>
    <p:sldId id="267" r:id="rId20"/>
    <p:sldId id="356" r:id="rId21"/>
    <p:sldId id="357" r:id="rId22"/>
    <p:sldId id="359" r:id="rId23"/>
    <p:sldId id="360" r:id="rId24"/>
    <p:sldId id="361" r:id="rId25"/>
    <p:sldId id="362" r:id="rId26"/>
    <p:sldId id="273" r:id="rId27"/>
    <p:sldId id="367" r:id="rId28"/>
    <p:sldId id="364" r:id="rId29"/>
    <p:sldId id="365" r:id="rId30"/>
    <p:sldId id="36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zana Begum" initials="FB" lastIdx="1" clrIdx="0">
    <p:extLst>
      <p:ext uri="{19B8F6BF-5375-455C-9EA6-DF929625EA0E}">
        <p15:presenceInfo xmlns:p15="http://schemas.microsoft.com/office/powerpoint/2012/main" userId="9e6e049144b783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6AFA-5008-4709-A230-8EEEC9AAFC3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36B6F-BDD8-48BD-B4D1-7D036E168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0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93AE8-8E3C-4D10-B48E-08739C53A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7A332-EED4-47B4-9F2A-5D3699848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99C45-3192-4BA1-81D6-96C0361A8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37C7-9579-4643-BA9A-73C24237D5B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A2FDB-8001-464A-BDCE-A5969E17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83A9D-ECAF-4D9E-98FD-9DB802674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48DB-C3AA-4B5B-9E77-6C1FC6D79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5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8A173-857C-4E36-8719-58E27D17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C09D46-279A-4C64-B969-78B4D55B4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F6FB3-1B5E-405A-9582-3BC13200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37C7-9579-4643-BA9A-73C24237D5B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B5B64-8BBC-41CB-9B68-E325E172F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40432-4F5C-4B0B-9CB8-35B9CF51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48DB-C3AA-4B5B-9E77-6C1FC6D79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7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F685AA-7968-4DFE-AAB6-8A7B41DA5E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AD155-0B0D-4AB0-B7F0-C100C5CDD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3135F-418A-4DCE-9CFF-77DCB8A2D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37C7-9579-4643-BA9A-73C24237D5B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CA781-86DF-43A5-90B6-0B0A1266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2F6D8-5B74-4C35-B085-E21B19DCA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48DB-C3AA-4B5B-9E77-6C1FC6D79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8D06-EAF4-4D71-9F58-DB26486F1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48571-F497-4E64-B8B8-2C41D3F84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CB606-D8C2-49C9-B172-D67F59E4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37C7-9579-4643-BA9A-73C24237D5B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2C1CA-756C-4BF4-9BD1-47D6C71EA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B309-F709-45B7-9267-DFA6CBB7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48DB-C3AA-4B5B-9E77-6C1FC6D79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3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D391B-B5B6-4B77-9367-04CC09AE2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0C6C3-B1DE-437C-B827-6D791BBEB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A73FE-99EF-41B3-B9DD-34DD34761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37C7-9579-4643-BA9A-73C24237D5B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15FC6-FEBE-40D6-AFA3-B6247E5B2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43AC7-34D6-4684-A7BB-1305B4E2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48DB-C3AA-4B5B-9E77-6C1FC6D79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7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B191-B98C-4015-8AB1-7BC18F494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5B1E4-4492-47BB-B4B5-E1986B229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166F6-1523-4CA7-9AC4-BA4FF12E4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333D3-89B2-4981-BE9B-3448CCFF2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37C7-9579-4643-BA9A-73C24237D5B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A0CE6-0A70-4DC5-B95E-61998F88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301CE-6F68-4B1D-8697-9A0707EA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48DB-C3AA-4B5B-9E77-6C1FC6D79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0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53D43-5208-4933-AFE9-6AB2F78F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0D349-0051-493B-BEF1-73E5F2CFA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77BBB-84DA-44C1-AC6A-22C755C31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B7076A-7B4C-49D9-BD44-7112D9688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1CB08-AF79-4BF2-8302-01FEA15485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188EEA-CBAB-4544-849B-381BFD3B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37C7-9579-4643-BA9A-73C24237D5B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08080F-3778-48EB-9789-477B08D9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94AB8C-6063-4D37-B076-B054127A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48DB-C3AA-4B5B-9E77-6C1FC6D79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8762-8B70-4E67-97C1-8EC94EC6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1C5D9B-20A5-448E-912D-2E440251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37C7-9579-4643-BA9A-73C24237D5B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0285-A773-4381-93AE-816C2BCE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3D564-5251-42B4-906D-3968CE82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48DB-C3AA-4B5B-9E77-6C1FC6D79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7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84EDE1-98A6-4AC1-AE33-B44D622D8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37C7-9579-4643-BA9A-73C24237D5B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1ACA1-AC97-4981-8420-CE5DD05D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2C68C-BB30-4407-9401-66702A87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48DB-C3AA-4B5B-9E77-6C1FC6D79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6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7F5ED-55BD-4720-8040-116BCD401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3BE03-7E08-4C95-AAEF-50097B764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2B167-5790-46A9-BB90-DB6F6435B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BEDA6-CB6A-48E5-B126-5DC952E68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37C7-9579-4643-BA9A-73C24237D5B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1050A-23C5-4F89-82CE-43538933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FAB6B-2E10-4EDD-921C-9E528497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48DB-C3AA-4B5B-9E77-6C1FC6D79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7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A6FFE-8489-403D-8AF2-6BE5F944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933552-A1C6-4C22-B4EC-4C597235F0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1D98-F7F8-49C9-BD39-7135F5868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00D67-EC59-44E9-BF13-06A865FCF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37C7-9579-4643-BA9A-73C24237D5B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A9D9E-9F8A-4C4B-839F-7C86A0EA8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CAA55-34F0-4EAE-B63E-C86094F53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48DB-C3AA-4B5B-9E77-6C1FC6D79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31E3A6-50B7-4590-8BBD-4617C9DD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E2BDB-FD1E-446B-AE05-717A719F9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0A7DD-693D-4C60-B6A9-0A6B3A0ED3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637C7-9579-4643-BA9A-73C24237D5B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DC8E-D45B-460C-BC6C-AA9C57261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102C2-3E61-40BF-BEEA-509DCD59C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A48DB-C3AA-4B5B-9E77-6C1FC6D79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fif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fif"/><Relationship Id="rId14" Type="http://schemas.openxmlformats.org/officeDocument/2006/relationships/image" Target="../media/image13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4"/>
            <a:ext cx="12192000" cy="6829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B947B0-994F-4E22-9A08-1C1A19AD6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38" y="2528888"/>
            <a:ext cx="5460329" cy="3668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512F3B-20CC-4BF6-AE2E-80A8A2D023C7}"/>
              </a:ext>
            </a:extLst>
          </p:cNvPr>
          <p:cNvSpPr txBox="1"/>
          <p:nvPr/>
        </p:nvSpPr>
        <p:spPr>
          <a:xfrm>
            <a:off x="1752599" y="116220"/>
            <a:ext cx="8686801" cy="2400657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3908F36-CC6C-4A5F-8D78-EE5FC520E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4" y="2855732"/>
            <a:ext cx="5782490" cy="31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02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1">
                <a:lumMod val="5000"/>
                <a:lumOff val="95000"/>
                <a:alpha val="27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5"/>
            <a:ext cx="12192000" cy="682942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91E148-98B1-482E-A411-B1887B8B57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634328"/>
              </p:ext>
            </p:extLst>
          </p:nvPr>
        </p:nvGraphicFramePr>
        <p:xfrm>
          <a:off x="821635" y="3692017"/>
          <a:ext cx="1092662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7674">
                  <a:extLst>
                    <a:ext uri="{9D8B030D-6E8A-4147-A177-3AD203B41FA5}">
                      <a16:colId xmlns:a16="http://schemas.microsoft.com/office/drawing/2014/main" val="3610925787"/>
                    </a:ext>
                  </a:extLst>
                </a:gridCol>
                <a:gridCol w="5618955">
                  <a:extLst>
                    <a:ext uri="{9D8B030D-6E8A-4147-A177-3AD203B41FA5}">
                      <a16:colId xmlns:a16="http://schemas.microsoft.com/office/drawing/2014/main" val="2367347663"/>
                    </a:ext>
                  </a:extLst>
                </a:gridCol>
              </a:tblGrid>
              <a:tr h="52278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লাইনের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শুরুতে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কার্সর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নিতে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Home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692280"/>
                  </a:ext>
                </a:extLst>
              </a:tr>
              <a:tr h="5227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লাইনের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শেষে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কার্সর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নিতে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End 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453539"/>
                  </a:ext>
                </a:extLst>
              </a:tr>
              <a:tr h="5227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ডকুমেন্টের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শুরুতে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কার্সর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নিতে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Ctrl + Home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736977"/>
                  </a:ext>
                </a:extLst>
              </a:tr>
              <a:tr h="5227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ডকুমেন্টের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শেষে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কার্সর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নিতে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Ctrl + End 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97818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EBA3CDE-4767-4466-9918-837DB1C4C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05" y="1320481"/>
            <a:ext cx="5823491" cy="22145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3AA598-AEF2-4EE4-8B86-735AF6DF6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4" y="1398982"/>
            <a:ext cx="3908611" cy="2214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5DE9C-4268-4EF6-9F7C-505D7C99F001}"/>
              </a:ext>
            </a:extLst>
          </p:cNvPr>
          <p:cNvSpPr txBox="1"/>
          <p:nvPr/>
        </p:nvSpPr>
        <p:spPr>
          <a:xfrm>
            <a:off x="914399" y="205294"/>
            <a:ext cx="10986052" cy="646331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1000"/>
                </a:schemeClr>
              </a:gs>
              <a:gs pos="78000">
                <a:schemeClr val="accent2">
                  <a:lumMod val="105000"/>
                  <a:satMod val="103000"/>
                  <a:tint val="73000"/>
                  <a:alpha val="7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666666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নির্বাচন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666666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666666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</a:rPr>
              <a:t>করা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2BB54C-B2D7-40B3-9E09-199D7CCFCC80}"/>
              </a:ext>
            </a:extLst>
          </p:cNvPr>
          <p:cNvSpPr/>
          <p:nvPr/>
        </p:nvSpPr>
        <p:spPr>
          <a:xfrm flipV="1">
            <a:off x="1126545" y="2179703"/>
            <a:ext cx="993803" cy="5375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1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4"/>
            <a:ext cx="12192000" cy="6829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8B431E-E343-485D-B1BA-90173BFEC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649" y="184292"/>
            <a:ext cx="2323282" cy="1843291"/>
          </a:xfrm>
          <a:prstGeom prst="rect">
            <a:avLst/>
          </a:prstGeom>
        </p:spPr>
      </p:pic>
      <p:sp>
        <p:nvSpPr>
          <p:cNvPr id="7" name="Plaque 6">
            <a:extLst>
              <a:ext uri="{FF2B5EF4-FFF2-40B4-BE49-F238E27FC236}">
                <a16:creationId xmlns:a16="http://schemas.microsoft.com/office/drawing/2014/main" id="{6455088F-40B5-4F38-8580-F5B9330D64CB}"/>
              </a:ext>
            </a:extLst>
          </p:cNvPr>
          <p:cNvSpPr/>
          <p:nvPr/>
        </p:nvSpPr>
        <p:spPr>
          <a:xfrm>
            <a:off x="930965" y="223219"/>
            <a:ext cx="8513684" cy="839022"/>
          </a:xfrm>
          <a:prstGeom prst="plaque">
            <a:avLst>
              <a:gd name="adj" fmla="val 15319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97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6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ডকুমেন্টের</a:t>
            </a:r>
            <a:r>
              <a:rPr lang="en-US" sz="4000" b="1" dirty="0">
                <a:solidFill>
                  <a:schemeClr val="accent6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solidFill>
                  <a:schemeClr val="accent6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b="1" dirty="0">
                <a:solidFill>
                  <a:schemeClr val="accent6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endParaRPr lang="en-US" sz="4000" b="1" dirty="0">
              <a:solidFill>
                <a:schemeClr val="accent6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1D9B4F-7D5E-4235-858F-0FC21701DF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t="32566" r="16450" b="34068"/>
          <a:stretch/>
        </p:blipFill>
        <p:spPr>
          <a:xfrm>
            <a:off x="384314" y="2027583"/>
            <a:ext cx="11807686" cy="41876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C6A940-E8FF-4835-9F26-4F76805C21FF}"/>
              </a:ext>
            </a:extLst>
          </p:cNvPr>
          <p:cNvSpPr/>
          <p:nvPr/>
        </p:nvSpPr>
        <p:spPr>
          <a:xfrm flipV="1">
            <a:off x="5393745" y="4782873"/>
            <a:ext cx="3299681" cy="5375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15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4"/>
            <a:ext cx="12192000" cy="6829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8B431E-E343-485D-B1BA-90173BFEC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422" y="206061"/>
            <a:ext cx="2323282" cy="18432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88C7E2-1FD3-4926-B9B5-961B4A5F8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6" y="998430"/>
            <a:ext cx="9033830" cy="2950284"/>
          </a:xfrm>
          <a:prstGeom prst="rect">
            <a:avLst/>
          </a:prstGeom>
        </p:spPr>
      </p:pic>
      <p:sp>
        <p:nvSpPr>
          <p:cNvPr id="7" name="Plaque 6">
            <a:extLst>
              <a:ext uri="{FF2B5EF4-FFF2-40B4-BE49-F238E27FC236}">
                <a16:creationId xmlns:a16="http://schemas.microsoft.com/office/drawing/2014/main" id="{6455088F-40B5-4F38-8580-F5B9330D64CB}"/>
              </a:ext>
            </a:extLst>
          </p:cNvPr>
          <p:cNvSpPr/>
          <p:nvPr/>
        </p:nvSpPr>
        <p:spPr>
          <a:xfrm>
            <a:off x="1026422" y="206061"/>
            <a:ext cx="8285704" cy="614882"/>
          </a:xfrm>
          <a:prstGeom prst="plaque">
            <a:avLst>
              <a:gd name="adj" fmla="val 15319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accent6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ডকুমেন্টের</a:t>
            </a:r>
            <a:r>
              <a:rPr lang="en-US" sz="3000" b="1" dirty="0">
                <a:solidFill>
                  <a:schemeClr val="accent6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b="1" dirty="0">
                <a:solidFill>
                  <a:schemeClr val="accent6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000" b="1" dirty="0">
                <a:solidFill>
                  <a:schemeClr val="accent6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endParaRPr lang="en-US" sz="3000" b="1" dirty="0">
              <a:solidFill>
                <a:schemeClr val="accent6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F0CC5-198D-4B34-B396-40506C425871}"/>
              </a:ext>
            </a:extLst>
          </p:cNvPr>
          <p:cNvSpPr txBox="1"/>
          <p:nvPr/>
        </p:nvSpPr>
        <p:spPr>
          <a:xfrm>
            <a:off x="1026422" y="5009839"/>
            <a:ext cx="10349946" cy="1107996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3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Cut</a:t>
            </a:r>
            <a:r>
              <a:rPr lang="en-US" sz="3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ী-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্ডের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Ctrl x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F56675-9ADB-41F9-9FB5-B74D4037CA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6" y="5334628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4"/>
            <a:ext cx="12192000" cy="6829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8B431E-E343-485D-B1BA-90173BFEC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422" y="206061"/>
            <a:ext cx="2323282" cy="1843291"/>
          </a:xfrm>
          <a:prstGeom prst="rect">
            <a:avLst/>
          </a:prstGeom>
        </p:spPr>
      </p:pic>
      <p:sp>
        <p:nvSpPr>
          <p:cNvPr id="7" name="Plaque 6">
            <a:extLst>
              <a:ext uri="{FF2B5EF4-FFF2-40B4-BE49-F238E27FC236}">
                <a16:creationId xmlns:a16="http://schemas.microsoft.com/office/drawing/2014/main" id="{6455088F-40B5-4F38-8580-F5B9330D64CB}"/>
              </a:ext>
            </a:extLst>
          </p:cNvPr>
          <p:cNvSpPr/>
          <p:nvPr/>
        </p:nvSpPr>
        <p:spPr>
          <a:xfrm>
            <a:off x="1026422" y="206061"/>
            <a:ext cx="8564000" cy="614882"/>
          </a:xfrm>
          <a:prstGeom prst="plaque">
            <a:avLst>
              <a:gd name="adj" fmla="val 15319"/>
            </a:avLst>
          </a:prstGeom>
          <a:gradFill>
            <a:gsLst>
              <a:gs pos="0">
                <a:schemeClr val="accent2">
                  <a:satMod val="105000"/>
                  <a:tint val="67000"/>
                  <a:alpha val="0"/>
                  <a:lumMod val="0"/>
                  <a:lumOff val="100000"/>
                </a:schemeClr>
              </a:gs>
              <a:gs pos="97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accent6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ডকুমেন্টের</a:t>
            </a:r>
            <a:r>
              <a:rPr lang="en-US" sz="3000" b="1" dirty="0">
                <a:solidFill>
                  <a:schemeClr val="accent6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b="1" dirty="0">
                <a:solidFill>
                  <a:schemeClr val="accent6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000" b="1" dirty="0">
                <a:solidFill>
                  <a:schemeClr val="accent6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কাটার</a:t>
            </a:r>
            <a:r>
              <a:rPr lang="en-US" sz="3000" b="1" dirty="0">
                <a:solidFill>
                  <a:schemeClr val="accent6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000" b="1" dirty="0">
                <a:solidFill>
                  <a:schemeClr val="accent6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পেস্ট</a:t>
            </a:r>
            <a:endParaRPr lang="en-US" sz="3000" b="1" dirty="0">
              <a:solidFill>
                <a:schemeClr val="accent6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6527B0-33F0-49DA-96E0-7BDE15FC38FF}"/>
              </a:ext>
            </a:extLst>
          </p:cNvPr>
          <p:cNvSpPr txBox="1"/>
          <p:nvPr/>
        </p:nvSpPr>
        <p:spPr>
          <a:xfrm>
            <a:off x="1195231" y="5092856"/>
            <a:ext cx="10718473" cy="1169551"/>
          </a:xfrm>
          <a:prstGeom prst="rect">
            <a:avLst/>
          </a:prstGeom>
          <a:gradFill>
            <a:gsLst>
              <a:gs pos="0">
                <a:schemeClr val="accent2">
                  <a:satMod val="105000"/>
                  <a:tint val="67000"/>
                  <a:alpha val="0"/>
                  <a:lumMod val="0"/>
                  <a:lumOff val="100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Paste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) :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ী-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্ডের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Ctrl v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8336E-B1B6-4A34-A69F-9963B6368A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2" y="5180330"/>
            <a:ext cx="1004369" cy="881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12045D-58BB-448B-9C23-D0EB47BFE2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88" y="1593382"/>
            <a:ext cx="9244634" cy="290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7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4"/>
            <a:ext cx="12192000" cy="6829425"/>
          </a:xfrm>
          <a:prstGeom prst="rect">
            <a:avLst/>
          </a:prstGeom>
        </p:spPr>
      </p:pic>
      <p:sp>
        <p:nvSpPr>
          <p:cNvPr id="2" name="Plaque 1">
            <a:extLst>
              <a:ext uri="{FF2B5EF4-FFF2-40B4-BE49-F238E27FC236}">
                <a16:creationId xmlns:a16="http://schemas.microsoft.com/office/drawing/2014/main" id="{7DF3C365-FDF0-4349-82C4-E52458452FC4}"/>
              </a:ext>
            </a:extLst>
          </p:cNvPr>
          <p:cNvSpPr/>
          <p:nvPr/>
        </p:nvSpPr>
        <p:spPr>
          <a:xfrm>
            <a:off x="974863" y="322452"/>
            <a:ext cx="7475391" cy="614882"/>
          </a:xfrm>
          <a:prstGeom prst="plaque">
            <a:avLst>
              <a:gd name="adj" fmla="val 15319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100000">
                <a:schemeClr val="accent2">
                  <a:satMod val="103000"/>
                  <a:tint val="73000"/>
                  <a:alpha val="0"/>
                  <a:lumMod val="0"/>
                  <a:lumOff val="100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ডকুমেন্টের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E826C-DA46-4153-93BB-CA7DBF2F66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6" t="28973" r="10246" b="48441"/>
          <a:stretch/>
        </p:blipFill>
        <p:spPr>
          <a:xfrm>
            <a:off x="142382" y="1820829"/>
            <a:ext cx="11678557" cy="4381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F60727-68A8-4B3D-ADFB-0A6E047A9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254" y="135486"/>
            <a:ext cx="3370685" cy="168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91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4"/>
            <a:ext cx="12192000" cy="6829425"/>
          </a:xfrm>
          <a:prstGeom prst="rect">
            <a:avLst/>
          </a:prstGeom>
        </p:spPr>
      </p:pic>
      <p:sp>
        <p:nvSpPr>
          <p:cNvPr id="2" name="Plaque 1">
            <a:extLst>
              <a:ext uri="{FF2B5EF4-FFF2-40B4-BE49-F238E27FC236}">
                <a16:creationId xmlns:a16="http://schemas.microsoft.com/office/drawing/2014/main" id="{7DF3C365-FDF0-4349-82C4-E52458452FC4}"/>
              </a:ext>
            </a:extLst>
          </p:cNvPr>
          <p:cNvSpPr/>
          <p:nvPr/>
        </p:nvSpPr>
        <p:spPr>
          <a:xfrm>
            <a:off x="974863" y="322452"/>
            <a:ext cx="6464164" cy="614882"/>
          </a:xfrm>
          <a:prstGeom prst="plaque">
            <a:avLst>
              <a:gd name="adj" fmla="val 15319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ডকুমেন্টের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0BB578-ED2B-420A-B2F5-BC0125C98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4" y="2009777"/>
            <a:ext cx="9810802" cy="2636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57A49A-1665-4C83-B9E2-E1439488A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390" y="322452"/>
            <a:ext cx="3778110" cy="1889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559908-CC9C-41C6-A3B8-B8484CF99F21}"/>
              </a:ext>
            </a:extLst>
          </p:cNvPr>
          <p:cNvSpPr txBox="1"/>
          <p:nvPr/>
        </p:nvSpPr>
        <p:spPr>
          <a:xfrm>
            <a:off x="1714618" y="5024673"/>
            <a:ext cx="9916647" cy="1231106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Copy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) :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শ ক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ী-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্ডের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Ctrl c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DC1980-1C0D-4473-BE86-6685C8551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4" y="4937212"/>
            <a:ext cx="1100570" cy="110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29425"/>
          </a:xfrm>
          <a:prstGeom prst="rect">
            <a:avLst/>
          </a:prstGeom>
        </p:spPr>
      </p:pic>
      <p:sp>
        <p:nvSpPr>
          <p:cNvPr id="2" name="Plaque 1">
            <a:extLst>
              <a:ext uri="{FF2B5EF4-FFF2-40B4-BE49-F238E27FC236}">
                <a16:creationId xmlns:a16="http://schemas.microsoft.com/office/drawing/2014/main" id="{7DF3C365-FDF0-4349-82C4-E52458452FC4}"/>
              </a:ext>
            </a:extLst>
          </p:cNvPr>
          <p:cNvSpPr/>
          <p:nvPr/>
        </p:nvSpPr>
        <p:spPr>
          <a:xfrm>
            <a:off x="974863" y="322452"/>
            <a:ext cx="5534025" cy="614882"/>
          </a:xfrm>
          <a:prstGeom prst="plaque">
            <a:avLst>
              <a:gd name="adj" fmla="val 15319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ডকুমেন্টের</a:t>
            </a:r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পেস্ট</a:t>
            </a:r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57A49A-1665-4C83-B9E2-E1439488A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90" y="-7194"/>
            <a:ext cx="3778110" cy="1889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DD4A96-D282-41EC-9E64-F05A03DC7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6" y="1881862"/>
            <a:ext cx="11608904" cy="33925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AD44B9-E2E8-48C8-860A-5CFE4EB5CB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6" y="5386335"/>
            <a:ext cx="1286895" cy="6798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62D0A7-4E63-47C2-945D-271B88CEBF0E}"/>
              </a:ext>
            </a:extLst>
          </p:cNvPr>
          <p:cNvSpPr txBox="1"/>
          <p:nvPr/>
        </p:nvSpPr>
        <p:spPr>
          <a:xfrm>
            <a:off x="1565191" y="5159658"/>
            <a:ext cx="10333325" cy="1169551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Paste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) :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ী-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্ডের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Ctrl v</a:t>
            </a:r>
            <a:r>
              <a:rPr lang="en-US" sz="3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</p:spTree>
    <p:extLst>
      <p:ext uri="{BB962C8B-B14F-4D97-AF65-F5344CB8AC3E}">
        <p14:creationId xmlns:p14="http://schemas.microsoft.com/office/powerpoint/2010/main" val="278165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04"/>
            <a:ext cx="12192000" cy="6829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93E4E6-C554-414F-8816-5AC71E681DA5}"/>
              </a:ext>
            </a:extLst>
          </p:cNvPr>
          <p:cNvSpPr txBox="1"/>
          <p:nvPr/>
        </p:nvSpPr>
        <p:spPr>
          <a:xfrm>
            <a:off x="466312" y="5428798"/>
            <a:ext cx="1139686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ডিলিট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অক্ষর,শব্দ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Del </a:t>
            </a:r>
            <a:r>
              <a:rPr lang="en-US" sz="32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Backspace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026" name="Picture 2" descr="Delete button | Free Icon">
            <a:extLst>
              <a:ext uri="{FF2B5EF4-FFF2-40B4-BE49-F238E27FC236}">
                <a16:creationId xmlns:a16="http://schemas.microsoft.com/office/drawing/2014/main" id="{791871CD-64BB-4D7E-A234-ACC8E1599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680" y="200961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520D8F-493C-42CD-856A-CE698D5F0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77" y="1413033"/>
            <a:ext cx="4683634" cy="34583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6C7AF9-B99A-4725-8623-76E2C5C5B0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2" y="1370172"/>
            <a:ext cx="4180504" cy="38293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04A98D-20E2-4D6B-B486-BD0C529AA037}"/>
              </a:ext>
            </a:extLst>
          </p:cNvPr>
          <p:cNvSpPr txBox="1"/>
          <p:nvPr/>
        </p:nvSpPr>
        <p:spPr>
          <a:xfrm>
            <a:off x="893836" y="178413"/>
            <a:ext cx="10969344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ডিলিট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3039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" y="28575"/>
            <a:ext cx="12192000" cy="6829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A9ACC4-2912-4103-8D96-6917AB1D5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616" y="1299914"/>
            <a:ext cx="2292625" cy="4545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026484-BE24-45BA-85DD-69D7593F9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55" y="1405934"/>
            <a:ext cx="3147803" cy="4545494"/>
          </a:xfrm>
          <a:prstGeom prst="rect">
            <a:avLst/>
          </a:prstGeom>
        </p:spPr>
      </p:pic>
      <p:pic>
        <p:nvPicPr>
          <p:cNvPr id="14" name="Picture 13" descr="Screenshot_20200630-152642-1.jpg">
            <a:extLst>
              <a:ext uri="{FF2B5EF4-FFF2-40B4-BE49-F238E27FC236}">
                <a16:creationId xmlns:a16="http://schemas.microsoft.com/office/drawing/2014/main" id="{0F1C0864-6191-4669-A33F-31DB06C4B56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596" y="1260158"/>
            <a:ext cx="1070124" cy="4572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B1F28F-0C0E-4940-8718-3A43D4AE9CB3}"/>
              </a:ext>
            </a:extLst>
          </p:cNvPr>
          <p:cNvSpPr txBox="1"/>
          <p:nvPr/>
        </p:nvSpPr>
        <p:spPr>
          <a:xfrm>
            <a:off x="954157" y="214442"/>
            <a:ext cx="10972800" cy="707886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100000">
                <a:schemeClr val="accent2">
                  <a:lumMod val="105000"/>
                  <a:satMod val="103000"/>
                  <a:tint val="73000"/>
                  <a:alpha val="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পেস্ট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ডিলিট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57E503E-3228-4228-8C73-BC5B3F6794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28" y="1260158"/>
            <a:ext cx="2806800" cy="45454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B338EF-3FB1-4E8B-89C0-8B3654E58F06}"/>
              </a:ext>
            </a:extLst>
          </p:cNvPr>
          <p:cNvSpPr/>
          <p:nvPr/>
        </p:nvSpPr>
        <p:spPr>
          <a:xfrm flipV="1">
            <a:off x="3125452" y="1405934"/>
            <a:ext cx="993803" cy="5375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67FED4-3E47-435A-939A-F3F2A2BD0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71" y="1405934"/>
            <a:ext cx="3147803" cy="45454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AE5101C-68C9-480B-8180-E89A8582746B}"/>
              </a:ext>
            </a:extLst>
          </p:cNvPr>
          <p:cNvSpPr/>
          <p:nvPr/>
        </p:nvSpPr>
        <p:spPr>
          <a:xfrm flipV="1">
            <a:off x="3096168" y="1405934"/>
            <a:ext cx="993803" cy="5375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A1B5BD-B99C-4A5D-B334-606A9A68FD37}"/>
              </a:ext>
            </a:extLst>
          </p:cNvPr>
          <p:cNvSpPr/>
          <p:nvPr/>
        </p:nvSpPr>
        <p:spPr>
          <a:xfrm flipV="1">
            <a:off x="5446754" y="2285720"/>
            <a:ext cx="993803" cy="5375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3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89A307B0-AC25-4819-ABE3-E2D15316A64D}"/>
              </a:ext>
            </a:extLst>
          </p:cNvPr>
          <p:cNvSpPr/>
          <p:nvPr/>
        </p:nvSpPr>
        <p:spPr>
          <a:xfrm>
            <a:off x="844062" y="3211286"/>
            <a:ext cx="759655" cy="79684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29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5EE169-7AA9-414C-A654-4DE90942B953}"/>
              </a:ext>
            </a:extLst>
          </p:cNvPr>
          <p:cNvSpPr txBox="1"/>
          <p:nvPr/>
        </p:nvSpPr>
        <p:spPr>
          <a:xfrm>
            <a:off x="876663" y="3871009"/>
            <a:ext cx="10174514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4400" noProof="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4400" noProof="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noProof="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সম্পাদনা</a:t>
            </a:r>
            <a:r>
              <a:rPr lang="en-US" sz="4400" noProof="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noProof="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noProof="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noProof="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noProof="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noProof="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lvl="0" indent="-742950">
              <a:buFontTx/>
              <a:buAutoNum type="arabicPeriod"/>
              <a:defRPr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ডকুমেন্টের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195CF7-10F1-405C-BA6B-E3A5490A5B40}"/>
              </a:ext>
            </a:extLst>
          </p:cNvPr>
          <p:cNvSpPr/>
          <p:nvPr/>
        </p:nvSpPr>
        <p:spPr>
          <a:xfrm>
            <a:off x="957943" y="234936"/>
            <a:ext cx="10876248" cy="923330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7000"/>
                </a:schemeClr>
              </a:gs>
              <a:gs pos="10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একক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BC7365-ED86-406A-A41A-580B59E94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543" y="1158266"/>
            <a:ext cx="2956629" cy="238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1">
                <a:lumMod val="5000"/>
                <a:lumOff val="95000"/>
                <a:alpha val="27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9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6539BA-5515-4537-A385-E4220E4C4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99" y="1455481"/>
            <a:ext cx="2620684" cy="2750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D59AE3-1F52-47E8-9FC4-5A03F3854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99" y="4624770"/>
            <a:ext cx="3733280" cy="15182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8AAB83-AC1A-4E11-AF17-408DB54FE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04" y="1028590"/>
            <a:ext cx="4038600" cy="5280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0" name="Arrow: Up-Down 9">
            <a:extLst>
              <a:ext uri="{FF2B5EF4-FFF2-40B4-BE49-F238E27FC236}">
                <a16:creationId xmlns:a16="http://schemas.microsoft.com/office/drawing/2014/main" id="{1C252E18-400D-4205-880D-9439F88348A9}"/>
              </a:ext>
            </a:extLst>
          </p:cNvPr>
          <p:cNvSpPr/>
          <p:nvPr/>
        </p:nvSpPr>
        <p:spPr>
          <a:xfrm>
            <a:off x="5528249" y="926676"/>
            <a:ext cx="2013099" cy="5484488"/>
          </a:xfrm>
          <a:prstGeom prst="upDownArrow">
            <a:avLst/>
          </a:prstGeom>
          <a:gradFill>
            <a:gsLst>
              <a:gs pos="10000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  <a:alpha val="21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DD925E-2E85-49F2-9F3E-5263797F01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1359" y="5804414"/>
            <a:ext cx="780655" cy="415741"/>
          </a:xfrm>
          <a:prstGeom prst="rect">
            <a:avLst/>
          </a:prstGeom>
        </p:spPr>
      </p:pic>
      <p:pic>
        <p:nvPicPr>
          <p:cNvPr id="6" name="Picture 2" descr="Future of Telemedicine Depends on Patient Buy-in | Aluance Digital">
            <a:extLst>
              <a:ext uri="{FF2B5EF4-FFF2-40B4-BE49-F238E27FC236}">
                <a16:creationId xmlns:a16="http://schemas.microsoft.com/office/drawing/2014/main" id="{521FF54B-1C81-4BEA-8D29-3B6DEE387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51" y="4180545"/>
            <a:ext cx="856379" cy="42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A76EB9-A903-43F5-8AB1-2B5843F345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6692">
            <a:off x="6126136" y="4764626"/>
            <a:ext cx="872462" cy="507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399A50-3814-4013-925E-D4F1244594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851" y="3128634"/>
            <a:ext cx="754164" cy="3885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EE8047-7D53-42E2-8ABB-8B873E17BA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43" y="3590902"/>
            <a:ext cx="569535" cy="5619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56BAF9-9088-4EC0-B7B1-4EAA0A8B18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6516" y="5291578"/>
            <a:ext cx="719842" cy="4851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3845DA-AC2A-4CF9-A367-36E1466DA9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321" y="2059852"/>
            <a:ext cx="810092" cy="425298"/>
          </a:xfrm>
          <a:prstGeom prst="rect">
            <a:avLst/>
          </a:prstGeom>
        </p:spPr>
      </p:pic>
      <p:pic>
        <p:nvPicPr>
          <p:cNvPr id="26" name="Picture 4" descr="E-Learning Update • Saint James School">
            <a:extLst>
              <a:ext uri="{FF2B5EF4-FFF2-40B4-BE49-F238E27FC236}">
                <a16:creationId xmlns:a16="http://schemas.microsoft.com/office/drawing/2014/main" id="{A7D4E030-7992-43BE-84DE-6EF36BFFC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85" y="2573853"/>
            <a:ext cx="781511" cy="52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4441B33-C616-4B21-AB56-DDD767F64A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321" y="1610287"/>
            <a:ext cx="836909" cy="4471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57B061D-306E-40A3-B594-6C56F786F404}"/>
              </a:ext>
            </a:extLst>
          </p:cNvPr>
          <p:cNvSpPr txBox="1"/>
          <p:nvPr/>
        </p:nvSpPr>
        <p:spPr>
          <a:xfrm>
            <a:off x="962114" y="144115"/>
            <a:ext cx="10862790" cy="923330"/>
          </a:xfrm>
          <a:prstGeom prst="rect">
            <a:avLst/>
          </a:prstGeom>
          <a:gradFill>
            <a:gsLst>
              <a:gs pos="100000">
                <a:schemeClr val="accent2">
                  <a:lumMod val="110000"/>
                  <a:satMod val="105000"/>
                  <a:tint val="67000"/>
                  <a:alpha val="3000"/>
                </a:schemeClr>
              </a:gs>
              <a:gs pos="7000">
                <a:schemeClr val="accent2">
                  <a:lumMod val="105000"/>
                  <a:satMod val="103000"/>
                  <a:tint val="73000"/>
                  <a:alpha val="40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141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4"/>
            <a:ext cx="12192000" cy="6829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24957-6922-4945-84B6-442842CBF305}"/>
              </a:ext>
            </a:extLst>
          </p:cNvPr>
          <p:cNvSpPr txBox="1"/>
          <p:nvPr/>
        </p:nvSpPr>
        <p:spPr>
          <a:xfrm>
            <a:off x="1950377" y="1365794"/>
            <a:ext cx="192404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সাজানোর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ফরম্যাটিং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4B9FF7-CF68-4D01-B1A9-2ED4CE6CE5CD}"/>
              </a:ext>
            </a:extLst>
          </p:cNvPr>
          <p:cNvSpPr txBox="1"/>
          <p:nvPr/>
        </p:nvSpPr>
        <p:spPr>
          <a:xfrm>
            <a:off x="1042987" y="165850"/>
            <a:ext cx="10858501" cy="707886"/>
          </a:xfrm>
          <a:prstGeom prst="rect">
            <a:avLst/>
          </a:prstGeom>
          <a:gradFill>
            <a:gsLst>
              <a:gs pos="200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b="1" u="sng" dirty="0" err="1"/>
              <a:t>ডকুমেন্ট</a:t>
            </a:r>
            <a:r>
              <a:rPr lang="en-US" sz="4000" b="1" u="sng" dirty="0"/>
              <a:t> </a:t>
            </a:r>
            <a:r>
              <a:rPr lang="en-US" sz="4000" b="1" u="sng" dirty="0" err="1"/>
              <a:t>ফরম্যাটিং</a:t>
            </a:r>
            <a:endParaRPr lang="en-US" sz="4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AA0640-9C65-45F3-B320-BB93FD1C5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885" y="873736"/>
            <a:ext cx="4794128" cy="548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5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29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4A09C9-6067-4B70-BBA8-31F1BEDECDCA}"/>
              </a:ext>
            </a:extLst>
          </p:cNvPr>
          <p:cNvSpPr txBox="1"/>
          <p:nvPr/>
        </p:nvSpPr>
        <p:spPr>
          <a:xfrm>
            <a:off x="1051728" y="161320"/>
            <a:ext cx="10877550" cy="707886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100000">
                <a:schemeClr val="accent2">
                  <a:lumMod val="105000"/>
                  <a:satMod val="103000"/>
                  <a:tint val="73000"/>
                  <a:alpha val="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1DD8F-CEB2-4D37-8190-D367B118AF70}"/>
              </a:ext>
            </a:extLst>
          </p:cNvPr>
          <p:cNvSpPr txBox="1"/>
          <p:nvPr/>
        </p:nvSpPr>
        <p:spPr>
          <a:xfrm>
            <a:off x="2213455" y="1008802"/>
            <a:ext cx="595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1737E0-B570-4DED-869E-94F41C85CCEF}"/>
              </a:ext>
            </a:extLst>
          </p:cNvPr>
          <p:cNvSpPr/>
          <p:nvPr/>
        </p:nvSpPr>
        <p:spPr>
          <a:xfrm>
            <a:off x="419094" y="983160"/>
            <a:ext cx="2035830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]</a:t>
            </a:r>
            <a:endParaRPr lang="en-US" sz="3200" b="1" dirty="0">
              <a:solidFill>
                <a:srgbClr val="FF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031BD9-FA04-4F39-A84B-E348B05B0013}"/>
              </a:ext>
            </a:extLst>
          </p:cNvPr>
          <p:cNvSpPr/>
          <p:nvPr/>
        </p:nvSpPr>
        <p:spPr>
          <a:xfrm>
            <a:off x="414338" y="1843201"/>
            <a:ext cx="2035830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[</a:t>
            </a:r>
            <a:endParaRPr lang="en-US" sz="3200" b="1" dirty="0">
              <a:solidFill>
                <a:srgbClr val="FF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9452A8-7B4D-44D9-B0DC-B2CE52BED334}"/>
              </a:ext>
            </a:extLst>
          </p:cNvPr>
          <p:cNvSpPr txBox="1"/>
          <p:nvPr/>
        </p:nvSpPr>
        <p:spPr>
          <a:xfrm>
            <a:off x="2327883" y="1861471"/>
            <a:ext cx="595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ছোট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894ABC-4C01-46EA-8E27-73FFD041B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9" y="3013900"/>
            <a:ext cx="10710862" cy="3200399"/>
          </a:xfrm>
          <a:prstGeom prst="rect">
            <a:avLst/>
          </a:prstGeom>
        </p:spPr>
      </p:pic>
      <p:sp>
        <p:nvSpPr>
          <p:cNvPr id="10" name="Right Arrow 3">
            <a:extLst>
              <a:ext uri="{FF2B5EF4-FFF2-40B4-BE49-F238E27FC236}">
                <a16:creationId xmlns:a16="http://schemas.microsoft.com/office/drawing/2014/main" id="{7E05748E-45EA-4059-B44D-D04B16A21CEA}"/>
              </a:ext>
            </a:extLst>
          </p:cNvPr>
          <p:cNvSpPr/>
          <p:nvPr/>
        </p:nvSpPr>
        <p:spPr>
          <a:xfrm rot="15305982">
            <a:off x="6189396" y="5247772"/>
            <a:ext cx="1334620" cy="402767"/>
          </a:xfrm>
          <a:prstGeom prst="rightArrow">
            <a:avLst>
              <a:gd name="adj1" fmla="val 42467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8">
            <a:extLst>
              <a:ext uri="{FF2B5EF4-FFF2-40B4-BE49-F238E27FC236}">
                <a16:creationId xmlns:a16="http://schemas.microsoft.com/office/drawing/2014/main" id="{4EC64DF0-A25E-4A9D-B3CA-A8113FFE48DD}"/>
              </a:ext>
            </a:extLst>
          </p:cNvPr>
          <p:cNvSpPr/>
          <p:nvPr/>
        </p:nvSpPr>
        <p:spPr>
          <a:xfrm rot="14413354">
            <a:off x="5893617" y="5207131"/>
            <a:ext cx="1498614" cy="402767"/>
          </a:xfrm>
          <a:prstGeom prst="rightArrow">
            <a:avLst>
              <a:gd name="adj1" fmla="val 42467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What point (pt) font size are \Large etc.? - TeX - LaTeX Stack ...">
            <a:extLst>
              <a:ext uri="{FF2B5EF4-FFF2-40B4-BE49-F238E27FC236}">
                <a16:creationId xmlns:a16="http://schemas.microsoft.com/office/drawing/2014/main" id="{9CC7E08F-6A0E-4010-80BD-A37D6E064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028752"/>
            <a:ext cx="30765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1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4"/>
            <a:ext cx="12192000" cy="6829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838252-0EFA-4122-B325-70D6933CE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78" y="1643064"/>
            <a:ext cx="5313011" cy="4240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68E84E-0483-49B1-B1EC-6E7F95BF7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5" y="1726817"/>
            <a:ext cx="5968731" cy="42401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5306DB-1007-4FA3-A7F9-0457FE389460}"/>
              </a:ext>
            </a:extLst>
          </p:cNvPr>
          <p:cNvSpPr txBox="1"/>
          <p:nvPr/>
        </p:nvSpPr>
        <p:spPr>
          <a:xfrm>
            <a:off x="1014967" y="127932"/>
            <a:ext cx="10885964" cy="707886"/>
          </a:xfrm>
          <a:prstGeom prst="rect">
            <a:avLst/>
          </a:prstGeom>
          <a:gradFill>
            <a:gsLst>
              <a:gs pos="6900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99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A2139C-96CC-4C2B-9532-3CE7004976B3}"/>
              </a:ext>
            </a:extLst>
          </p:cNvPr>
          <p:cNvSpPr/>
          <p:nvPr/>
        </p:nvSpPr>
        <p:spPr>
          <a:xfrm flipV="1">
            <a:off x="2594909" y="2534061"/>
            <a:ext cx="993803" cy="1799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9D9E7B-E8BA-4C45-A3A3-4B11DF36B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78" y="1726817"/>
            <a:ext cx="5313011" cy="42401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4E87FD-979E-4CA2-ABCF-76D6CE66BBA7}"/>
              </a:ext>
            </a:extLst>
          </p:cNvPr>
          <p:cNvSpPr/>
          <p:nvPr/>
        </p:nvSpPr>
        <p:spPr>
          <a:xfrm flipV="1">
            <a:off x="8372954" y="2739470"/>
            <a:ext cx="993803" cy="24754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4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9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21D001-C929-4ED0-8C96-68924DCCA4C8}"/>
              </a:ext>
            </a:extLst>
          </p:cNvPr>
          <p:cNvSpPr txBox="1"/>
          <p:nvPr/>
        </p:nvSpPr>
        <p:spPr>
          <a:xfrm>
            <a:off x="984934" y="76200"/>
            <a:ext cx="10959416" cy="707886"/>
          </a:xfrm>
          <a:prstGeom prst="rect">
            <a:avLst/>
          </a:prstGeom>
          <a:gradFill>
            <a:gsLst>
              <a:gs pos="2000">
                <a:schemeClr val="accent2">
                  <a:lumMod val="105000"/>
                  <a:satMod val="103000"/>
                  <a:tint val="73000"/>
                </a:schemeClr>
              </a:gs>
              <a:gs pos="32000">
                <a:schemeClr val="accent2">
                  <a:lumMod val="105000"/>
                  <a:satMod val="109000"/>
                  <a:tint val="81000"/>
                  <a:alpha val="9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000" dirty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000" dirty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000" dirty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4000" dirty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400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4000" dirty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>
              <a:solidFill>
                <a:sysClr val="windowText" lastClr="0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B0B966-9C61-43DE-81CB-7F0E87373B60}"/>
              </a:ext>
            </a:extLst>
          </p:cNvPr>
          <p:cNvSpPr txBox="1"/>
          <p:nvPr/>
        </p:nvSpPr>
        <p:spPr>
          <a:xfrm>
            <a:off x="2781593" y="1075139"/>
            <a:ext cx="732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Ctrl  b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FAD05-ABF8-468D-A1FD-82C62EC4586B}"/>
              </a:ext>
            </a:extLst>
          </p:cNvPr>
          <p:cNvSpPr/>
          <p:nvPr/>
        </p:nvSpPr>
        <p:spPr>
          <a:xfrm>
            <a:off x="1275077" y="954191"/>
            <a:ext cx="1202573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b</a:t>
            </a:r>
            <a:endParaRPr lang="en-US" sz="2800" b="1" dirty="0">
              <a:solidFill>
                <a:srgbClr val="FF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2765CA-BF16-463E-8870-4F1033AAFBB8}"/>
              </a:ext>
            </a:extLst>
          </p:cNvPr>
          <p:cNvSpPr/>
          <p:nvPr/>
        </p:nvSpPr>
        <p:spPr>
          <a:xfrm>
            <a:off x="1280687" y="2605549"/>
            <a:ext cx="1191352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i</a:t>
            </a:r>
            <a:endParaRPr lang="en-US" sz="2800" b="1" dirty="0">
              <a:solidFill>
                <a:srgbClr val="FF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F34780-2CA4-4F4A-B82A-0575A6238884}"/>
              </a:ext>
            </a:extLst>
          </p:cNvPr>
          <p:cNvSpPr/>
          <p:nvPr/>
        </p:nvSpPr>
        <p:spPr>
          <a:xfrm>
            <a:off x="1288877" y="1792391"/>
            <a:ext cx="1202573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u</a:t>
            </a:r>
            <a:endParaRPr lang="en-US" sz="2800" b="1" dirty="0">
              <a:solidFill>
                <a:srgbClr val="FF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731EF3-28A8-467B-B275-F317B2C66BAA}"/>
              </a:ext>
            </a:extLst>
          </p:cNvPr>
          <p:cNvSpPr txBox="1"/>
          <p:nvPr/>
        </p:nvSpPr>
        <p:spPr>
          <a:xfrm>
            <a:off x="2722148" y="1828874"/>
            <a:ext cx="8153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Ctrl  u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85437F-20B1-4606-A536-C3A010CFA773}"/>
              </a:ext>
            </a:extLst>
          </p:cNvPr>
          <p:cNvSpPr txBox="1"/>
          <p:nvPr/>
        </p:nvSpPr>
        <p:spPr>
          <a:xfrm>
            <a:off x="2311743" y="2557572"/>
            <a:ext cx="830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Ctrl  i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887EF1-F598-44FD-B9E4-43984A6518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5582" r="1984" b="4293"/>
          <a:stretch/>
        </p:blipFill>
        <p:spPr>
          <a:xfrm>
            <a:off x="1662545" y="3363032"/>
            <a:ext cx="8866909" cy="263171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662C0DC-1736-4CA1-BF52-CFA65E0663F0}"/>
              </a:ext>
            </a:extLst>
          </p:cNvPr>
          <p:cNvSpPr/>
          <p:nvPr/>
        </p:nvSpPr>
        <p:spPr>
          <a:xfrm>
            <a:off x="4101221" y="5086265"/>
            <a:ext cx="400751" cy="3643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2CC45AA-93F5-47EB-BD19-EC71CD7600BF}"/>
              </a:ext>
            </a:extLst>
          </p:cNvPr>
          <p:cNvSpPr/>
          <p:nvPr/>
        </p:nvSpPr>
        <p:spPr>
          <a:xfrm>
            <a:off x="4531566" y="4353982"/>
            <a:ext cx="440826" cy="4007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C2FA046-C56A-4AEC-8796-68AE42332681}"/>
              </a:ext>
            </a:extLst>
          </p:cNvPr>
          <p:cNvSpPr/>
          <p:nvPr/>
        </p:nvSpPr>
        <p:spPr>
          <a:xfrm>
            <a:off x="4993545" y="4346141"/>
            <a:ext cx="400751" cy="4007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D425BA6-F1D9-478A-8B0A-B116DB5C84D7}"/>
              </a:ext>
            </a:extLst>
          </p:cNvPr>
          <p:cNvSpPr/>
          <p:nvPr/>
        </p:nvSpPr>
        <p:spPr>
          <a:xfrm>
            <a:off x="1820155" y="5362333"/>
            <a:ext cx="657749" cy="5003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7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026"/>
            <a:ext cx="12192000" cy="6829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ABA4DE-1302-495E-A29F-0E14A3A8A238}"/>
              </a:ext>
            </a:extLst>
          </p:cNvPr>
          <p:cNvSpPr txBox="1"/>
          <p:nvPr/>
        </p:nvSpPr>
        <p:spPr>
          <a:xfrm>
            <a:off x="931925" y="0"/>
            <a:ext cx="9510788" cy="646331"/>
          </a:xfrm>
          <a:prstGeom prst="rect">
            <a:avLst/>
          </a:prstGeom>
          <a:gradFill>
            <a:gsLst>
              <a:gs pos="2000">
                <a:schemeClr val="accent2">
                  <a:lumMod val="105000"/>
                  <a:satMod val="103000"/>
                  <a:tint val="73000"/>
                </a:schemeClr>
              </a:gs>
              <a:gs pos="32000">
                <a:schemeClr val="accent2">
                  <a:lumMod val="105000"/>
                  <a:satMod val="109000"/>
                  <a:tint val="81000"/>
                  <a:alpha val="9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600" dirty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600" dirty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3600" dirty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3600" dirty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3600" dirty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solidFill>
                <a:sysClr val="windowText" lastClr="0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459DE4-1302-4706-B6C1-3EE46C805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549" y="-1"/>
            <a:ext cx="2427152" cy="646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52FB06-A258-4CEF-8C0A-0EC649B53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22" y="1274416"/>
            <a:ext cx="11533400" cy="38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63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" y="-1"/>
            <a:ext cx="12192000" cy="6829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A18974-D707-492A-827E-A92585B493A9}"/>
              </a:ext>
            </a:extLst>
          </p:cNvPr>
          <p:cNvSpPr txBox="1"/>
          <p:nvPr/>
        </p:nvSpPr>
        <p:spPr>
          <a:xfrm>
            <a:off x="6559470" y="3766205"/>
            <a:ext cx="541586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ডানদিকে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39C1E1-F6A9-4A20-BD68-3A1D3835B327}"/>
              </a:ext>
            </a:extLst>
          </p:cNvPr>
          <p:cNvSpPr txBox="1"/>
          <p:nvPr/>
        </p:nvSpPr>
        <p:spPr>
          <a:xfrm>
            <a:off x="6583105" y="2466985"/>
            <a:ext cx="541586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F28CA2-4B5C-4F4E-A7B6-EB0837CF4F8B}"/>
              </a:ext>
            </a:extLst>
          </p:cNvPr>
          <p:cNvSpPr txBox="1"/>
          <p:nvPr/>
        </p:nvSpPr>
        <p:spPr>
          <a:xfrm>
            <a:off x="6554148" y="4979315"/>
            <a:ext cx="541586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জাস্টিফাইড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E7C951-E91B-4FD3-8ABA-FD21B1FA0FF3}"/>
              </a:ext>
            </a:extLst>
          </p:cNvPr>
          <p:cNvSpPr/>
          <p:nvPr/>
        </p:nvSpPr>
        <p:spPr>
          <a:xfrm>
            <a:off x="6542141" y="1165996"/>
            <a:ext cx="5334000" cy="5000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A9ABE5-B559-4B0B-BA09-C565587FB589}"/>
              </a:ext>
            </a:extLst>
          </p:cNvPr>
          <p:cNvSpPr/>
          <p:nvPr/>
        </p:nvSpPr>
        <p:spPr>
          <a:xfrm>
            <a:off x="3744071" y="5183952"/>
            <a:ext cx="2689964" cy="769441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100000">
                <a:schemeClr val="accent2">
                  <a:satMod val="103000"/>
                  <a:tint val="73000"/>
                  <a:alpha val="0"/>
                  <a:lumMod val="0"/>
                  <a:lumOff val="100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j</a:t>
            </a:r>
            <a:endParaRPr lang="en-US" sz="4400" b="1" dirty="0">
              <a:solidFill>
                <a:srgbClr val="FF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997659-5D91-4230-A9C6-9674FA74F072}"/>
              </a:ext>
            </a:extLst>
          </p:cNvPr>
          <p:cNvSpPr txBox="1"/>
          <p:nvPr/>
        </p:nvSpPr>
        <p:spPr>
          <a:xfrm>
            <a:off x="1013111" y="110103"/>
            <a:ext cx="8104385" cy="923330"/>
          </a:xfrm>
          <a:prstGeom prst="rect">
            <a:avLst/>
          </a:prstGeom>
          <a:gradFill>
            <a:gsLst>
              <a:gs pos="87000">
                <a:schemeClr val="accent2">
                  <a:satMod val="105000"/>
                  <a:tint val="67000"/>
                  <a:alpha val="0"/>
                  <a:lumMod val="0"/>
                  <a:lumOff val="100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শর্টকার্ট</a:t>
            </a:r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945969D-A74D-443A-B7C8-030D00ECC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6522" y="110103"/>
            <a:ext cx="2815464" cy="94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D3A095-FF2B-4162-BF9F-FFB85F3013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14" r="87498" b="27943"/>
          <a:stretch/>
        </p:blipFill>
        <p:spPr>
          <a:xfrm>
            <a:off x="1825735" y="1234272"/>
            <a:ext cx="859203" cy="744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8DD3BC-4E73-4712-A009-6DE69AD1B1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6" t="44990" r="64477" b="27505"/>
          <a:stretch/>
        </p:blipFill>
        <p:spPr>
          <a:xfrm>
            <a:off x="1911598" y="4002181"/>
            <a:ext cx="859202" cy="744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F8B920-BEC5-4A39-93E2-0B09121D06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44990" r="75720" b="27505"/>
          <a:stretch/>
        </p:blipFill>
        <p:spPr>
          <a:xfrm>
            <a:off x="1911598" y="2618226"/>
            <a:ext cx="859202" cy="744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D3EE89-6B53-4CF3-8CAB-5FE8E8D6A0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44990" r="54357" b="33524"/>
          <a:stretch/>
        </p:blipFill>
        <p:spPr>
          <a:xfrm>
            <a:off x="1948296" y="5171632"/>
            <a:ext cx="853483" cy="755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09FAFD4-4B7F-40FA-AA32-2342B7461CFA}"/>
              </a:ext>
            </a:extLst>
          </p:cNvPr>
          <p:cNvSpPr txBox="1"/>
          <p:nvPr/>
        </p:nvSpPr>
        <p:spPr>
          <a:xfrm>
            <a:off x="6664973" y="1334478"/>
            <a:ext cx="5334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B34996-5AB3-4989-98D1-178450C823EE}"/>
              </a:ext>
            </a:extLst>
          </p:cNvPr>
          <p:cNvSpPr/>
          <p:nvPr/>
        </p:nvSpPr>
        <p:spPr>
          <a:xfrm>
            <a:off x="3542960" y="1165996"/>
            <a:ext cx="2945128" cy="769441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100000">
                <a:schemeClr val="accent2">
                  <a:satMod val="103000"/>
                  <a:tint val="73000"/>
                  <a:alpha val="0"/>
                  <a:lumMod val="0"/>
                  <a:lumOff val="100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l</a:t>
            </a:r>
            <a:endParaRPr lang="en-US" sz="4400" b="1" dirty="0">
              <a:solidFill>
                <a:srgbClr val="FF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96CA54-2E98-4D72-85CA-96E8029570DF}"/>
              </a:ext>
            </a:extLst>
          </p:cNvPr>
          <p:cNvSpPr/>
          <p:nvPr/>
        </p:nvSpPr>
        <p:spPr>
          <a:xfrm>
            <a:off x="3673537" y="2706838"/>
            <a:ext cx="2862989" cy="769441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100000">
                <a:schemeClr val="accent2">
                  <a:satMod val="103000"/>
                  <a:tint val="73000"/>
                  <a:alpha val="0"/>
                  <a:lumMod val="0"/>
                  <a:lumOff val="100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r</a:t>
            </a:r>
            <a:endParaRPr lang="en-US" sz="4400" b="1" dirty="0">
              <a:solidFill>
                <a:srgbClr val="FF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3EEEBE-EC14-4203-B6A1-F715EFD0646B}"/>
              </a:ext>
            </a:extLst>
          </p:cNvPr>
          <p:cNvSpPr/>
          <p:nvPr/>
        </p:nvSpPr>
        <p:spPr>
          <a:xfrm>
            <a:off x="3696781" y="3920094"/>
            <a:ext cx="2783739" cy="769441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100000">
                <a:schemeClr val="accent2">
                  <a:satMod val="103000"/>
                  <a:tint val="73000"/>
                  <a:alpha val="0"/>
                  <a:lumMod val="0"/>
                  <a:lumOff val="100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e</a:t>
            </a:r>
            <a:endParaRPr lang="en-US" sz="4400" b="1" dirty="0">
              <a:solidFill>
                <a:srgbClr val="FF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2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3" grpId="0" animBg="1"/>
      <p:bldP spid="28" grpId="0"/>
      <p:bldP spid="29" grpId="0" animBg="1"/>
      <p:bldP spid="30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1">
                <a:lumMod val="5000"/>
                <a:lumOff val="9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4"/>
            <a:ext cx="12192000" cy="68294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00F1AF-0E5F-4481-84FE-90B1DB8D6299}"/>
              </a:ext>
            </a:extLst>
          </p:cNvPr>
          <p:cNvGrpSpPr/>
          <p:nvPr/>
        </p:nvGrpSpPr>
        <p:grpSpPr>
          <a:xfrm>
            <a:off x="1837676" y="1281209"/>
            <a:ext cx="9378012" cy="5026417"/>
            <a:chOff x="304800" y="1275039"/>
            <a:chExt cx="9952704" cy="54305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BC0B9A8-8DCE-47C9-A93E-97634A51C8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7" r="11990" b="82247"/>
            <a:stretch/>
          </p:blipFill>
          <p:spPr bwMode="auto">
            <a:xfrm>
              <a:off x="304800" y="1275039"/>
              <a:ext cx="9949720" cy="11928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8B7E62-D037-42B2-B6ED-DCB0313299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80"/>
            <a:stretch/>
          </p:blipFill>
          <p:spPr bwMode="auto">
            <a:xfrm>
              <a:off x="307784" y="2445078"/>
              <a:ext cx="9949720" cy="42605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D20151-80CA-44BB-AD0C-AA0B3A7CA9B3}"/>
                </a:ext>
              </a:extLst>
            </p:cNvPr>
            <p:cNvSpPr/>
            <p:nvPr/>
          </p:nvSpPr>
          <p:spPr>
            <a:xfrm>
              <a:off x="1663461" y="2895600"/>
              <a:ext cx="7023339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7712B0CD-7406-4B1A-8CC9-3B9D06D4F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5855" r="86385" b="84387"/>
          <a:stretch/>
        </p:blipFill>
        <p:spPr bwMode="auto">
          <a:xfrm>
            <a:off x="2957383" y="1181287"/>
            <a:ext cx="43132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8D33889B-1BB8-4597-AC86-060C44BF3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17292" r="75168" b="46875"/>
          <a:stretch/>
        </p:blipFill>
        <p:spPr bwMode="auto">
          <a:xfrm>
            <a:off x="2013157" y="1925362"/>
            <a:ext cx="2028447" cy="365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7399D690-AA16-44B9-9728-C72518926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4" t="34168" r="23748" b="37498"/>
          <a:stretch/>
        </p:blipFill>
        <p:spPr bwMode="auto">
          <a:xfrm>
            <a:off x="4114800" y="2382562"/>
            <a:ext cx="5562600" cy="17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537190-E6E2-4F0A-B6DD-41797DE97F0C}"/>
              </a:ext>
            </a:extLst>
          </p:cNvPr>
          <p:cNvSpPr txBox="1"/>
          <p:nvPr/>
        </p:nvSpPr>
        <p:spPr>
          <a:xfrm>
            <a:off x="4419600" y="4772587"/>
            <a:ext cx="3352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Row &amp; Column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CB48A3-E55A-472C-B2B0-F4B62639C570}"/>
              </a:ext>
            </a:extLst>
          </p:cNvPr>
          <p:cNvSpPr/>
          <p:nvPr/>
        </p:nvSpPr>
        <p:spPr>
          <a:xfrm>
            <a:off x="2057400" y="2142579"/>
            <a:ext cx="1115644" cy="10960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DA1A74-96D7-479F-B1FC-66D358D157BA}"/>
              </a:ext>
            </a:extLst>
          </p:cNvPr>
          <p:cNvSpPr/>
          <p:nvPr/>
        </p:nvSpPr>
        <p:spPr>
          <a:xfrm rot="406486">
            <a:off x="408513" y="1969083"/>
            <a:ext cx="1352192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Insert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→Table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EA9C2F-B9B1-4DAF-A13A-B3C2B61486B0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1700213" y="1468060"/>
            <a:ext cx="1212603" cy="3410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81032FB-4DFC-41D6-858E-A205BDD8C706}"/>
              </a:ext>
            </a:extLst>
          </p:cNvPr>
          <p:cNvCxnSpPr/>
          <p:nvPr/>
        </p:nvCxnSpPr>
        <p:spPr>
          <a:xfrm flipH="1" flipV="1">
            <a:off x="3027380" y="3048001"/>
            <a:ext cx="1468421" cy="1724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CFBA879-D784-48A9-B58A-801A4EEED407}"/>
              </a:ext>
            </a:extLst>
          </p:cNvPr>
          <p:cNvSpPr/>
          <p:nvPr/>
        </p:nvSpPr>
        <p:spPr>
          <a:xfrm>
            <a:off x="2912816" y="1186845"/>
            <a:ext cx="520456" cy="5624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4A293D-D313-4CF8-B53A-064BD03C680A}"/>
              </a:ext>
            </a:extLst>
          </p:cNvPr>
          <p:cNvSpPr txBox="1"/>
          <p:nvPr/>
        </p:nvSpPr>
        <p:spPr>
          <a:xfrm>
            <a:off x="1084608" y="248209"/>
            <a:ext cx="1081665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054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874">
              <a:srgbClr val="AFC3E5">
                <a:alpha val="0"/>
              </a:srgbClr>
            </a:gs>
            <a:gs pos="71000">
              <a:schemeClr val="accent1">
                <a:lumMod val="5000"/>
                <a:lumOff val="9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294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37AF62-ACA9-43C2-BEE1-CCB0CF4B0496}"/>
              </a:ext>
            </a:extLst>
          </p:cNvPr>
          <p:cNvSpPr txBox="1"/>
          <p:nvPr/>
        </p:nvSpPr>
        <p:spPr>
          <a:xfrm>
            <a:off x="931792" y="180953"/>
            <a:ext cx="10918031" cy="830997"/>
          </a:xfrm>
          <a:prstGeom prst="rect">
            <a:avLst/>
          </a:prstGeom>
          <a:gradFill>
            <a:gsLst>
              <a:gs pos="3700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94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01BB48-E388-4115-A859-561EDD5202ED}"/>
              </a:ext>
            </a:extLst>
          </p:cNvPr>
          <p:cNvSpPr txBox="1"/>
          <p:nvPr/>
        </p:nvSpPr>
        <p:spPr>
          <a:xfrm>
            <a:off x="931792" y="1047826"/>
            <a:ext cx="10774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ডকুমেন্টের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ভুলভ্রান্তিগুলো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B7AE1-C54E-47A7-A26E-4D811D56B3F0}"/>
              </a:ext>
            </a:extLst>
          </p:cNvPr>
          <p:cNvSpPr txBox="1"/>
          <p:nvPr/>
        </p:nvSpPr>
        <p:spPr>
          <a:xfrm>
            <a:off x="1298714" y="2079007"/>
            <a:ext cx="9130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সম্পাদনা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8BC9D-E3AA-462B-8112-E34B3D9F007D}"/>
              </a:ext>
            </a:extLst>
          </p:cNvPr>
          <p:cNvSpPr txBox="1"/>
          <p:nvPr/>
        </p:nvSpPr>
        <p:spPr>
          <a:xfrm>
            <a:off x="922680" y="2676405"/>
            <a:ext cx="9130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পেস্ট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আক্ষরিক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134E28-ED0E-40D6-953D-F66339F9B80E}"/>
              </a:ext>
            </a:extLst>
          </p:cNvPr>
          <p:cNvSpPr txBox="1"/>
          <p:nvPr/>
        </p:nvSpPr>
        <p:spPr>
          <a:xfrm>
            <a:off x="1417983" y="3182625"/>
            <a:ext cx="9130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আঠা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4A0C21-A6E6-49E7-976D-653B22CF0ED8}"/>
              </a:ext>
            </a:extLst>
          </p:cNvPr>
          <p:cNvSpPr txBox="1"/>
          <p:nvPr/>
        </p:nvSpPr>
        <p:spPr>
          <a:xfrm>
            <a:off x="781048" y="3842733"/>
            <a:ext cx="91307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কার্সর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চাপতে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b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500DA0-8FE6-4265-BF12-5F57DAD6EFDE}"/>
              </a:ext>
            </a:extLst>
          </p:cNvPr>
          <p:cNvSpPr txBox="1"/>
          <p:nvPr/>
        </p:nvSpPr>
        <p:spPr>
          <a:xfrm>
            <a:off x="1245706" y="4493131"/>
            <a:ext cx="9130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Home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720CF5-5ABA-4947-953C-CA84B0D2B34F}"/>
              </a:ext>
            </a:extLst>
          </p:cNvPr>
          <p:cNvSpPr txBox="1"/>
          <p:nvPr/>
        </p:nvSpPr>
        <p:spPr>
          <a:xfrm>
            <a:off x="790160" y="4963552"/>
            <a:ext cx="9130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ডকুমেন্টের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কার্সর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চাপতে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b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BE1661-2FBF-491D-9F54-0E8F4855B51D}"/>
              </a:ext>
            </a:extLst>
          </p:cNvPr>
          <p:cNvSpPr txBox="1"/>
          <p:nvPr/>
        </p:nvSpPr>
        <p:spPr>
          <a:xfrm>
            <a:off x="1245706" y="5352817"/>
            <a:ext cx="91307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1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Ctrl + End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336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4"/>
            <a:ext cx="12192000" cy="68294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BF4AE-B35A-466A-942B-B72F9AB2DE83}"/>
              </a:ext>
            </a:extLst>
          </p:cNvPr>
          <p:cNvSpPr txBox="1"/>
          <p:nvPr/>
        </p:nvSpPr>
        <p:spPr>
          <a:xfrm>
            <a:off x="1101173" y="258210"/>
            <a:ext cx="10814602" cy="646331"/>
          </a:xfrm>
          <a:prstGeom prst="rect">
            <a:avLst/>
          </a:prstGeom>
          <a:gradFill>
            <a:gsLst>
              <a:gs pos="5500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/>
              <a:t>নতুন</a:t>
            </a:r>
            <a:r>
              <a:rPr lang="en-US" sz="3600" dirty="0"/>
              <a:t> </a:t>
            </a:r>
            <a:r>
              <a:rPr lang="en-US" sz="3600" dirty="0" err="1"/>
              <a:t>শিখলাম</a:t>
            </a:r>
            <a:r>
              <a:rPr lang="en-US" sz="3600" dirty="0"/>
              <a:t> –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D94ADB-1F3F-4097-BF9B-6998801E45C6}"/>
              </a:ext>
            </a:extLst>
          </p:cNvPr>
          <p:cNvSpPr txBox="1"/>
          <p:nvPr/>
        </p:nvSpPr>
        <p:spPr>
          <a:xfrm>
            <a:off x="1101173" y="1134177"/>
            <a:ext cx="36279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ফরমেটিং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পেস্ট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8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4"/>
            <a:ext cx="12192000" cy="6829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E14F6B-3AC6-4E55-9134-659E7A79A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086" y="4211120"/>
            <a:ext cx="4174501" cy="20123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A1A1C5-434F-42E6-8A65-A22984CCA674}"/>
              </a:ext>
            </a:extLst>
          </p:cNvPr>
          <p:cNvSpPr/>
          <p:nvPr/>
        </p:nvSpPr>
        <p:spPr>
          <a:xfrm>
            <a:off x="1056545" y="90279"/>
            <a:ext cx="10608996" cy="923330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F35A3-A896-41C8-B7FE-BE0FBECCC811}"/>
              </a:ext>
            </a:extLst>
          </p:cNvPr>
          <p:cNvSpPr txBox="1"/>
          <p:nvPr/>
        </p:nvSpPr>
        <p:spPr>
          <a:xfrm>
            <a:off x="1855304" y="1950645"/>
            <a:ext cx="7156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MS Word Program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Biodata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0437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1">
                <a:lumMod val="5000"/>
                <a:lumOff val="95000"/>
                <a:alpha val="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94"/>
            <a:ext cx="12192000" cy="6829425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F996F96-9BC1-4D15-8B4F-EE78ACEC6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9" y="1206290"/>
            <a:ext cx="5541685" cy="45944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1DF741-C82E-4349-AF66-4B88D02B0E26}"/>
              </a:ext>
            </a:extLst>
          </p:cNvPr>
          <p:cNvSpPr txBox="1"/>
          <p:nvPr/>
        </p:nvSpPr>
        <p:spPr>
          <a:xfrm>
            <a:off x="1192660" y="2514600"/>
            <a:ext cx="4050853" cy="2813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’।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প্রসেসর।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A16D522-B5DA-46E1-BAC0-0CFC55B21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1"/>
            <a:ext cx="5526112" cy="4581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759BC86-7D20-4315-BA7B-A70300FE55C2}"/>
              </a:ext>
            </a:extLst>
          </p:cNvPr>
          <p:cNvSpPr/>
          <p:nvPr/>
        </p:nvSpPr>
        <p:spPr>
          <a:xfrm>
            <a:off x="967408" y="304801"/>
            <a:ext cx="10807103" cy="769441"/>
          </a:xfrm>
          <a:prstGeom prst="rect">
            <a:avLst/>
          </a:prstGeom>
          <a:gradFill>
            <a:gsLst>
              <a:gs pos="0">
                <a:schemeClr val="accent2">
                  <a:satMod val="105000"/>
                  <a:tint val="67000"/>
                  <a:alpha val="0"/>
                  <a:lumMod val="0"/>
                  <a:lumOff val="100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>
                <a:ln>
                  <a:solidFill>
                    <a:srgbClr val="0000E4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লেখাগুলো</a:t>
            </a:r>
            <a:r>
              <a:rPr lang="en-US" sz="4400" b="1" dirty="0">
                <a:ln>
                  <a:solidFill>
                    <a:srgbClr val="0000E4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dirty="0">
                <a:ln>
                  <a:solidFill>
                    <a:srgbClr val="0000E4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endParaRPr lang="en-US" sz="4400" b="1" dirty="0">
              <a:ln>
                <a:solidFill>
                  <a:srgbClr val="0000E4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C3133A-47FF-4AD7-9992-6920B7788F2F}"/>
              </a:ext>
            </a:extLst>
          </p:cNvPr>
          <p:cNvSpPr txBox="1"/>
          <p:nvPr/>
        </p:nvSpPr>
        <p:spPr>
          <a:xfrm>
            <a:off x="6886619" y="2650633"/>
            <a:ext cx="4257631" cy="2062103"/>
          </a:xfrm>
          <a:prstGeom prst="rect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97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’। </a:t>
            </a:r>
          </a:p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প্রসেসর।</a:t>
            </a:r>
          </a:p>
        </p:txBody>
      </p:sp>
    </p:spTree>
    <p:extLst>
      <p:ext uri="{BB962C8B-B14F-4D97-AF65-F5344CB8AC3E}">
        <p14:creationId xmlns:p14="http://schemas.microsoft.com/office/powerpoint/2010/main" val="43137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4"/>
            <a:ext cx="12192000" cy="68294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6151BE-26F2-49B0-85BC-42D249E78344}"/>
              </a:ext>
            </a:extLst>
          </p:cNvPr>
          <p:cNvSpPr/>
          <p:nvPr/>
        </p:nvSpPr>
        <p:spPr>
          <a:xfrm>
            <a:off x="1003537" y="193490"/>
            <a:ext cx="10608996" cy="923330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2A865B-2A4A-49F7-98FD-F4B3E0DBB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09" y="1116820"/>
            <a:ext cx="4572000" cy="50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4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E7E930-CFCA-43E1-A566-4767E45B2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34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63FAF7-FB4B-4C8E-9076-5CCCCD5E4392}"/>
              </a:ext>
            </a:extLst>
          </p:cNvPr>
          <p:cNvSpPr/>
          <p:nvPr/>
        </p:nvSpPr>
        <p:spPr>
          <a:xfrm>
            <a:off x="993914" y="245932"/>
            <a:ext cx="10919790" cy="461665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u="sng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u="sng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b="1" u="sng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2400" b="1" u="sng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C1C389-06C5-4218-B08E-12EEE143304A}"/>
              </a:ext>
            </a:extLst>
          </p:cNvPr>
          <p:cNvSpPr txBox="1"/>
          <p:nvPr/>
        </p:nvSpPr>
        <p:spPr>
          <a:xfrm>
            <a:off x="2382120" y="679690"/>
            <a:ext cx="7030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ফরম্যাটিং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 descr="images (16).jpeg">
            <a:extLst>
              <a:ext uri="{FF2B5EF4-FFF2-40B4-BE49-F238E27FC236}">
                <a16:creationId xmlns:a16="http://schemas.microsoft.com/office/drawing/2014/main" id="{B68F28B5-D93B-417B-9C19-51E1ED1A6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636" y="2168400"/>
            <a:ext cx="4069571" cy="3384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AC5FC8-8B5C-41F8-9B86-3839E066E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4" y="2168399"/>
            <a:ext cx="4903303" cy="366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60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27"/>
            <a:ext cx="12192000" cy="6829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F6962C-C6D8-4628-AAC6-D23E117C1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3" y="185738"/>
            <a:ext cx="8043861" cy="5895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292681-1E77-47FB-BE18-4F503F0F8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804861"/>
            <a:ext cx="3929063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09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1">
                <a:lumMod val="5000"/>
                <a:lumOff val="9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4"/>
            <a:ext cx="12192000" cy="68294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B8C88B-25A0-4016-B67B-66BE7A6ED521}"/>
              </a:ext>
            </a:extLst>
          </p:cNvPr>
          <p:cNvSpPr txBox="1"/>
          <p:nvPr/>
        </p:nvSpPr>
        <p:spPr>
          <a:xfrm>
            <a:off x="284922" y="1217945"/>
            <a:ext cx="11469756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সম্পাদনা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পেস্ট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ডিলিট-সম্পাদনার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সাইজ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5FCA06-ABC8-4DC5-A7D6-12538534F12C}"/>
              </a:ext>
            </a:extLst>
          </p:cNvPr>
          <p:cNvSpPr txBox="1"/>
          <p:nvPr/>
        </p:nvSpPr>
        <p:spPr>
          <a:xfrm>
            <a:off x="954157" y="238539"/>
            <a:ext cx="10800521" cy="769441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18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 শিক্ষার্থীরা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1511B4F-3203-4CB6-A70E-990F81C24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9079" y="3859674"/>
            <a:ext cx="9144000" cy="229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4393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" y="0"/>
            <a:ext cx="12192000" cy="68294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2AE328-1191-4B71-B1E3-6C58CA4269C4}"/>
              </a:ext>
            </a:extLst>
          </p:cNvPr>
          <p:cNvSpPr/>
          <p:nvPr/>
        </p:nvSpPr>
        <p:spPr>
          <a:xfrm>
            <a:off x="508286" y="658212"/>
            <a:ext cx="1168371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ডকুমেন্টের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ভুলভ্রান্তিগুলো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94ED48-1B67-43AE-A106-2D7960B29BE5}"/>
              </a:ext>
            </a:extLst>
          </p:cNvPr>
          <p:cNvSpPr txBox="1"/>
          <p:nvPr/>
        </p:nvSpPr>
        <p:spPr>
          <a:xfrm>
            <a:off x="1225966" y="311996"/>
            <a:ext cx="10939669" cy="830997"/>
          </a:xfrm>
          <a:prstGeom prst="rect">
            <a:avLst/>
          </a:prstGeom>
          <a:gradFill>
            <a:gsLst>
              <a:gs pos="2000">
                <a:schemeClr val="accent2">
                  <a:satMod val="105000"/>
                  <a:tint val="67000"/>
                  <a:alpha val="0"/>
                  <a:lumMod val="0"/>
                  <a:lumOff val="100000"/>
                </a:schemeClr>
              </a:gs>
              <a:gs pos="77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সম্পাদনাঃ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4B7FCF-6B49-4016-9AD1-B64877136455}"/>
              </a:ext>
            </a:extLst>
          </p:cNvPr>
          <p:cNvSpPr/>
          <p:nvPr/>
        </p:nvSpPr>
        <p:spPr>
          <a:xfrm>
            <a:off x="320403" y="3086595"/>
            <a:ext cx="11551194" cy="18582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তোমারা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মধ্যে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নিশ্চয়ই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মাউস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নামের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একটি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যন্ত্র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ব্যবহার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ফেলেছো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এটি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একটি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জনপ্রিয়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আউটপুট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ডিভাইস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।        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একে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অনেকে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পয়েন্টিং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ডিভাইসও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বলে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থাকে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যারা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প্রথম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এটি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তৈরি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করেছে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তাদের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ধারণা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ছিল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এটি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দেখতে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ইঁদুরের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মতো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তা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নাম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দোয়ো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হয়েছে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মাউস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। </a:t>
            </a: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FE05B3-5634-48C7-BF35-104C4C4674C6}"/>
              </a:ext>
            </a:extLst>
          </p:cNvPr>
          <p:cNvSpPr/>
          <p:nvPr/>
        </p:nvSpPr>
        <p:spPr>
          <a:xfrm flipV="1">
            <a:off x="435939" y="4380677"/>
            <a:ext cx="790028" cy="5375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1A789B-4629-4795-B613-798CF1DFE331}"/>
              </a:ext>
            </a:extLst>
          </p:cNvPr>
          <p:cNvSpPr/>
          <p:nvPr/>
        </p:nvSpPr>
        <p:spPr>
          <a:xfrm>
            <a:off x="9861003" y="3928305"/>
            <a:ext cx="687727" cy="2902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8ADD89-610D-4E26-815E-877F3ABF2537}"/>
              </a:ext>
            </a:extLst>
          </p:cNvPr>
          <p:cNvSpPr/>
          <p:nvPr/>
        </p:nvSpPr>
        <p:spPr>
          <a:xfrm flipV="1">
            <a:off x="397675" y="3086594"/>
            <a:ext cx="993803" cy="5375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9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1">
                <a:alpha val="0"/>
                <a:lumMod val="0"/>
                <a:lumOff val="10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29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0584F3-DE9D-4F78-B984-B3C482E22FF7}"/>
              </a:ext>
            </a:extLst>
          </p:cNvPr>
          <p:cNvSpPr txBox="1"/>
          <p:nvPr/>
        </p:nvSpPr>
        <p:spPr>
          <a:xfrm>
            <a:off x="937591" y="1697098"/>
            <a:ext cx="820972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b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; (Ctrl x) </a:t>
            </a:r>
            <a:b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; (Ctrl c)  </a:t>
            </a:r>
            <a:b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পেস্ট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; (Ctrl v)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ডিলিট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(Delete)।</a:t>
            </a:r>
            <a:endParaRPr lang="en-US" sz="4000" dirty="0"/>
          </a:p>
        </p:txBody>
      </p:sp>
      <p:pic>
        <p:nvPicPr>
          <p:cNvPr id="3" name="Picture 2" descr="images (15).jpeg">
            <a:extLst>
              <a:ext uri="{FF2B5EF4-FFF2-40B4-BE49-F238E27FC236}">
                <a16:creationId xmlns:a16="http://schemas.microsoft.com/office/drawing/2014/main" id="{2E3C99B0-C502-4B85-8719-5FF444D71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738" y="3252472"/>
            <a:ext cx="5105400" cy="21995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260650-BDB4-45A0-9F40-8B4E2975468F}"/>
              </a:ext>
            </a:extLst>
          </p:cNvPr>
          <p:cNvSpPr txBox="1"/>
          <p:nvPr/>
        </p:nvSpPr>
        <p:spPr>
          <a:xfrm>
            <a:off x="937591" y="188919"/>
            <a:ext cx="10946295" cy="923330"/>
          </a:xfrm>
          <a:prstGeom prst="rect">
            <a:avLst/>
          </a:prstGeom>
          <a:gradFill>
            <a:gsLst>
              <a:gs pos="0">
                <a:schemeClr val="accent2">
                  <a:satMod val="105000"/>
                  <a:tint val="67000"/>
                  <a:alpha val="0"/>
                  <a:lumMod val="0"/>
                  <a:lumOff val="100000"/>
                </a:schemeClr>
              </a:gs>
              <a:gs pos="79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সম্পাদনায়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br>
              <a:rPr 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0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E078F-CABD-4ED6-B775-9D759DE4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12192000" cy="6829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E942E1-518F-4D22-9624-B6D0E621BB82}"/>
              </a:ext>
            </a:extLst>
          </p:cNvPr>
          <p:cNvSpPr txBox="1"/>
          <p:nvPr/>
        </p:nvSpPr>
        <p:spPr>
          <a:xfrm>
            <a:off x="914399" y="205294"/>
            <a:ext cx="10986052" cy="646331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1000"/>
                </a:schemeClr>
              </a:gs>
              <a:gs pos="78000">
                <a:schemeClr val="accent2">
                  <a:lumMod val="105000"/>
                  <a:satMod val="103000"/>
                  <a:tint val="73000"/>
                  <a:alpha val="7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666666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নির্বাচন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666666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666666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</a:rPr>
              <a:t>করা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A091CE-C806-4C6D-8B65-339B995866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t="41176" r="5719" b="35091"/>
          <a:stretch/>
        </p:blipFill>
        <p:spPr>
          <a:xfrm>
            <a:off x="483880" y="851625"/>
            <a:ext cx="11416571" cy="1987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6EF161-C72A-457A-858A-DC664A07C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65" y="3485425"/>
            <a:ext cx="3849759" cy="25665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EA4321-6EB1-4177-A47A-16B225F54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883" y="2701175"/>
            <a:ext cx="3849758" cy="35095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40C6FC-B806-4D5D-928D-D29FAC96202A}"/>
              </a:ext>
            </a:extLst>
          </p:cNvPr>
          <p:cNvSpPr txBox="1"/>
          <p:nvPr/>
        </p:nvSpPr>
        <p:spPr>
          <a:xfrm>
            <a:off x="1104900" y="2839094"/>
            <a:ext cx="2221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Shift key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6D05BE-FFBE-46E8-97E2-039880615E21}"/>
              </a:ext>
            </a:extLst>
          </p:cNvPr>
          <p:cNvSpPr/>
          <p:nvPr/>
        </p:nvSpPr>
        <p:spPr>
          <a:xfrm rot="1461753" flipH="1">
            <a:off x="2155135" y="4412973"/>
            <a:ext cx="1502465" cy="11276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9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767</Words>
  <Application>Microsoft Office PowerPoint</Application>
  <PresentationFormat>Widescreen</PresentationFormat>
  <Paragraphs>98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Farzana Begum</dc:creator>
  <cp:lastModifiedBy>Farzana Begum</cp:lastModifiedBy>
  <cp:revision>232</cp:revision>
  <dcterms:created xsi:type="dcterms:W3CDTF">2020-08-11T15:29:21Z</dcterms:created>
  <dcterms:modified xsi:type="dcterms:W3CDTF">2020-08-18T19:17:52Z</dcterms:modified>
</cp:coreProperties>
</file>