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17A97-C4C1-4A5C-8B6D-068D028F9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BC473-A86F-4856-813D-A7133F947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91BFE-670E-4A5C-BBE9-2BE5AD370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3DE-46B9-4408-AEA5-9D51990FAA5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589C4-6D21-46BB-AEC5-FEBD3A1EB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41660-8B9D-4D5A-82C2-D5BA8585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0EA7-5E8A-45C0-BA59-55E18F5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08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8350-62E8-48C6-9C4A-26B121592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B08D28-99A4-4D7D-9341-44F8B3FE0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30793-52FD-4973-A563-B7A4480A8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3DE-46B9-4408-AEA5-9D51990FAA5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CC220-D365-4EA9-8263-E904D5C03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032D0-2F66-423B-82CF-F13546ACC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0EA7-5E8A-45C0-BA59-55E18F5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17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DE4ED7-CC86-49FD-BFCF-0DAACD06F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3108B-7539-4F0E-8D42-EA104C7C7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B8D7E-10F6-48A7-8DF2-AEF6975AF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3DE-46B9-4408-AEA5-9D51990FAA5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09DC9-47FB-4B31-98BD-86F5C9E79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963D7-5C38-4C49-B7F4-F9F003AA4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0EA7-5E8A-45C0-BA59-55E18F5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9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D729-1A5C-425F-9A91-630CBFE9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7E7DE-AC08-41DF-AA49-DD7712F1D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9ECDDE-D539-4FD6-8873-CA391F4DC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3DE-46B9-4408-AEA5-9D51990FAA5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AE7A9-0533-40B5-A001-2E3846A1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8D2BDD-93AC-465F-8EA9-FCD9CD43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0EA7-5E8A-45C0-BA59-55E18F5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280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3A0D-4BE5-455C-B404-8180638A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E12B5-3AF7-461A-94C1-14F0A3A36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5944A-9179-42CC-83B4-E366FFED7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3DE-46B9-4408-AEA5-9D51990FAA5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7A7C4-7488-4FCF-9165-8288FE6D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2382B-23D9-4C68-A0BC-42335E3A8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0EA7-5E8A-45C0-BA59-55E18F5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31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8814B-CA8D-477D-8938-DC04C7C0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13FB7-8DE7-4F42-B1FD-1A74ADF301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FEE72B-EBC6-4D7F-A956-DB02FE388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C33E3E-5C25-4A87-92EB-61481970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3DE-46B9-4408-AEA5-9D51990FAA5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2CD5E-EBD6-46DA-A7DE-55E5917AE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469095-43D0-4640-89CA-820FC7B39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0EA7-5E8A-45C0-BA59-55E18F5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90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B2DEA-9AFC-4138-ACEA-CF5B30B59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67DA0F-3973-4003-B175-F559BEF15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43229-C76C-4D6C-A260-C3B124F21B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21A36-D0AD-4AA4-B6D7-12171DC3EA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F4DF59-EAA5-48E7-AC58-89CF2B12E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FB822D-5842-485D-AC88-633FF389C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3DE-46B9-4408-AEA5-9D51990FAA5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92B94-F41D-4670-8259-72E6A012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BA448B-EB6A-4C29-AB70-204B80F7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0EA7-5E8A-45C0-BA59-55E18F5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52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8B7B8-AFA7-4218-9782-44BB79219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C4914-290B-4153-8684-D16E5B9B1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3DE-46B9-4408-AEA5-9D51990FAA5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41DA2F-BDE3-4D65-AE5D-A5FFB58B2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0F51DD-3125-4218-81DF-2ACDFE7D0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0EA7-5E8A-45C0-BA59-55E18F5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6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BE617A-518E-4658-8F1C-B915BFF3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3DE-46B9-4408-AEA5-9D51990FAA5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5DB63C-1933-4FB1-B56A-20D3F6C56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06F1A8-8BC1-4976-A5AB-442336B1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0EA7-5E8A-45C0-BA59-55E18F5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16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E76F7-8C97-4E1F-B60D-08B35D8D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A5526-4C44-4E5B-8A2E-DADF0CE31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92F006-5BEC-4563-B53D-E9EB1648C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DCC16A-9A7D-43F4-A8BB-BF99EAAD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3DE-46B9-4408-AEA5-9D51990FAA5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64178-83AA-418B-8577-7E032E821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8F0172-8472-4E40-9E2F-B7AB6950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0EA7-5E8A-45C0-BA59-55E18F5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086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DA3B3-E04E-434A-887A-2FEFF5DD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DB7743-8A9B-47AD-850D-63C034EE35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68D4E7-B98C-46CF-AF95-E0F565F51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BEA613-C954-421D-A0CE-BC4DAA78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103DE-46B9-4408-AEA5-9D51990FAA5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D249C7-E254-437D-B114-674636CC7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7043D-8A32-46B5-AFD8-5CAF08E4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F0EA7-5E8A-45C0-BA59-55E18F5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5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E9D8B3-C9AD-4E76-A4E7-B85CB3B34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62B86-3628-4C78-8875-E7979ACB5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06C1F-7124-497B-96D8-58F7D1903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103DE-46B9-4408-AEA5-9D51990FAA5F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1965B-0DFB-4402-83D9-06A0B81A7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FAD30E-E94B-44D1-99EF-FE792B7419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F0EA7-5E8A-45C0-BA59-55E18F5F4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6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B89181-6541-48F3-9C3F-31C83217D9CE}"/>
              </a:ext>
            </a:extLst>
          </p:cNvPr>
          <p:cNvSpPr/>
          <p:nvPr/>
        </p:nvSpPr>
        <p:spPr>
          <a:xfrm>
            <a:off x="2892893" y="654226"/>
            <a:ext cx="576775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স্বাগত...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108AFC-E27F-46C4-AC65-0DABB43AA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76" y="2930236"/>
            <a:ext cx="7570032" cy="32735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44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618979" y="2037192"/>
            <a:ext cx="5372146" cy="316785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বিয়ের পর স্বামীর বাড়ি ভাগল পুরে গেলেন।গিয়ে দেখেন সেখানে সবাই উর্দুতে কথা বলে।কিন্তু তিনি একদিনের জন্য হলেও বাংলা ভুলতে পারেন নি।</a:t>
            </a:r>
          </a:p>
        </p:txBody>
      </p:sp>
      <p:pic>
        <p:nvPicPr>
          <p:cNvPr id="5122" name="Picture 2" descr="হারিয়েই গেল বাংলার আভিজাত্যের ...">
            <a:extLst>
              <a:ext uri="{FF2B5EF4-FFF2-40B4-BE49-F238E27FC236}">
                <a16:creationId xmlns:a16="http://schemas.microsoft.com/office/drawing/2014/main" id="{6719C009-05C7-4EAF-AB05-3E9AA8752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260" y="2037192"/>
            <a:ext cx="4458461" cy="316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05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618979" y="2037192"/>
            <a:ext cx="5372146" cy="316785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বিয়ের মাত্র ১০ বছর পর রোকেয়ার স্বামী সাখাওয়াত হোসেনের মৃত্যু হয়।শুরু হয় রোকেয়ার আরেক জীবন।</a:t>
            </a:r>
          </a:p>
        </p:txBody>
      </p:sp>
      <p:pic>
        <p:nvPicPr>
          <p:cNvPr id="6146" name="Picture 2" descr="করোনাভাইরাসের লিঙ্গ বৈষম্য: কেন ...">
            <a:extLst>
              <a:ext uri="{FF2B5EF4-FFF2-40B4-BE49-F238E27FC236}">
                <a16:creationId xmlns:a16="http://schemas.microsoft.com/office/drawing/2014/main" id="{4B7BEA3E-36D4-4BD1-BD2E-BE3C1AD55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793" y="2037191"/>
            <a:ext cx="4776107" cy="31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63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629315" y="2225482"/>
            <a:ext cx="4979963" cy="273945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স্বামীর রেখে যাওয়া টাকায় স্বামীর নামে মেয়েদের জন্য একটি প্রাথমিক বিদ্যালয় প্রতিষ্ঠা করেন।</a:t>
            </a:r>
          </a:p>
        </p:txBody>
      </p:sp>
      <p:pic>
        <p:nvPicPr>
          <p:cNvPr id="7170" name="Picture 2" descr="প্রাথমিক বিদ্যালয়: শহর গ্রামে ...">
            <a:extLst>
              <a:ext uri="{FF2B5EF4-FFF2-40B4-BE49-F238E27FC236}">
                <a16:creationId xmlns:a16="http://schemas.microsoft.com/office/drawing/2014/main" id="{7B9029D6-EC40-4AEB-B524-CF29B4372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030" y="2225481"/>
            <a:ext cx="4785991" cy="27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60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629315" y="2225482"/>
            <a:ext cx="5729282" cy="273945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 মেয়েদের কথা চিন্তা করে তিনি কলম হাতে নেন।</a:t>
            </a:r>
          </a:p>
        </p:txBody>
      </p:sp>
      <p:pic>
        <p:nvPicPr>
          <p:cNvPr id="8194" name="Picture 2" descr="ভালো কিছু লিখতে চাইলে...">
            <a:extLst>
              <a:ext uri="{FF2B5EF4-FFF2-40B4-BE49-F238E27FC236}">
                <a16:creationId xmlns:a16="http://schemas.microsoft.com/office/drawing/2014/main" id="{A31A8A92-81B9-4DFA-B396-4D88AE37D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25482"/>
            <a:ext cx="4033056" cy="273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87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629315" y="2225482"/>
            <a:ext cx="5729282" cy="273945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মনের সব ভাবনা তিনি তুলে ধরেন</a:t>
            </a:r>
          </a:p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বই গুলোতে।</a:t>
            </a:r>
          </a:p>
        </p:txBody>
      </p:sp>
      <p:pic>
        <p:nvPicPr>
          <p:cNvPr id="9218" name="Picture 2" descr="মতিচূর (অখন্ড) - বেগম রোকেয়া ...">
            <a:extLst>
              <a:ext uri="{FF2B5EF4-FFF2-40B4-BE49-F238E27FC236}">
                <a16:creationId xmlns:a16="http://schemas.microsoft.com/office/drawing/2014/main" id="{F58DB59B-CD49-47C5-9478-A70BA3A83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96" y="223325"/>
            <a:ext cx="2053783" cy="294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অবরোধ-বাসিনী - বেগম রোকেয়া ...">
            <a:extLst>
              <a:ext uri="{FF2B5EF4-FFF2-40B4-BE49-F238E27FC236}">
                <a16:creationId xmlns:a16="http://schemas.microsoft.com/office/drawing/2014/main" id="{9BAFBDC3-395A-40B4-A6EC-4146ED7F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8903" y="1864192"/>
            <a:ext cx="2137462" cy="30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পদ্মরাগ - বেগম রোকেয়া সাখাওয়াত ...">
            <a:extLst>
              <a:ext uri="{FF2B5EF4-FFF2-40B4-BE49-F238E27FC236}">
                <a16:creationId xmlns:a16="http://schemas.microsoft.com/office/drawing/2014/main" id="{2613DA1B-D602-4619-A2E2-F4E73283E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96" y="3395077"/>
            <a:ext cx="2053783" cy="294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1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436098" y="2225482"/>
            <a:ext cx="6246055" cy="292329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 –মেয়েদের তিনি গরুর গাড়ির দুটি চাকার সাথে তুলনা করেন। একটি ছোট হয়ে গেলে যেমন গাড়ি চলবেনা, তেমনি সমাজের উন্নতি সম্ভব নয়।</a:t>
            </a:r>
          </a:p>
        </p:txBody>
      </p:sp>
      <p:pic>
        <p:nvPicPr>
          <p:cNvPr id="10242" name="Picture 2" descr="টোজা বাবুর গরুর গাড়ি">
            <a:extLst>
              <a:ext uri="{FF2B5EF4-FFF2-40B4-BE49-F238E27FC236}">
                <a16:creationId xmlns:a16="http://schemas.microsoft.com/office/drawing/2014/main" id="{0F9255B9-A2EE-4C26-868A-3BD74C9BC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329" y="2225482"/>
            <a:ext cx="3867741" cy="29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85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450166" y="2225482"/>
            <a:ext cx="6246055" cy="292329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মহীয়সী নারী, নারী জাগরণের অগ্রদূত ১৯৩২ সালের ৯ই ডিসেম্বর মৃত্যুবরণ করে।</a:t>
            </a:r>
          </a:p>
        </p:txBody>
      </p:sp>
      <p:pic>
        <p:nvPicPr>
          <p:cNvPr id="11266" name="Picture 2" descr="একজন মহান মহীয়সী বেগম রোকেয়া ...">
            <a:extLst>
              <a:ext uri="{FF2B5EF4-FFF2-40B4-BE49-F238E27FC236}">
                <a16:creationId xmlns:a16="http://schemas.microsoft.com/office/drawing/2014/main" id="{1F933BDB-FF43-4299-9D52-00348C86C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486" y="2225482"/>
            <a:ext cx="4354757" cy="268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9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AFCF17-883D-4A99-B706-C755D49280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4332" y="1709317"/>
            <a:ext cx="3541709" cy="46164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723ED-6E8D-4BB3-B3BB-8C2BE8A65236}"/>
              </a:ext>
            </a:extLst>
          </p:cNvPr>
          <p:cNvSpPr txBox="1"/>
          <p:nvPr/>
        </p:nvSpPr>
        <p:spPr>
          <a:xfrm>
            <a:off x="844888" y="2447905"/>
            <a:ext cx="510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৩২ পৃষ্ঠা বাহির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1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DBC9900-E1CD-4633-99FF-115364DBBA98}"/>
              </a:ext>
            </a:extLst>
          </p:cNvPr>
          <p:cNvSpPr/>
          <p:nvPr/>
        </p:nvSpPr>
        <p:spPr>
          <a:xfrm>
            <a:off x="2389162" y="2180492"/>
            <a:ext cx="7767712" cy="369980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১-বেগম রোকেয়ার জন্ম হয় কখন?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২-বেগম রোকেয়ার মৃত্যু হয় কখন?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৩- বেগম রোকেয়ার গ্রামের নাম কি?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৪-বেগম রোকেয়ার স্বামীর নাম কি?</a:t>
            </a:r>
          </a:p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৫-নারী জাগরণের অগ্রদূত কে?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626C6BDE-553E-4C76-8A80-8A91D688B765}"/>
              </a:ext>
            </a:extLst>
          </p:cNvPr>
          <p:cNvSpPr/>
          <p:nvPr/>
        </p:nvSpPr>
        <p:spPr>
          <a:xfrm>
            <a:off x="3106615" y="672905"/>
            <a:ext cx="5627077" cy="77372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1490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EDBC9900-E1CD-4633-99FF-115364DBBA98}"/>
              </a:ext>
            </a:extLst>
          </p:cNvPr>
          <p:cNvSpPr/>
          <p:nvPr/>
        </p:nvSpPr>
        <p:spPr>
          <a:xfrm>
            <a:off x="950107" y="2090551"/>
            <a:ext cx="5825448" cy="369980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ব্যক্তি সম্পর্কে ৫টি বাক্য লিখ।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626C6BDE-553E-4C76-8A80-8A91D688B765}"/>
              </a:ext>
            </a:extLst>
          </p:cNvPr>
          <p:cNvSpPr/>
          <p:nvPr/>
        </p:nvSpPr>
        <p:spPr>
          <a:xfrm>
            <a:off x="3106615" y="672905"/>
            <a:ext cx="5627077" cy="773723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–( লেখা )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290" name="Picture 2" descr="বেগম রোকেয়া || বাংলা প্রবন্ধ রচনা ...">
            <a:extLst>
              <a:ext uri="{FF2B5EF4-FFF2-40B4-BE49-F238E27FC236}">
                <a16:creationId xmlns:a16="http://schemas.microsoft.com/office/drawing/2014/main" id="{806D445D-7995-4FFC-BC94-03AD97EF2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452" y="1862893"/>
            <a:ext cx="3185441" cy="382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B89181-6541-48F3-9C3F-31C83217D9CE}"/>
              </a:ext>
            </a:extLst>
          </p:cNvPr>
          <p:cNvSpPr/>
          <p:nvPr/>
        </p:nvSpPr>
        <p:spPr>
          <a:xfrm>
            <a:off x="3912224" y="308763"/>
            <a:ext cx="39276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পরিচিতি-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628403B2-548B-40E9-A1A8-C09AD46127D7}"/>
              </a:ext>
            </a:extLst>
          </p:cNvPr>
          <p:cNvSpPr/>
          <p:nvPr/>
        </p:nvSpPr>
        <p:spPr>
          <a:xfrm>
            <a:off x="6755445" y="3039345"/>
            <a:ext cx="4759568" cy="350989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শ্রেণি-৪র্থ,বিষয়-আমার বাংলা বই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পাঠ-০৮ ( মহীয়সী রোকেয়া )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সময়-৪৫ মিনিট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তারিখ-১৮/০৮/২০২০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430199" y="3039346"/>
            <a:ext cx="5006358" cy="350988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কবির উদ্দিন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সপ্রাবি,কানাইঘাট,সিলেট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মোবাইল_০১৭২৭৬২৫২৬০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E94376-9B9D-41B2-9F55-36AF77E9E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80" y="995287"/>
            <a:ext cx="1453149" cy="193988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9DAEDF-1F78-40F2-ADD1-ED5BB34D15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2968" y="995287"/>
            <a:ext cx="1655581" cy="193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1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pic>
        <p:nvPicPr>
          <p:cNvPr id="15362" name="Picture 2" descr="ধন্যবাদ'-এ আসতে পারে বড় পরিবর্তন ...">
            <a:extLst>
              <a:ext uri="{FF2B5EF4-FFF2-40B4-BE49-F238E27FC236}">
                <a16:creationId xmlns:a16="http://schemas.microsoft.com/office/drawing/2014/main" id="{44FFCF26-935A-46D6-AAE1-5A4B9199B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56" y="1784838"/>
            <a:ext cx="6779088" cy="38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2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B89181-6541-48F3-9C3F-31C83217D9CE}"/>
              </a:ext>
            </a:extLst>
          </p:cNvPr>
          <p:cNvSpPr/>
          <p:nvPr/>
        </p:nvSpPr>
        <p:spPr>
          <a:xfrm>
            <a:off x="3955602" y="595450"/>
            <a:ext cx="392763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খনফল-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475957" y="2068675"/>
            <a:ext cx="11240085" cy="3509889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শোনা-৩.১.১.- নির্ধারিত বিষয়ে বর্ণনা শোনে বুঝতে পারবে।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বলা-২.৫.২.-বিভিন্ন বিষয় বর্ণনা করতে পারবে।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পড়া-২.৫.৪.- বর্ণনা পড়ে ভাব বুঝতে পারবে।</a:t>
            </a:r>
          </a:p>
          <a:p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লেখা-৩.২.১.- সহজ বিষয়ে অনুচ্ছেদ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38198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B89181-6541-48F3-9C3F-31C83217D9CE}"/>
              </a:ext>
            </a:extLst>
          </p:cNvPr>
          <p:cNvSpPr/>
          <p:nvPr/>
        </p:nvSpPr>
        <p:spPr>
          <a:xfrm>
            <a:off x="3910630" y="423393"/>
            <a:ext cx="458879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508228" y="2789869"/>
            <a:ext cx="5620043" cy="206750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রোকেয়ার</a:t>
            </a:r>
            <a:r>
              <a:rPr lang="en-US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বেগম রোকেয়া দিবস আজ">
            <a:extLst>
              <a:ext uri="{FF2B5EF4-FFF2-40B4-BE49-F238E27FC236}">
                <a16:creationId xmlns:a16="http://schemas.microsoft.com/office/drawing/2014/main" id="{1C7FB47D-98FD-4692-8BC6-6B06BC131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172" y="1814953"/>
            <a:ext cx="4857871" cy="401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83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4B89181-6541-48F3-9C3F-31C83217D9CE}"/>
              </a:ext>
            </a:extLst>
          </p:cNvPr>
          <p:cNvSpPr/>
          <p:nvPr/>
        </p:nvSpPr>
        <p:spPr>
          <a:xfrm>
            <a:off x="2458387" y="423393"/>
            <a:ext cx="677555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রোকেয়ার জন্মস্থান-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1204150" y="2942970"/>
            <a:ext cx="5186597" cy="213869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বেগম রোকেয়ার  জন্ম রংপুরের পায়রাবন্দ গ্রামে।</a:t>
            </a:r>
          </a:p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জন্মসাল-১৮৮০ খ্রি.</a:t>
            </a:r>
          </a:p>
        </p:txBody>
      </p:sp>
      <p:pic>
        <p:nvPicPr>
          <p:cNvPr id="5122" name="Picture 2" descr="পায়রাবন্দ - রংপুর | TourTodayBD">
            <a:extLst>
              <a:ext uri="{FF2B5EF4-FFF2-40B4-BE49-F238E27FC236}">
                <a16:creationId xmlns:a16="http://schemas.microsoft.com/office/drawing/2014/main" id="{192139AF-9F70-4BD7-A20A-4E00123EA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53" y="2313384"/>
            <a:ext cx="4719890" cy="37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3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916940" y="2689752"/>
            <a:ext cx="5441657" cy="213869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ছোটবেলা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ঘরবন্দী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Happy Little Girl Sticker for iOS &amp; Android | GIPHY">
            <a:extLst>
              <a:ext uri="{FF2B5EF4-FFF2-40B4-BE49-F238E27FC236}">
                <a16:creationId xmlns:a16="http://schemas.microsoft.com/office/drawing/2014/main" id="{FB5B4738-70A0-4C52-9E00-A44E82A20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25" y="1991272"/>
            <a:ext cx="4071235" cy="3213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7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618979" y="2037191"/>
            <a:ext cx="5372146" cy="3167855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রোকেয়া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দমবার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উর্দু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শিখেছিলেন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কেন বই পড়া নারী বিয়ে করবেন">
            <a:extLst>
              <a:ext uri="{FF2B5EF4-FFF2-40B4-BE49-F238E27FC236}">
                <a16:creationId xmlns:a16="http://schemas.microsoft.com/office/drawing/2014/main" id="{5D8BECC7-A3AD-4DC0-90C2-6FBF0ABBA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692" y="2037191"/>
            <a:ext cx="4889329" cy="316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2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618979" y="2037192"/>
            <a:ext cx="5372146" cy="316785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বোনের কাছে বাংলা শিখেছিলেন।</a:t>
            </a:r>
          </a:p>
        </p:txBody>
      </p:sp>
      <p:pic>
        <p:nvPicPr>
          <p:cNvPr id="3074" name="Picture 2" descr="Two Girls Sisters Read The Book On The Grass Stock Photo - Image ...">
            <a:extLst>
              <a:ext uri="{FF2B5EF4-FFF2-40B4-BE49-F238E27FC236}">
                <a16:creationId xmlns:a16="http://schemas.microsoft.com/office/drawing/2014/main" id="{7C3BB3AB-1CB1-45FA-8D5D-A9C03C017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57" y="2037190"/>
            <a:ext cx="4112895" cy="316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66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BF4CBB-0930-4B9D-9010-CABE27B37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662" y="223325"/>
            <a:ext cx="1655581" cy="9302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5F6C68-CF88-49D5-88AF-FD8D26F86C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5" y="77929"/>
            <a:ext cx="1424569" cy="1361127"/>
          </a:xfrm>
          <a:prstGeom prst="rect">
            <a:avLst/>
          </a:prstGeom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B41D1127-5334-4CAE-9A40-65B641DCE7FC}"/>
              </a:ext>
            </a:extLst>
          </p:cNvPr>
          <p:cNvSpPr/>
          <p:nvPr/>
        </p:nvSpPr>
        <p:spPr>
          <a:xfrm>
            <a:off x="618979" y="2037192"/>
            <a:ext cx="5372146" cy="3167854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 বছর বয়সে রোকেয়ার বিয়ে হয়।স্বামী সৈয়দ সাখাওয়াত হোসেন।স্বামীর নামানুসারে তার নাম হয় রোকেয়া সাখাওয়াত হোসেন।</a:t>
            </a:r>
          </a:p>
        </p:txBody>
      </p:sp>
      <p:pic>
        <p:nvPicPr>
          <p:cNvPr id="4098" name="Picture 2" descr="বিয়ে কনের ছবি মর্ফ করে পর্ন সাইটে ...">
            <a:extLst>
              <a:ext uri="{FF2B5EF4-FFF2-40B4-BE49-F238E27FC236}">
                <a16:creationId xmlns:a16="http://schemas.microsoft.com/office/drawing/2014/main" id="{7A781A10-5F08-4BB5-8391-9137DDA6B9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831" y="2037191"/>
            <a:ext cx="4708799" cy="302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64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 sz="48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300</Words>
  <Application>Microsoft Office PowerPoint</Application>
  <PresentationFormat>Widescreen</PresentationFormat>
  <Paragraphs>41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 uddin</dc:creator>
  <cp:lastModifiedBy>kabir uddin</cp:lastModifiedBy>
  <cp:revision>30</cp:revision>
  <dcterms:created xsi:type="dcterms:W3CDTF">2020-08-18T19:08:18Z</dcterms:created>
  <dcterms:modified xsi:type="dcterms:W3CDTF">2020-08-19T04:23:48Z</dcterms:modified>
</cp:coreProperties>
</file>