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3gp" ContentType="video/3gp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9" r:id="rId5"/>
    <p:sldId id="261" r:id="rId6"/>
    <p:sldId id="276" r:id="rId7"/>
    <p:sldId id="260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9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7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2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9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2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1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69C2B-0482-4DE6-9198-A93EB8F6AFF7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6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png"/><Relationship Id="rId4" Type="http://schemas.openxmlformats.org/officeDocument/2006/relationships/image" Target="../media/image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1673" y="228600"/>
            <a:ext cx="1548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49" y="2174017"/>
            <a:ext cx="9763899" cy="250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71465" y="0"/>
            <a:ext cx="132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594" y="1402976"/>
            <a:ext cx="62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594" y="4361655"/>
            <a:ext cx="62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5829" y="1402976"/>
            <a:ext cx="62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5018" y="1402976"/>
            <a:ext cx="62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5018" y="4361655"/>
            <a:ext cx="62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5829" y="4361655"/>
            <a:ext cx="62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urved Up Arrow 8"/>
          <p:cNvSpPr/>
          <p:nvPr/>
        </p:nvSpPr>
        <p:spPr>
          <a:xfrm rot="21431230">
            <a:off x="863185" y="4862789"/>
            <a:ext cx="1811498" cy="7169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rot="21431230">
            <a:off x="864509" y="4895269"/>
            <a:ext cx="3134106" cy="66828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rot="21431230">
            <a:off x="957819" y="1867476"/>
            <a:ext cx="1694426" cy="7151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21431230">
            <a:off x="956764" y="1861888"/>
            <a:ext cx="3018477" cy="704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26606" y="1402976"/>
            <a:ext cx="132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ন্টার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9579" y="1402976"/>
            <a:ext cx="1751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26607" y="4361655"/>
            <a:ext cx="132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9579" y="4361655"/>
            <a:ext cx="132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8730" y="121024"/>
            <a:ext cx="7637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খালি জায়গায় শব্দ বসিয়ে বাক্য তৈরি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367716"/>
            <a:ext cx="11636430" cy="43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71465" y="0"/>
            <a:ext cx="2649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971" y="1470212"/>
            <a:ext cx="10284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মোবাইল ফোন আজকের দিনে কী কী কাজে লাগে?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মোবাইল ফোনের ৫টি ব্যবহার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71465" y="0"/>
            <a:ext cx="2649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2938" y="2788023"/>
            <a:ext cx="1044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সম্পর্কে ৫টি বাক্য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94" y="296795"/>
            <a:ext cx="8350624" cy="65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65"/>
            <a:ext cx="12240324" cy="606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5" y="822754"/>
            <a:ext cx="4645555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81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753" y="134471"/>
            <a:ext cx="2958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376518"/>
            <a:ext cx="5979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আবদুল্লাহ- আল- মামুন,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বাংগালগাঁও সরকারি প্রাথমিক বিদ্যালয়,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কালীগঞ্জ, গাজীপুর।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2541" y="3796553"/>
            <a:ext cx="597945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চতুর্থ শ্রেণি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মোবাইল ফোন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এলাকা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......পরিচালিত হয় (পাঠ-০৩)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224" y="0"/>
            <a:ext cx="73420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0600"/>
            <a:ext cx="12192000" cy="5519156"/>
          </a:xfrm>
          <a:prstGeom prst="rect">
            <a:avLst/>
          </a:prstGeom>
        </p:spPr>
      </p:pic>
      <p:pic>
        <p:nvPicPr>
          <p:cNvPr id="5" name="20200511_14584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27294" y="1345561"/>
            <a:ext cx="5741894" cy="3316322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innerShdw blurRad="469900">
              <a:srgbClr val="000000">
                <a:alpha val="86000"/>
              </a:srgbClr>
            </a:innerShdw>
          </a:effectLst>
          <a:scene3d>
            <a:camera prst="orthographicFront"/>
            <a:lightRig rig="soft" dir="t"/>
          </a:scene3d>
          <a:sp3d/>
        </p:spPr>
      </p:pic>
    </p:spTree>
    <p:extLst>
      <p:ext uri="{BB962C8B-B14F-4D97-AF65-F5344CB8AC3E}">
        <p14:creationId xmlns:p14="http://schemas.microsoft.com/office/powerpoint/2010/main" val="26772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4224" y="0"/>
            <a:ext cx="4773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38" y="933185"/>
            <a:ext cx="8334080" cy="5426146"/>
          </a:xfrm>
          <a:prstGeom prst="rect">
            <a:avLst/>
          </a:prstGeom>
        </p:spPr>
      </p:pic>
      <p:pic>
        <p:nvPicPr>
          <p:cNvPr id="7" name="20200428_16221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72209" y="1567965"/>
            <a:ext cx="7653617" cy="402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39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066" y="322729"/>
            <a:ext cx="2608728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60" y="2446701"/>
            <a:ext cx="11775140" cy="37856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নতুন শব্দের অর্থ জানবে।</a:t>
            </a:r>
          </a:p>
          <a:p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যুক্তবর্ণ ভেঙ্গে নতুন শব্দ গঠন করতে পারবে।</a:t>
            </a:r>
          </a:p>
          <a:p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বাক্য তৈরি করতে পারবে।</a:t>
            </a:r>
          </a:p>
          <a:p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প্রশ্নের </a:t>
            </a:r>
            <a:r>
              <a:rPr lang="bn-IN" sz="6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লিখতে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54" y="1402646"/>
            <a:ext cx="10286871" cy="4567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4224" y="0"/>
            <a:ext cx="4773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6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71465" y="0"/>
            <a:ext cx="2649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ATH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8096" y="6113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4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71465" y="0"/>
            <a:ext cx="2649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0" y="707886"/>
            <a:ext cx="9948174" cy="53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127</Words>
  <Application>Microsoft Office PowerPoint</Application>
  <PresentationFormat>Widescreen</PresentationFormat>
  <Paragraphs>37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মামুন</dc:creator>
  <cp:lastModifiedBy>মামুন</cp:lastModifiedBy>
  <cp:revision>31</cp:revision>
  <dcterms:created xsi:type="dcterms:W3CDTF">2020-04-28T09:47:34Z</dcterms:created>
  <dcterms:modified xsi:type="dcterms:W3CDTF">2020-08-19T16:50:12Z</dcterms:modified>
</cp:coreProperties>
</file>