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4" r:id="rId7"/>
    <p:sldId id="263" r:id="rId8"/>
    <p:sldId id="265" r:id="rId9"/>
    <p:sldId id="266" r:id="rId10"/>
    <p:sldId id="267" r:id="rId11"/>
    <p:sldId id="268" r:id="rId12"/>
    <p:sldId id="270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F07E-0431-41F9-B90E-0CB2221EDBC9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5805-9284-4094-A4E8-2151DE3C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8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F07E-0431-41F9-B90E-0CB2221EDBC9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5805-9284-4094-A4E8-2151DE3C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F07E-0431-41F9-B90E-0CB2221EDBC9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5805-9284-4094-A4E8-2151DE3C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F07E-0431-41F9-B90E-0CB2221EDBC9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5805-9284-4094-A4E8-2151DE3C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9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F07E-0431-41F9-B90E-0CB2221EDBC9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5805-9284-4094-A4E8-2151DE3C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F07E-0431-41F9-B90E-0CB2221EDBC9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5805-9284-4094-A4E8-2151DE3C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5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F07E-0431-41F9-B90E-0CB2221EDBC9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5805-9284-4094-A4E8-2151DE3C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5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F07E-0431-41F9-B90E-0CB2221EDBC9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5805-9284-4094-A4E8-2151DE3C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F07E-0431-41F9-B90E-0CB2221EDBC9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5805-9284-4094-A4E8-2151DE3C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2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F07E-0431-41F9-B90E-0CB2221EDBC9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5805-9284-4094-A4E8-2151DE3C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0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F07E-0431-41F9-B90E-0CB2221EDBC9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5805-9284-4094-A4E8-2151DE3C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9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CF07E-0431-41F9-B90E-0CB2221EDBC9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65805-9284-4094-A4E8-2151DE3C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0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296" y="116305"/>
            <a:ext cx="11806991" cy="6608990"/>
          </a:xfrm>
          <a:prstGeom prst="rect">
            <a:avLst/>
          </a:prstGeom>
          <a:noFill/>
          <a:ln w="142875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35131"/>
            <a:ext cx="11599817" cy="63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3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39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924898" y="348751"/>
            <a:ext cx="2592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12" name="Pentagon 8">
            <a:extLst>
              <a:ext uri="{FF2B5EF4-FFF2-40B4-BE49-F238E27FC236}">
                <a16:creationId xmlns:a16="http://schemas.microsoft.com/office/drawing/2014/main" id="{35E6B196-D108-451B-912D-7A464B0FBAF7}"/>
              </a:ext>
            </a:extLst>
          </p:cNvPr>
          <p:cNvSpPr/>
          <p:nvPr/>
        </p:nvSpPr>
        <p:spPr>
          <a:xfrm>
            <a:off x="2421080" y="1569087"/>
            <a:ext cx="6105235" cy="925936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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"/>
              </a:rPr>
              <a:t>ইভটিজিং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0">
            <a:extLst>
              <a:ext uri="{FF2B5EF4-FFF2-40B4-BE49-F238E27FC236}">
                <a16:creationId xmlns:a16="http://schemas.microsoft.com/office/drawing/2014/main" id="{8D650E4F-2C0F-4D26-A31F-576E2E4CD158}"/>
              </a:ext>
            </a:extLst>
          </p:cNvPr>
          <p:cNvSpPr/>
          <p:nvPr/>
        </p:nvSpPr>
        <p:spPr>
          <a:xfrm>
            <a:off x="2518830" y="3099281"/>
            <a:ext cx="6172200" cy="683501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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"/>
              </a:rPr>
              <a:t>ইভটিজিংকি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"/>
              </a:rPr>
              <a:t>ধরনের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"/>
              </a:rPr>
              <a:t>ব্যাধি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43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2504" y="232611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own Ribbon 3">
            <a:extLst>
              <a:ext uri="{FF2B5EF4-FFF2-40B4-BE49-F238E27FC236}">
                <a16:creationId xmlns:a16="http://schemas.microsoft.com/office/drawing/2014/main" id="{7907EA03-66D5-46A6-8267-86690A86B52F}"/>
              </a:ext>
            </a:extLst>
          </p:cNvPr>
          <p:cNvSpPr/>
          <p:nvPr/>
        </p:nvSpPr>
        <p:spPr>
          <a:xfrm>
            <a:off x="1890237" y="640213"/>
            <a:ext cx="8243460" cy="1602788"/>
          </a:xfrm>
          <a:prstGeom prst="ribbon">
            <a:avLst/>
          </a:prstGeom>
          <a:solidFill>
            <a:schemeClr val="accent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entagon 5">
            <a:extLst>
              <a:ext uri="{FF2B5EF4-FFF2-40B4-BE49-F238E27FC236}">
                <a16:creationId xmlns:a16="http://schemas.microsoft.com/office/drawing/2014/main" id="{6F3A2241-9A00-42A1-90A9-4AFDA63C3598}"/>
              </a:ext>
            </a:extLst>
          </p:cNvPr>
          <p:cNvSpPr/>
          <p:nvPr/>
        </p:nvSpPr>
        <p:spPr>
          <a:xfrm>
            <a:off x="1543879" y="2657186"/>
            <a:ext cx="8686800" cy="1543628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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ইভটিজিং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সামাজিক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ক্ষতি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তালিকা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39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110746" y="693035"/>
            <a:ext cx="2874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155A6-9E12-4B2B-8B35-95E80B5B6FE5}"/>
              </a:ext>
            </a:extLst>
          </p:cNvPr>
          <p:cNvSpPr/>
          <p:nvPr/>
        </p:nvSpPr>
        <p:spPr>
          <a:xfrm>
            <a:off x="685800" y="166932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ইভটিজিং মানে কী?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ইভটিজিং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কাজ?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ইভটিজিং যারা করে তারা কেমন লোক?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93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4647" y="115085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22" y="1156895"/>
            <a:ext cx="3820582" cy="2270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127239" y="361907"/>
            <a:ext cx="25250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IN" sz="48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0902" y="3743037"/>
            <a:ext cx="9737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ইভটিজিংয়ের ফলে সামাজিক কী কী ক্ষতি হয় তার বর্ণনা লিখে আনবে।   (সৃজনশীল প্রশ্ন ঘ এর অনুরূপ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800" dirty="0"/>
          </a:p>
        </p:txBody>
      </p:sp>
    </p:spTree>
    <p:extLst>
      <p:ext uri="{BB962C8B-B14F-4D97-AF65-F5344CB8AC3E}">
        <p14:creationId xmlns:p14="http://schemas.microsoft.com/office/powerpoint/2010/main" val="3383751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39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381000"/>
            <a:ext cx="11198088" cy="601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79210" y="4638423"/>
            <a:ext cx="4413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 </a:t>
            </a:r>
          </a:p>
        </p:txBody>
      </p:sp>
    </p:spTree>
    <p:extLst>
      <p:ext uri="{BB962C8B-B14F-4D97-AF65-F5344CB8AC3E}">
        <p14:creationId xmlns:p14="http://schemas.microsoft.com/office/powerpoint/2010/main" val="86731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2" y="483326"/>
            <a:ext cx="10946674" cy="57607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94985" y="1196835"/>
            <a:ext cx="8037677" cy="2908944"/>
            <a:chOff x="3554556" y="1281954"/>
            <a:chExt cx="8037677" cy="2908944"/>
          </a:xfrm>
        </p:grpSpPr>
        <p:sp>
          <p:nvSpPr>
            <p:cNvPr id="12" name="Wave 11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bn-IN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সবাইকে জানাই শুভেচ্ছা।</a:t>
              </a:r>
              <a:r>
                <a:rPr lang="bn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2" y="444138"/>
            <a:ext cx="10946674" cy="576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94985" y="1157647"/>
            <a:ext cx="8037677" cy="2908944"/>
            <a:chOff x="3554556" y="1281954"/>
            <a:chExt cx="8037677" cy="2908944"/>
          </a:xfrm>
        </p:grpSpPr>
        <p:sp>
          <p:nvSpPr>
            <p:cNvPr id="14" name="Wave 13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bn-IN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সবাইকে জানাই শুভেচ্ছা।</a:t>
              </a:r>
              <a:r>
                <a:rPr lang="bn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4742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39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767">
            <a:off x="5278677" y="453310"/>
            <a:ext cx="474077" cy="5975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654" y="661143"/>
            <a:ext cx="1880338" cy="1880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-212084" y="2653239"/>
            <a:ext cx="608965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b="1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BD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algn="ctr"/>
            <a:r>
              <a:rPr lang="bn-BD" sz="32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</a:t>
            </a:r>
            <a:r>
              <a:rPr lang="en-US" sz="32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1728637063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golamfaruk@gmail.com</a:t>
            </a:r>
            <a:endParaRPr lang="bn-BD" sz="2800" b="1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4839" y="3058226"/>
            <a:ext cx="6486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7ম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আখলাক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96" y="542743"/>
            <a:ext cx="18954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4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05884" y="464737"/>
            <a:ext cx="465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515C7-CEEA-49F7-AB67-00E248753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36" y="1346811"/>
            <a:ext cx="4054174" cy="490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12CCBEF1-35D8-40C9-B5E1-C9DA6A21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48" y="1277803"/>
            <a:ext cx="3851239" cy="5046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72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296" y="116305"/>
            <a:ext cx="11806991" cy="6608990"/>
          </a:xfrm>
          <a:prstGeom prst="rect">
            <a:avLst/>
          </a:prstGeom>
          <a:noFill/>
          <a:ln w="142875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" t="7589" r="3030" b="3541"/>
          <a:stretch/>
        </p:blipFill>
        <p:spPr>
          <a:xfrm>
            <a:off x="232497" y="99907"/>
            <a:ext cx="11806990" cy="66253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E54378-019F-4817-82BB-1BD6427FA009}"/>
              </a:ext>
            </a:extLst>
          </p:cNvPr>
          <p:cNvSpPr/>
          <p:nvPr/>
        </p:nvSpPr>
        <p:spPr>
          <a:xfrm>
            <a:off x="2511188" y="1037230"/>
            <a:ext cx="7547212" cy="3179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ইভটিজিং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5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39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949460" y="449472"/>
            <a:ext cx="2210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401767" y="2648982"/>
            <a:ext cx="1058975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ym typeface="Wingdings"/>
              </a:rPr>
              <a:t> 	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ইভটিজিং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>
                <a:sym typeface="Wingdings"/>
              </a:rPr>
              <a:t>   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ইভটিজিং এর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4800" dirty="0">
                <a:sym typeface="Wingdings"/>
              </a:rPr>
              <a:t>   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ইভটিজিং থেকে বাঁচার উপায়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2558214" y="1601603"/>
            <a:ext cx="4750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922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39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17" y="1690171"/>
            <a:ext cx="6082748" cy="348532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05884" y="464737"/>
            <a:ext cx="4253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 – ৫ 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1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394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10FD9F0F-DB5E-4B5D-A28D-82BC16E43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1165"/>
            <a:ext cx="8686800" cy="370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55FAC3EC-445F-4718-8D17-D3D96C376840}"/>
              </a:ext>
            </a:extLst>
          </p:cNvPr>
          <p:cNvSpPr/>
          <p:nvPr/>
        </p:nvSpPr>
        <p:spPr>
          <a:xfrm>
            <a:off x="795130" y="397565"/>
            <a:ext cx="9144000" cy="11430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কোরআন এর বাণীটি পড়ে নিই</a:t>
            </a:r>
          </a:p>
        </p:txBody>
      </p:sp>
    </p:spTree>
    <p:extLst>
      <p:ext uri="{BB962C8B-B14F-4D97-AF65-F5344CB8AC3E}">
        <p14:creationId xmlns:p14="http://schemas.microsoft.com/office/powerpoint/2010/main" val="7516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396" y="128337"/>
            <a:ext cx="11806991" cy="6625389"/>
            <a:chOff x="208546" y="272715"/>
            <a:chExt cx="11806991" cy="64810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t="7589" r="3030" b="3541"/>
            <a:stretch/>
          </p:blipFill>
          <p:spPr>
            <a:xfrm>
              <a:off x="208547" y="272716"/>
              <a:ext cx="11806990" cy="6481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546" y="272715"/>
              <a:ext cx="11806991" cy="6464969"/>
            </a:xfrm>
            <a:prstGeom prst="rect">
              <a:avLst/>
            </a:prstGeom>
            <a:noFill/>
            <a:ln w="142875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D0EEE291-0BDA-4162-BEF7-192C9B66A1A1}"/>
              </a:ext>
            </a:extLst>
          </p:cNvPr>
          <p:cNvSpPr/>
          <p:nvPr/>
        </p:nvSpPr>
        <p:spPr>
          <a:xfrm>
            <a:off x="483598" y="304800"/>
            <a:ext cx="8203202" cy="762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ইভটিজিং</a:t>
            </a:r>
            <a:endParaRPr lang="en-US" sz="5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92938C-0397-44DD-A465-11D38D59B5CA}"/>
              </a:ext>
            </a:extLst>
          </p:cNvPr>
          <p:cNvSpPr/>
          <p:nvPr/>
        </p:nvSpPr>
        <p:spPr>
          <a:xfrm>
            <a:off x="5334000" y="2209800"/>
            <a:ext cx="3352800" cy="129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বাইবেল এর মতে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EVE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হল সৃষ্টির প্রথম নারী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DF30F9-BB90-40E8-B06A-CEA7C2913841}"/>
              </a:ext>
            </a:extLst>
          </p:cNvPr>
          <p:cNvSpPr/>
          <p:nvPr/>
        </p:nvSpPr>
        <p:spPr>
          <a:xfrm>
            <a:off x="5334000" y="5257800"/>
            <a:ext cx="3352800" cy="129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পাঠ্য বই এর মতে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EVE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হল সমগ্র নারী সমাজ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42689F-DB8B-468E-ACDC-8AC40A0B5C4E}"/>
              </a:ext>
            </a:extLst>
          </p:cNvPr>
          <p:cNvSpPr/>
          <p:nvPr/>
        </p:nvSpPr>
        <p:spPr>
          <a:xfrm>
            <a:off x="5334000" y="3733800"/>
            <a:ext cx="3352800" cy="129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কোরআনের এর মতে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EVE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হল হযরত হাওয়া (আঃ)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A0906D0-E858-4C16-B68D-4563ACA063A4}"/>
              </a:ext>
            </a:extLst>
          </p:cNvPr>
          <p:cNvSpPr/>
          <p:nvPr/>
        </p:nvSpPr>
        <p:spPr>
          <a:xfrm>
            <a:off x="483598" y="1219200"/>
            <a:ext cx="8203202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EVE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মানে...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BB2606-5CC4-4262-BCF2-3AAC0C30C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2" y="2590799"/>
            <a:ext cx="3952310" cy="37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196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 mahmud</dc:creator>
  <cp:lastModifiedBy>Tech Land</cp:lastModifiedBy>
  <cp:revision>96</cp:revision>
  <dcterms:created xsi:type="dcterms:W3CDTF">2020-01-09T12:18:48Z</dcterms:created>
  <dcterms:modified xsi:type="dcterms:W3CDTF">2020-08-19T06:42:36Z</dcterms:modified>
</cp:coreProperties>
</file>